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A2A73-A769-4EA1-93AF-3B134CF4487D}" v="1" dt="2024-07-28T16:22:39.967"/>
    <p1510:client id="{B66D2337-8772-4AD4-9D80-0C261FFBC77F}" v="96" dt="2024-07-28T13:55:46.67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60"/>
  </p:normalViewPr>
  <p:slideViewPr>
    <p:cSldViewPr>
      <p:cViewPr varScale="1">
        <p:scale>
          <a:sx n="59" d="100"/>
          <a:sy n="59" d="100"/>
        </p:scale>
        <p:origin x="38"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hav" userId="3abec116a31dec1e" providerId="LiveId" clId="{9D4A2A73-A769-4EA1-93AF-3B134CF4487D}"/>
    <pc:docChg chg="undo redo custSel addSld delSld modSld">
      <pc:chgData name="Madhav" userId="3abec116a31dec1e" providerId="LiveId" clId="{9D4A2A73-A769-4EA1-93AF-3B134CF4487D}" dt="2024-07-28T17:25:45.272" v="858" actId="20577"/>
      <pc:docMkLst>
        <pc:docMk/>
      </pc:docMkLst>
      <pc:sldChg chg="modSp mod">
        <pc:chgData name="Madhav" userId="3abec116a31dec1e" providerId="LiveId" clId="{9D4A2A73-A769-4EA1-93AF-3B134CF4487D}" dt="2024-07-28T14:18:28.153" v="8" actId="20577"/>
        <pc:sldMkLst>
          <pc:docMk/>
          <pc:sldMk cId="0" sldId="263"/>
        </pc:sldMkLst>
        <pc:spChg chg="mod">
          <ac:chgData name="Madhav" userId="3abec116a31dec1e" providerId="LiveId" clId="{9D4A2A73-A769-4EA1-93AF-3B134CF4487D}" dt="2024-07-28T14:18:28.153" v="8" actId="20577"/>
          <ac:spMkLst>
            <pc:docMk/>
            <pc:sldMk cId="0" sldId="263"/>
            <ac:spMk id="73" creationId="{3FC75A48-C77B-F7C8-8BC4-887B7EACE660}"/>
          </ac:spMkLst>
        </pc:spChg>
      </pc:sldChg>
      <pc:sldChg chg="modSp mod">
        <pc:chgData name="Madhav" userId="3abec116a31dec1e" providerId="LiveId" clId="{9D4A2A73-A769-4EA1-93AF-3B134CF4487D}" dt="2024-07-28T14:20:01.742" v="21" actId="20577"/>
        <pc:sldMkLst>
          <pc:docMk/>
          <pc:sldMk cId="0" sldId="264"/>
        </pc:sldMkLst>
        <pc:spChg chg="mod">
          <ac:chgData name="Madhav" userId="3abec116a31dec1e" providerId="LiveId" clId="{9D4A2A73-A769-4EA1-93AF-3B134CF4487D}" dt="2024-07-28T14:20:01.742" v="21" actId="20577"/>
          <ac:spMkLst>
            <pc:docMk/>
            <pc:sldMk cId="0" sldId="264"/>
            <ac:spMk id="10" creationId="{00000000-0000-0000-0000-000000000000}"/>
          </ac:spMkLst>
        </pc:spChg>
      </pc:sldChg>
      <pc:sldChg chg="addSp delSp modSp mod">
        <pc:chgData name="Madhav" userId="3abec116a31dec1e" providerId="LiveId" clId="{9D4A2A73-A769-4EA1-93AF-3B134CF4487D}" dt="2024-07-28T17:25:45.272" v="858" actId="20577"/>
        <pc:sldMkLst>
          <pc:docMk/>
          <pc:sldMk cId="0" sldId="265"/>
        </pc:sldMkLst>
        <pc:spChg chg="mod">
          <ac:chgData name="Madhav" userId="3abec116a31dec1e" providerId="LiveId" clId="{9D4A2A73-A769-4EA1-93AF-3B134CF4487D}" dt="2024-07-28T17:20:30.611" v="838" actId="14100"/>
          <ac:spMkLst>
            <pc:docMk/>
            <pc:sldMk cId="0" sldId="265"/>
            <ac:spMk id="24" creationId="{00000000-0000-0000-0000-000000000000}"/>
          </ac:spMkLst>
        </pc:spChg>
        <pc:graphicFrameChg chg="add mod modGraphic">
          <ac:chgData name="Madhav" userId="3abec116a31dec1e" providerId="LiveId" clId="{9D4A2A73-A769-4EA1-93AF-3B134CF4487D}" dt="2024-07-28T17:25:45.272" v="858" actId="20577"/>
          <ac:graphicFrameMkLst>
            <pc:docMk/>
            <pc:sldMk cId="0" sldId="265"/>
            <ac:graphicFrameMk id="2" creationId="{B7BC5379-0CB4-A85A-F78E-F1A61E3D60B0}"/>
          </ac:graphicFrameMkLst>
        </pc:graphicFrameChg>
        <pc:graphicFrameChg chg="del mod modGraphic">
          <ac:chgData name="Madhav" userId="3abec116a31dec1e" providerId="LiveId" clId="{9D4A2A73-A769-4EA1-93AF-3B134CF4487D}" dt="2024-07-28T16:22:37.098" v="84" actId="478"/>
          <ac:graphicFrameMkLst>
            <pc:docMk/>
            <pc:sldMk cId="0" sldId="265"/>
            <ac:graphicFrameMk id="40" creationId="{BF1271BC-9C45-5B69-38C4-88B4232CA35E}"/>
          </ac:graphicFrameMkLst>
        </pc:graphicFrameChg>
      </pc:sldChg>
      <pc:sldChg chg="modSp mod">
        <pc:chgData name="Madhav" userId="3abec116a31dec1e" providerId="LiveId" clId="{9D4A2A73-A769-4EA1-93AF-3B134CF4487D}" dt="2024-07-28T17:23:05.369" v="852" actId="20577"/>
        <pc:sldMkLst>
          <pc:docMk/>
          <pc:sldMk cId="0" sldId="266"/>
        </pc:sldMkLst>
        <pc:spChg chg="mod">
          <ac:chgData name="Madhav" userId="3abec116a31dec1e" providerId="LiveId" clId="{9D4A2A73-A769-4EA1-93AF-3B134CF4487D}" dt="2024-07-28T17:03:23.541" v="294" actId="14100"/>
          <ac:spMkLst>
            <pc:docMk/>
            <pc:sldMk cId="0" sldId="266"/>
            <ac:spMk id="7" creationId="{00000000-0000-0000-0000-000000000000}"/>
          </ac:spMkLst>
        </pc:spChg>
        <pc:spChg chg="mod">
          <ac:chgData name="Madhav" userId="3abec116a31dec1e" providerId="LiveId" clId="{9D4A2A73-A769-4EA1-93AF-3B134CF4487D}" dt="2024-07-28T17:06:37.168" v="471" actId="14100"/>
          <ac:spMkLst>
            <pc:docMk/>
            <pc:sldMk cId="0" sldId="266"/>
            <ac:spMk id="8" creationId="{00000000-0000-0000-0000-000000000000}"/>
          </ac:spMkLst>
        </pc:spChg>
        <pc:spChg chg="mod">
          <ac:chgData name="Madhav" userId="3abec116a31dec1e" providerId="LiveId" clId="{9D4A2A73-A769-4EA1-93AF-3B134CF4487D}" dt="2024-07-28T17:04:25.815" v="367" actId="14100"/>
          <ac:spMkLst>
            <pc:docMk/>
            <pc:sldMk cId="0" sldId="266"/>
            <ac:spMk id="9" creationId="{00000000-0000-0000-0000-000000000000}"/>
          </ac:spMkLst>
        </pc:spChg>
        <pc:spChg chg="mod">
          <ac:chgData name="Madhav" userId="3abec116a31dec1e" providerId="LiveId" clId="{9D4A2A73-A769-4EA1-93AF-3B134CF4487D}" dt="2024-07-28T17:06:31.198" v="470" actId="14100"/>
          <ac:spMkLst>
            <pc:docMk/>
            <pc:sldMk cId="0" sldId="266"/>
            <ac:spMk id="10" creationId="{00000000-0000-0000-0000-000000000000}"/>
          </ac:spMkLst>
        </pc:spChg>
        <pc:spChg chg="mod">
          <ac:chgData name="Madhav" userId="3abec116a31dec1e" providerId="LiveId" clId="{9D4A2A73-A769-4EA1-93AF-3B134CF4487D}" dt="2024-07-28T17:05:04.025" v="413" actId="20577"/>
          <ac:spMkLst>
            <pc:docMk/>
            <pc:sldMk cId="0" sldId="266"/>
            <ac:spMk id="63" creationId="{00000000-0000-0000-0000-000000000000}"/>
          </ac:spMkLst>
        </pc:spChg>
        <pc:spChg chg="mod">
          <ac:chgData name="Madhav" userId="3abec116a31dec1e" providerId="LiveId" clId="{9D4A2A73-A769-4EA1-93AF-3B134CF4487D}" dt="2024-07-28T17:07:17.818" v="472"/>
          <ac:spMkLst>
            <pc:docMk/>
            <pc:sldMk cId="0" sldId="266"/>
            <ac:spMk id="65" creationId="{00000000-0000-0000-0000-000000000000}"/>
          </ac:spMkLst>
        </pc:spChg>
        <pc:spChg chg="mod">
          <ac:chgData name="Madhav" userId="3abec116a31dec1e" providerId="LiveId" clId="{9D4A2A73-A769-4EA1-93AF-3B134CF4487D}" dt="2024-07-28T17:22:50.834" v="846" actId="20577"/>
          <ac:spMkLst>
            <pc:docMk/>
            <pc:sldMk cId="0" sldId="266"/>
            <ac:spMk id="67" creationId="{00000000-0000-0000-0000-000000000000}"/>
          </ac:spMkLst>
        </pc:spChg>
        <pc:spChg chg="mod">
          <ac:chgData name="Madhav" userId="3abec116a31dec1e" providerId="LiveId" clId="{9D4A2A73-A769-4EA1-93AF-3B134CF4487D}" dt="2024-07-28T17:23:01.340" v="848" actId="20577"/>
          <ac:spMkLst>
            <pc:docMk/>
            <pc:sldMk cId="0" sldId="266"/>
            <ac:spMk id="69" creationId="{00000000-0000-0000-0000-000000000000}"/>
          </ac:spMkLst>
        </pc:spChg>
        <pc:spChg chg="mod">
          <ac:chgData name="Madhav" userId="3abec116a31dec1e" providerId="LiveId" clId="{9D4A2A73-A769-4EA1-93AF-3B134CF4487D}" dt="2024-07-28T17:05:45.701" v="428" actId="20577"/>
          <ac:spMkLst>
            <pc:docMk/>
            <pc:sldMk cId="0" sldId="266"/>
            <ac:spMk id="71" creationId="{00000000-0000-0000-0000-000000000000}"/>
          </ac:spMkLst>
        </pc:spChg>
        <pc:spChg chg="mod">
          <ac:chgData name="Madhav" userId="3abec116a31dec1e" providerId="LiveId" clId="{9D4A2A73-A769-4EA1-93AF-3B134CF4487D}" dt="2024-07-28T17:07:40.280" v="487"/>
          <ac:spMkLst>
            <pc:docMk/>
            <pc:sldMk cId="0" sldId="266"/>
            <ac:spMk id="73" creationId="{00000000-0000-0000-0000-000000000000}"/>
          </ac:spMkLst>
        </pc:spChg>
        <pc:spChg chg="mod">
          <ac:chgData name="Madhav" userId="3abec116a31dec1e" providerId="LiveId" clId="{9D4A2A73-A769-4EA1-93AF-3B134CF4487D}" dt="2024-07-28T17:05:38.300" v="423" actId="20577"/>
          <ac:spMkLst>
            <pc:docMk/>
            <pc:sldMk cId="0" sldId="266"/>
            <ac:spMk id="75" creationId="{00000000-0000-0000-0000-000000000000}"/>
          </ac:spMkLst>
        </pc:spChg>
        <pc:spChg chg="mod">
          <ac:chgData name="Madhav" userId="3abec116a31dec1e" providerId="LiveId" clId="{9D4A2A73-A769-4EA1-93AF-3B134CF4487D}" dt="2024-07-28T17:23:05.369" v="852" actId="20577"/>
          <ac:spMkLst>
            <pc:docMk/>
            <pc:sldMk cId="0" sldId="266"/>
            <ac:spMk id="77" creationId="{00000000-0000-0000-0000-000000000000}"/>
          </ac:spMkLst>
        </pc:spChg>
        <pc:spChg chg="mod">
          <ac:chgData name="Madhav" userId="3abec116a31dec1e" providerId="LiveId" clId="{9D4A2A73-A769-4EA1-93AF-3B134CF4487D}" dt="2024-07-28T14:22:29.271" v="25" actId="20577"/>
          <ac:spMkLst>
            <pc:docMk/>
            <pc:sldMk cId="0" sldId="266"/>
            <ac:spMk id="78" creationId="{00000000-0000-0000-0000-000000000000}"/>
          </ac:spMkLst>
        </pc:spChg>
        <pc:spChg chg="mod">
          <ac:chgData name="Madhav" userId="3abec116a31dec1e" providerId="LiveId" clId="{9D4A2A73-A769-4EA1-93AF-3B134CF4487D}" dt="2024-07-28T17:05:54.438" v="434" actId="20577"/>
          <ac:spMkLst>
            <pc:docMk/>
            <pc:sldMk cId="0" sldId="266"/>
            <ac:spMk id="79" creationId="{00000000-0000-0000-0000-000000000000}"/>
          </ac:spMkLst>
        </pc:spChg>
        <pc:spChg chg="mod">
          <ac:chgData name="Madhav" userId="3abec116a31dec1e" providerId="LiveId" clId="{9D4A2A73-A769-4EA1-93AF-3B134CF4487D}" dt="2024-07-28T17:07:47.118" v="492"/>
          <ac:spMkLst>
            <pc:docMk/>
            <pc:sldMk cId="0" sldId="266"/>
            <ac:spMk id="81" creationId="{00000000-0000-0000-0000-000000000000}"/>
          </ac:spMkLst>
        </pc:spChg>
      </pc:sldChg>
      <pc:sldChg chg="modSp mod">
        <pc:chgData name="Madhav" userId="3abec116a31dec1e" providerId="LiveId" clId="{9D4A2A73-A769-4EA1-93AF-3B134CF4487D}" dt="2024-07-28T14:37:55.167" v="63" actId="20577"/>
        <pc:sldMkLst>
          <pc:docMk/>
          <pc:sldMk cId="0" sldId="267"/>
        </pc:sldMkLst>
        <pc:spChg chg="mod">
          <ac:chgData name="Madhav" userId="3abec116a31dec1e" providerId="LiveId" clId="{9D4A2A73-A769-4EA1-93AF-3B134CF4487D}" dt="2024-07-28T14:37:55.167" v="63" actId="20577"/>
          <ac:spMkLst>
            <pc:docMk/>
            <pc:sldMk cId="0" sldId="267"/>
            <ac:spMk id="43" creationId="{00000000-0000-0000-0000-000000000000}"/>
          </ac:spMkLst>
        </pc:spChg>
      </pc:sldChg>
      <pc:sldChg chg="new del">
        <pc:chgData name="Madhav" userId="3abec116a31dec1e" providerId="LiveId" clId="{9D4A2A73-A769-4EA1-93AF-3B134CF4487D}" dt="2024-07-28T16:46:55.093" v="185" actId="680"/>
        <pc:sldMkLst>
          <pc:docMk/>
          <pc:sldMk cId="3177224099"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75" dirty="0"/>
              <a:t>G</a:t>
            </a:r>
            <a:r>
              <a:rPr spc="-509" dirty="0"/>
              <a:t>T</a:t>
            </a:r>
            <a:r>
              <a:rPr spc="-125" dirty="0"/>
              <a:t>M</a:t>
            </a:r>
          </a:p>
        </p:txBody>
      </p:sp>
      <p:sp>
        <p:nvSpPr>
          <p:cNvPr id="5" name="Holder 5"/>
          <p:cNvSpPr>
            <a:spLocks noGrp="1"/>
          </p:cNvSpPr>
          <p:nvPr>
            <p:ph type="dt" sz="half" idx="6"/>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45" dirty="0"/>
              <a:t>MARKET</a:t>
            </a:r>
          </a:p>
        </p:txBody>
      </p:sp>
      <p:sp>
        <p:nvSpPr>
          <p:cNvPr id="6" name="Holder 6"/>
          <p:cNvSpPr>
            <a:spLocks noGrp="1"/>
          </p:cNvSpPr>
          <p:nvPr>
            <p:ph type="sldNum" sz="quarter" idx="7"/>
          </p:nvPr>
        </p:nvSpPr>
        <p:spPr/>
        <p:txBody>
          <a:bodyPr lIns="0" tIns="0" rIns="0" bIns="0"/>
          <a:lstStyle>
            <a:lvl1pPr>
              <a:defRPr sz="3000" b="1" i="0">
                <a:solidFill>
                  <a:schemeClr val="bg1"/>
                </a:solidFill>
                <a:latin typeface="Trebuchet MS"/>
                <a:cs typeface="Trebuchet MS"/>
              </a:defRPr>
            </a:lvl1pPr>
          </a:lstStyle>
          <a:p>
            <a:pPr marL="100330">
              <a:lnSpc>
                <a:spcPct val="100000"/>
              </a:lnSpc>
              <a:spcBef>
                <a:spcPts val="675"/>
              </a:spcBef>
            </a:pPr>
            <a:fld id="{81D60167-4931-47E6-BA6A-407CBD079E47}" type="slidenum">
              <a:rPr spc="-595" dirty="0"/>
              <a:t>‹#›</a:t>
            </a:fld>
            <a:endParaRPr spc="-59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u="heavy">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75" dirty="0"/>
              <a:t>G</a:t>
            </a:r>
            <a:r>
              <a:rPr spc="-509" dirty="0"/>
              <a:t>T</a:t>
            </a:r>
            <a:r>
              <a:rPr spc="-125" dirty="0"/>
              <a:t>M</a:t>
            </a:r>
          </a:p>
        </p:txBody>
      </p:sp>
      <p:sp>
        <p:nvSpPr>
          <p:cNvPr id="5" name="Holder 5"/>
          <p:cNvSpPr>
            <a:spLocks noGrp="1"/>
          </p:cNvSpPr>
          <p:nvPr>
            <p:ph type="dt" sz="half" idx="6"/>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45" dirty="0"/>
              <a:t>MARKET</a:t>
            </a:r>
          </a:p>
        </p:txBody>
      </p:sp>
      <p:sp>
        <p:nvSpPr>
          <p:cNvPr id="6" name="Holder 6"/>
          <p:cNvSpPr>
            <a:spLocks noGrp="1"/>
          </p:cNvSpPr>
          <p:nvPr>
            <p:ph type="sldNum" sz="quarter" idx="7"/>
          </p:nvPr>
        </p:nvSpPr>
        <p:spPr/>
        <p:txBody>
          <a:bodyPr lIns="0" tIns="0" rIns="0" bIns="0"/>
          <a:lstStyle>
            <a:lvl1pPr>
              <a:defRPr sz="3000" b="1" i="0">
                <a:solidFill>
                  <a:schemeClr val="bg1"/>
                </a:solidFill>
                <a:latin typeface="Trebuchet MS"/>
                <a:cs typeface="Trebuchet MS"/>
              </a:defRPr>
            </a:lvl1pPr>
          </a:lstStyle>
          <a:p>
            <a:pPr marL="100330">
              <a:lnSpc>
                <a:spcPct val="100000"/>
              </a:lnSpc>
              <a:spcBef>
                <a:spcPts val="675"/>
              </a:spcBef>
            </a:pPr>
            <a:fld id="{81D60167-4931-47E6-BA6A-407CBD079E47}" type="slidenum">
              <a:rPr spc="-595" dirty="0"/>
              <a:t>‹#›</a:t>
            </a:fld>
            <a:endParaRPr spc="-59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u="heavy">
                <a:solidFill>
                  <a:schemeClr val="bg1"/>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75" dirty="0"/>
              <a:t>G</a:t>
            </a:r>
            <a:r>
              <a:rPr spc="-509" dirty="0"/>
              <a:t>T</a:t>
            </a:r>
            <a:r>
              <a:rPr spc="-125" dirty="0"/>
              <a:t>M</a:t>
            </a:r>
          </a:p>
        </p:txBody>
      </p:sp>
      <p:sp>
        <p:nvSpPr>
          <p:cNvPr id="6" name="Holder 6"/>
          <p:cNvSpPr>
            <a:spLocks noGrp="1"/>
          </p:cNvSpPr>
          <p:nvPr>
            <p:ph type="dt" sz="half" idx="6"/>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45" dirty="0"/>
              <a:t>MARKET</a:t>
            </a:r>
          </a:p>
        </p:txBody>
      </p:sp>
      <p:sp>
        <p:nvSpPr>
          <p:cNvPr id="7" name="Holder 7"/>
          <p:cNvSpPr>
            <a:spLocks noGrp="1"/>
          </p:cNvSpPr>
          <p:nvPr>
            <p:ph type="sldNum" sz="quarter" idx="7"/>
          </p:nvPr>
        </p:nvSpPr>
        <p:spPr/>
        <p:txBody>
          <a:bodyPr lIns="0" tIns="0" rIns="0" bIns="0"/>
          <a:lstStyle>
            <a:lvl1pPr>
              <a:defRPr sz="3000" b="1" i="0">
                <a:solidFill>
                  <a:schemeClr val="bg1"/>
                </a:solidFill>
                <a:latin typeface="Trebuchet MS"/>
                <a:cs typeface="Trebuchet MS"/>
              </a:defRPr>
            </a:lvl1pPr>
          </a:lstStyle>
          <a:p>
            <a:pPr marL="100330">
              <a:lnSpc>
                <a:spcPct val="100000"/>
              </a:lnSpc>
              <a:spcBef>
                <a:spcPts val="675"/>
              </a:spcBef>
            </a:pPr>
            <a:fld id="{81D60167-4931-47E6-BA6A-407CBD079E47}" type="slidenum">
              <a:rPr spc="-595" dirty="0"/>
              <a:t>‹#›</a:t>
            </a:fld>
            <a:endParaRPr spc="-59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u="heavy">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75" dirty="0"/>
              <a:t>G</a:t>
            </a:r>
            <a:r>
              <a:rPr spc="-509" dirty="0"/>
              <a:t>T</a:t>
            </a:r>
            <a:r>
              <a:rPr spc="-125" dirty="0"/>
              <a:t>M</a:t>
            </a:r>
          </a:p>
        </p:txBody>
      </p:sp>
      <p:sp>
        <p:nvSpPr>
          <p:cNvPr id="4" name="Holder 4"/>
          <p:cNvSpPr>
            <a:spLocks noGrp="1"/>
          </p:cNvSpPr>
          <p:nvPr>
            <p:ph type="dt" sz="half" idx="6"/>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45" dirty="0"/>
              <a:t>MARKET</a:t>
            </a:r>
          </a:p>
        </p:txBody>
      </p:sp>
      <p:sp>
        <p:nvSpPr>
          <p:cNvPr id="5" name="Holder 5"/>
          <p:cNvSpPr>
            <a:spLocks noGrp="1"/>
          </p:cNvSpPr>
          <p:nvPr>
            <p:ph type="sldNum" sz="quarter" idx="7"/>
          </p:nvPr>
        </p:nvSpPr>
        <p:spPr/>
        <p:txBody>
          <a:bodyPr lIns="0" tIns="0" rIns="0" bIns="0"/>
          <a:lstStyle>
            <a:lvl1pPr>
              <a:defRPr sz="3000" b="1" i="0">
                <a:solidFill>
                  <a:schemeClr val="bg1"/>
                </a:solidFill>
                <a:latin typeface="Trebuchet MS"/>
                <a:cs typeface="Trebuchet MS"/>
              </a:defRPr>
            </a:lvl1pPr>
          </a:lstStyle>
          <a:p>
            <a:pPr marL="100330">
              <a:lnSpc>
                <a:spcPct val="100000"/>
              </a:lnSpc>
              <a:spcBef>
                <a:spcPts val="675"/>
              </a:spcBef>
            </a:pPr>
            <a:fld id="{81D60167-4931-47E6-BA6A-407CBD079E47}" type="slidenum">
              <a:rPr spc="-595" dirty="0"/>
              <a:t>‹#›</a:t>
            </a:fld>
            <a:endParaRPr spc="-59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75" dirty="0"/>
              <a:t>G</a:t>
            </a:r>
            <a:r>
              <a:rPr spc="-509" dirty="0"/>
              <a:t>T</a:t>
            </a:r>
            <a:r>
              <a:rPr spc="-125" dirty="0"/>
              <a:t>M</a:t>
            </a:r>
          </a:p>
        </p:txBody>
      </p:sp>
      <p:sp>
        <p:nvSpPr>
          <p:cNvPr id="3" name="Holder 3"/>
          <p:cNvSpPr>
            <a:spLocks noGrp="1"/>
          </p:cNvSpPr>
          <p:nvPr>
            <p:ph type="dt" sz="half" idx="6"/>
          </p:nvPr>
        </p:nvSpPr>
        <p:spPr/>
        <p:txBody>
          <a:bodyPr lIns="0" tIns="0" rIns="0" bIns="0"/>
          <a:lstStyle>
            <a:lvl1pPr>
              <a:defRPr sz="3000" b="1" i="0">
                <a:solidFill>
                  <a:schemeClr val="bg1"/>
                </a:solidFill>
                <a:latin typeface="Trebuchet MS"/>
                <a:cs typeface="Trebuchet MS"/>
              </a:defRPr>
            </a:lvl1pPr>
          </a:lstStyle>
          <a:p>
            <a:pPr marL="12700">
              <a:lnSpc>
                <a:spcPct val="100000"/>
              </a:lnSpc>
              <a:spcBef>
                <a:spcPts val="675"/>
              </a:spcBef>
            </a:pPr>
            <a:r>
              <a:rPr spc="-245" dirty="0"/>
              <a:t>MARKET</a:t>
            </a:r>
          </a:p>
        </p:txBody>
      </p:sp>
      <p:sp>
        <p:nvSpPr>
          <p:cNvPr id="4" name="Holder 4"/>
          <p:cNvSpPr>
            <a:spLocks noGrp="1"/>
          </p:cNvSpPr>
          <p:nvPr>
            <p:ph type="sldNum" sz="quarter" idx="7"/>
          </p:nvPr>
        </p:nvSpPr>
        <p:spPr/>
        <p:txBody>
          <a:bodyPr lIns="0" tIns="0" rIns="0" bIns="0"/>
          <a:lstStyle>
            <a:lvl1pPr>
              <a:defRPr sz="3000" b="1" i="0">
                <a:solidFill>
                  <a:schemeClr val="bg1"/>
                </a:solidFill>
                <a:latin typeface="Trebuchet MS"/>
                <a:cs typeface="Trebuchet MS"/>
              </a:defRPr>
            </a:lvl1pPr>
          </a:lstStyle>
          <a:p>
            <a:pPr marL="100330">
              <a:lnSpc>
                <a:spcPct val="100000"/>
              </a:lnSpc>
              <a:spcBef>
                <a:spcPts val="675"/>
              </a:spcBef>
            </a:pPr>
            <a:fld id="{81D60167-4931-47E6-BA6A-407CBD079E47}" type="slidenum">
              <a:rPr spc="-595" dirty="0"/>
              <a:t>‹#›</a:t>
            </a:fld>
            <a:endParaRPr spc="-59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17242D"/>
          </a:solidFill>
        </p:spPr>
        <p:txBody>
          <a:bodyPr wrap="square" lIns="0" tIns="0" rIns="0" bIns="0" rtlCol="0"/>
          <a:lstStyle/>
          <a:p>
            <a:endParaRPr/>
          </a:p>
        </p:txBody>
      </p:sp>
      <p:sp>
        <p:nvSpPr>
          <p:cNvPr id="2" name="Holder 2"/>
          <p:cNvSpPr>
            <a:spLocks noGrp="1"/>
          </p:cNvSpPr>
          <p:nvPr>
            <p:ph type="title"/>
          </p:nvPr>
        </p:nvSpPr>
        <p:spPr>
          <a:xfrm>
            <a:off x="-12700" y="140268"/>
            <a:ext cx="18313400" cy="787400"/>
          </a:xfrm>
          <a:prstGeom prst="rect">
            <a:avLst/>
          </a:prstGeom>
        </p:spPr>
        <p:txBody>
          <a:bodyPr wrap="square" lIns="0" tIns="0" rIns="0" bIns="0">
            <a:spAutoFit/>
          </a:bodyPr>
          <a:lstStyle>
            <a:lvl1pPr>
              <a:defRPr sz="5000" b="1" i="0" u="heavy">
                <a:solidFill>
                  <a:schemeClr val="bg1"/>
                </a:solidFill>
                <a:latin typeface="Trebuchet MS"/>
                <a:cs typeface="Trebuchet MS"/>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9925535" y="9696056"/>
            <a:ext cx="685165" cy="589915"/>
          </a:xfrm>
          <a:prstGeom prst="rect">
            <a:avLst/>
          </a:prstGeom>
        </p:spPr>
        <p:txBody>
          <a:bodyPr wrap="square" lIns="0" tIns="0" rIns="0" bIns="0">
            <a:spAutoFit/>
          </a:bodyPr>
          <a:lstStyle>
            <a:lvl1pPr>
              <a:defRPr sz="3000" b="1" i="0">
                <a:solidFill>
                  <a:schemeClr val="bg1"/>
                </a:solidFill>
                <a:latin typeface="Trebuchet MS"/>
                <a:cs typeface="Trebuchet MS"/>
              </a:defRPr>
            </a:lvl1pPr>
          </a:lstStyle>
          <a:p>
            <a:pPr marL="12700">
              <a:lnSpc>
                <a:spcPct val="100000"/>
              </a:lnSpc>
              <a:spcBef>
                <a:spcPts val="675"/>
              </a:spcBef>
            </a:pPr>
            <a:r>
              <a:rPr spc="-275" dirty="0"/>
              <a:t>G</a:t>
            </a:r>
            <a:r>
              <a:rPr spc="-509" dirty="0"/>
              <a:t>T</a:t>
            </a:r>
            <a:r>
              <a:rPr spc="-125" dirty="0"/>
              <a:t>M</a:t>
            </a:r>
          </a:p>
        </p:txBody>
      </p:sp>
      <p:sp>
        <p:nvSpPr>
          <p:cNvPr id="5" name="Holder 5"/>
          <p:cNvSpPr>
            <a:spLocks noGrp="1"/>
          </p:cNvSpPr>
          <p:nvPr>
            <p:ph type="dt" sz="half" idx="6"/>
          </p:nvPr>
        </p:nvSpPr>
        <p:spPr>
          <a:xfrm>
            <a:off x="8175762" y="9696056"/>
            <a:ext cx="1287779" cy="589915"/>
          </a:xfrm>
          <a:prstGeom prst="rect">
            <a:avLst/>
          </a:prstGeom>
        </p:spPr>
        <p:txBody>
          <a:bodyPr wrap="square" lIns="0" tIns="0" rIns="0" bIns="0">
            <a:spAutoFit/>
          </a:bodyPr>
          <a:lstStyle>
            <a:lvl1pPr>
              <a:defRPr sz="3000" b="1" i="0">
                <a:solidFill>
                  <a:schemeClr val="bg1"/>
                </a:solidFill>
                <a:latin typeface="Trebuchet MS"/>
                <a:cs typeface="Trebuchet MS"/>
              </a:defRPr>
            </a:lvl1pPr>
          </a:lstStyle>
          <a:p>
            <a:pPr marL="12700">
              <a:lnSpc>
                <a:spcPct val="100000"/>
              </a:lnSpc>
              <a:spcBef>
                <a:spcPts val="675"/>
              </a:spcBef>
            </a:pPr>
            <a:r>
              <a:rPr spc="-245" dirty="0"/>
              <a:t>MARKET</a:t>
            </a:r>
          </a:p>
        </p:txBody>
      </p:sp>
      <p:sp>
        <p:nvSpPr>
          <p:cNvPr id="6" name="Holder 6"/>
          <p:cNvSpPr>
            <a:spLocks noGrp="1"/>
          </p:cNvSpPr>
          <p:nvPr>
            <p:ph type="sldNum" sz="quarter" idx="7"/>
          </p:nvPr>
        </p:nvSpPr>
        <p:spPr>
          <a:xfrm>
            <a:off x="16877109" y="9686416"/>
            <a:ext cx="497205" cy="590550"/>
          </a:xfrm>
          <a:prstGeom prst="rect">
            <a:avLst/>
          </a:prstGeom>
        </p:spPr>
        <p:txBody>
          <a:bodyPr wrap="square" lIns="0" tIns="0" rIns="0" bIns="0">
            <a:spAutoFit/>
          </a:bodyPr>
          <a:lstStyle>
            <a:lvl1pPr>
              <a:defRPr sz="3000" b="1" i="0">
                <a:solidFill>
                  <a:schemeClr val="bg1"/>
                </a:solidFill>
                <a:latin typeface="Trebuchet MS"/>
                <a:cs typeface="Trebuchet MS"/>
              </a:defRPr>
            </a:lvl1pPr>
          </a:lstStyle>
          <a:p>
            <a:pPr marL="100330">
              <a:lnSpc>
                <a:spcPct val="100000"/>
              </a:lnSpc>
              <a:spcBef>
                <a:spcPts val="675"/>
              </a:spcBef>
            </a:pPr>
            <a:fld id="{81D60167-4931-47E6-BA6A-407CBD079E47}" type="slidenum">
              <a:rPr spc="-595" dirty="0"/>
              <a:t>‹#›</a:t>
            </a:fld>
            <a:endParaRPr spc="-59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7.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7.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17.png"/><Relationship Id="rId9" Type="http://schemas.openxmlformats.org/officeDocument/2006/relationships/image" Target="../media/image51.png"/><Relationship Id="rId1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59500" y="-43321"/>
            <a:ext cx="12129135" cy="10287000"/>
          </a:xfrm>
          <a:custGeom>
            <a:avLst/>
            <a:gdLst/>
            <a:ahLst/>
            <a:cxnLst/>
            <a:rect l="l" t="t" r="r" b="b"/>
            <a:pathLst>
              <a:path w="12129135" h="10287000">
                <a:moveTo>
                  <a:pt x="0" y="10286999"/>
                </a:moveTo>
                <a:lnTo>
                  <a:pt x="12128531" y="10286999"/>
                </a:lnTo>
                <a:lnTo>
                  <a:pt x="12128531" y="0"/>
                </a:lnTo>
                <a:lnTo>
                  <a:pt x="0" y="0"/>
                </a:lnTo>
                <a:lnTo>
                  <a:pt x="0" y="10286999"/>
                </a:lnTo>
                <a:close/>
              </a:path>
            </a:pathLst>
          </a:custGeom>
          <a:solidFill>
            <a:srgbClr val="ECE9E4"/>
          </a:solidFill>
        </p:spPr>
        <p:txBody>
          <a:bodyPr wrap="square" lIns="0" tIns="0" rIns="0" bIns="0" rtlCol="0"/>
          <a:lstStyle/>
          <a:p>
            <a:endParaRPr lang="en-IN" dirty="0"/>
          </a:p>
        </p:txBody>
      </p:sp>
      <p:grpSp>
        <p:nvGrpSpPr>
          <p:cNvPr id="3" name="object 3"/>
          <p:cNvGrpSpPr/>
          <p:nvPr/>
        </p:nvGrpSpPr>
        <p:grpSpPr>
          <a:xfrm>
            <a:off x="0" y="-75158"/>
            <a:ext cx="6160135" cy="10362157"/>
            <a:chOff x="0" y="0"/>
            <a:chExt cx="6160135" cy="6725759"/>
          </a:xfrm>
        </p:grpSpPr>
        <p:sp>
          <p:nvSpPr>
            <p:cNvPr id="4" name="object 4"/>
            <p:cNvSpPr/>
            <p:nvPr/>
          </p:nvSpPr>
          <p:spPr>
            <a:xfrm>
              <a:off x="0" y="0"/>
              <a:ext cx="6159500" cy="6611620"/>
            </a:xfrm>
            <a:custGeom>
              <a:avLst/>
              <a:gdLst/>
              <a:ahLst/>
              <a:cxnLst/>
              <a:rect l="l" t="t" r="r" b="b"/>
              <a:pathLst>
                <a:path w="6159500" h="6611620">
                  <a:moveTo>
                    <a:pt x="0" y="6611458"/>
                  </a:moveTo>
                  <a:lnTo>
                    <a:pt x="6159466" y="6611458"/>
                  </a:lnTo>
                  <a:lnTo>
                    <a:pt x="6159466" y="0"/>
                  </a:lnTo>
                  <a:lnTo>
                    <a:pt x="0" y="0"/>
                  </a:lnTo>
                  <a:lnTo>
                    <a:pt x="0" y="6611458"/>
                  </a:lnTo>
                  <a:close/>
                </a:path>
              </a:pathLst>
            </a:custGeom>
            <a:solidFill>
              <a:srgbClr val="17242D">
                <a:alpha val="83999"/>
              </a:srgbClr>
            </a:solidFill>
          </p:spPr>
          <p:txBody>
            <a:bodyPr wrap="square" lIns="0" tIns="0" rIns="0" bIns="0" rtlCol="0"/>
            <a:lstStyle/>
            <a:p>
              <a:endParaRPr/>
            </a:p>
          </p:txBody>
        </p:sp>
        <p:sp>
          <p:nvSpPr>
            <p:cNvPr id="5" name="object 5"/>
            <p:cNvSpPr/>
            <p:nvPr/>
          </p:nvSpPr>
          <p:spPr>
            <a:xfrm>
              <a:off x="0" y="6611459"/>
              <a:ext cx="6160135" cy="114300"/>
            </a:xfrm>
            <a:custGeom>
              <a:avLst/>
              <a:gdLst/>
              <a:ahLst/>
              <a:cxnLst/>
              <a:rect l="l" t="t" r="r" b="b"/>
              <a:pathLst>
                <a:path w="6160135" h="114300">
                  <a:moveTo>
                    <a:pt x="0" y="0"/>
                  </a:moveTo>
                  <a:lnTo>
                    <a:pt x="6159522" y="0"/>
                  </a:lnTo>
                  <a:lnTo>
                    <a:pt x="6159522" y="114299"/>
                  </a:lnTo>
                  <a:lnTo>
                    <a:pt x="0" y="114299"/>
                  </a:lnTo>
                  <a:lnTo>
                    <a:pt x="0" y="0"/>
                  </a:lnTo>
                  <a:close/>
                </a:path>
              </a:pathLst>
            </a:custGeom>
            <a:solidFill>
              <a:srgbClr val="7EBAA0"/>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11360401" y="3753449"/>
            <a:ext cx="2100532" cy="2120899"/>
          </a:xfrm>
          <a:prstGeom prst="rect">
            <a:avLst/>
          </a:prstGeom>
        </p:spPr>
      </p:pic>
      <p:grpSp>
        <p:nvGrpSpPr>
          <p:cNvPr id="9" name="object 9"/>
          <p:cNvGrpSpPr/>
          <p:nvPr/>
        </p:nvGrpSpPr>
        <p:grpSpPr>
          <a:xfrm>
            <a:off x="8191717" y="4723206"/>
            <a:ext cx="1248410" cy="1109345"/>
            <a:chOff x="8191717" y="4723206"/>
            <a:chExt cx="1248410" cy="1109345"/>
          </a:xfrm>
        </p:grpSpPr>
        <p:sp>
          <p:nvSpPr>
            <p:cNvPr id="10" name="object 10"/>
            <p:cNvSpPr/>
            <p:nvPr/>
          </p:nvSpPr>
          <p:spPr>
            <a:xfrm>
              <a:off x="8793282" y="4723206"/>
              <a:ext cx="628650" cy="739775"/>
            </a:xfrm>
            <a:custGeom>
              <a:avLst/>
              <a:gdLst/>
              <a:ahLst/>
              <a:cxnLst/>
              <a:rect l="l" t="t" r="r" b="b"/>
              <a:pathLst>
                <a:path w="628650" h="739775">
                  <a:moveTo>
                    <a:pt x="322759" y="739398"/>
                  </a:moveTo>
                  <a:lnTo>
                    <a:pt x="279349" y="721592"/>
                  </a:lnTo>
                  <a:lnTo>
                    <a:pt x="8269" y="278506"/>
                  </a:lnTo>
                  <a:lnTo>
                    <a:pt x="0" y="255402"/>
                  </a:lnTo>
                  <a:lnTo>
                    <a:pt x="482" y="232078"/>
                  </a:lnTo>
                  <a:lnTo>
                    <a:pt x="27493" y="195077"/>
                  </a:lnTo>
                  <a:lnTo>
                    <a:pt x="332988" y="10228"/>
                  </a:lnTo>
                  <a:lnTo>
                    <a:pt x="373901" y="0"/>
                  </a:lnTo>
                  <a:lnTo>
                    <a:pt x="389594" y="2217"/>
                  </a:lnTo>
                  <a:lnTo>
                    <a:pt x="426645" y="32102"/>
                  </a:lnTo>
                  <a:lnTo>
                    <a:pt x="618087" y="347702"/>
                  </a:lnTo>
                  <a:lnTo>
                    <a:pt x="628193" y="485230"/>
                  </a:lnTo>
                  <a:lnTo>
                    <a:pt x="625630" y="509344"/>
                  </a:lnTo>
                  <a:lnTo>
                    <a:pt x="601312" y="534885"/>
                  </a:lnTo>
                  <a:lnTo>
                    <a:pt x="568284" y="558057"/>
                  </a:lnTo>
                  <a:lnTo>
                    <a:pt x="539588" y="575067"/>
                  </a:lnTo>
                  <a:lnTo>
                    <a:pt x="353198" y="731264"/>
                  </a:lnTo>
                  <a:lnTo>
                    <a:pt x="338279" y="737411"/>
                  </a:lnTo>
                  <a:lnTo>
                    <a:pt x="322759" y="739398"/>
                  </a:lnTo>
                  <a:close/>
                </a:path>
              </a:pathLst>
            </a:custGeom>
            <a:solidFill>
              <a:srgbClr val="3D721C"/>
            </a:solidFill>
          </p:spPr>
          <p:txBody>
            <a:bodyPr wrap="square" lIns="0" tIns="0" rIns="0" bIns="0" rtlCol="0"/>
            <a:lstStyle/>
            <a:p>
              <a:endParaRPr/>
            </a:p>
          </p:txBody>
        </p:sp>
        <p:sp>
          <p:nvSpPr>
            <p:cNvPr id="11" name="object 11"/>
            <p:cNvSpPr/>
            <p:nvPr/>
          </p:nvSpPr>
          <p:spPr>
            <a:xfrm>
              <a:off x="8191716" y="4969674"/>
              <a:ext cx="1248410" cy="862965"/>
            </a:xfrm>
            <a:custGeom>
              <a:avLst/>
              <a:gdLst/>
              <a:ahLst/>
              <a:cxnLst/>
              <a:rect l="l" t="t" r="r" b="b"/>
              <a:pathLst>
                <a:path w="1248409" h="862964">
                  <a:moveTo>
                    <a:pt x="1248105" y="184569"/>
                  </a:moveTo>
                  <a:lnTo>
                    <a:pt x="1240967" y="147040"/>
                  </a:lnTo>
                  <a:lnTo>
                    <a:pt x="1222857" y="106641"/>
                  </a:lnTo>
                  <a:lnTo>
                    <a:pt x="1204607" y="75120"/>
                  </a:lnTo>
                  <a:lnTo>
                    <a:pt x="1205725" y="92265"/>
                  </a:lnTo>
                  <a:lnTo>
                    <a:pt x="1199603" y="129984"/>
                  </a:lnTo>
                  <a:lnTo>
                    <a:pt x="1172121" y="167703"/>
                  </a:lnTo>
                  <a:lnTo>
                    <a:pt x="1109103" y="184848"/>
                  </a:lnTo>
                  <a:lnTo>
                    <a:pt x="492937" y="184848"/>
                  </a:lnTo>
                  <a:lnTo>
                    <a:pt x="492937" y="61620"/>
                  </a:lnTo>
                  <a:lnTo>
                    <a:pt x="490245" y="43561"/>
                  </a:lnTo>
                  <a:lnTo>
                    <a:pt x="454926" y="4686"/>
                  </a:lnTo>
                  <a:lnTo>
                    <a:pt x="439280" y="0"/>
                  </a:lnTo>
                  <a:lnTo>
                    <a:pt x="419417" y="1168"/>
                  </a:lnTo>
                  <a:lnTo>
                    <a:pt x="18059" y="387756"/>
                  </a:lnTo>
                  <a:lnTo>
                    <a:pt x="0" y="431317"/>
                  </a:lnTo>
                  <a:lnTo>
                    <a:pt x="4508" y="454494"/>
                  </a:lnTo>
                  <a:lnTo>
                    <a:pt x="387769" y="844588"/>
                  </a:lnTo>
                  <a:lnTo>
                    <a:pt x="431330" y="862634"/>
                  </a:lnTo>
                  <a:lnTo>
                    <a:pt x="439280" y="862634"/>
                  </a:lnTo>
                  <a:lnTo>
                    <a:pt x="482574" y="835266"/>
                  </a:lnTo>
                  <a:lnTo>
                    <a:pt x="492937" y="801014"/>
                  </a:lnTo>
                  <a:lnTo>
                    <a:pt x="492937" y="677786"/>
                  </a:lnTo>
                  <a:lnTo>
                    <a:pt x="985875" y="677786"/>
                  </a:lnTo>
                  <a:lnTo>
                    <a:pt x="1030617" y="659142"/>
                  </a:lnTo>
                  <a:lnTo>
                    <a:pt x="1229817" y="269570"/>
                  </a:lnTo>
                  <a:lnTo>
                    <a:pt x="1245577" y="226009"/>
                  </a:lnTo>
                  <a:lnTo>
                    <a:pt x="1248105" y="184569"/>
                  </a:lnTo>
                  <a:close/>
                </a:path>
              </a:pathLst>
            </a:custGeom>
            <a:solidFill>
              <a:srgbClr val="77B154"/>
            </a:solidFill>
          </p:spPr>
          <p:txBody>
            <a:bodyPr wrap="square" lIns="0" tIns="0" rIns="0" bIns="0" rtlCol="0"/>
            <a:lstStyle/>
            <a:p>
              <a:endParaRPr/>
            </a:p>
          </p:txBody>
        </p:sp>
      </p:grpSp>
      <p:grpSp>
        <p:nvGrpSpPr>
          <p:cNvPr id="12" name="object 12"/>
          <p:cNvGrpSpPr/>
          <p:nvPr/>
        </p:nvGrpSpPr>
        <p:grpSpPr>
          <a:xfrm>
            <a:off x="7848266" y="3706533"/>
            <a:ext cx="1247775" cy="1030605"/>
            <a:chOff x="7848266" y="3706533"/>
            <a:chExt cx="1247775" cy="1030605"/>
          </a:xfrm>
        </p:grpSpPr>
        <p:sp>
          <p:nvSpPr>
            <p:cNvPr id="13" name="object 13"/>
            <p:cNvSpPr/>
            <p:nvPr/>
          </p:nvSpPr>
          <p:spPr>
            <a:xfrm>
              <a:off x="7848266" y="3713597"/>
              <a:ext cx="695325" cy="684530"/>
            </a:xfrm>
            <a:custGeom>
              <a:avLst/>
              <a:gdLst/>
              <a:ahLst/>
              <a:cxnLst/>
              <a:rect l="l" t="t" r="r" b="b"/>
              <a:pathLst>
                <a:path w="695325" h="684529">
                  <a:moveTo>
                    <a:pt x="359542" y="684239"/>
                  </a:moveTo>
                  <a:lnTo>
                    <a:pt x="33781" y="487408"/>
                  </a:lnTo>
                  <a:lnTo>
                    <a:pt x="6053" y="455614"/>
                  </a:lnTo>
                  <a:lnTo>
                    <a:pt x="0" y="424852"/>
                  </a:lnTo>
                  <a:lnTo>
                    <a:pt x="3281" y="409049"/>
                  </a:lnTo>
                  <a:lnTo>
                    <a:pt x="10675" y="393998"/>
                  </a:lnTo>
                  <a:lnTo>
                    <a:pt x="204890" y="80123"/>
                  </a:lnTo>
                  <a:lnTo>
                    <a:pt x="322824" y="8710"/>
                  </a:lnTo>
                  <a:lnTo>
                    <a:pt x="345491" y="0"/>
                  </a:lnTo>
                  <a:lnTo>
                    <a:pt x="379295" y="10057"/>
                  </a:lnTo>
                  <a:lnTo>
                    <a:pt x="414948" y="28977"/>
                  </a:lnTo>
                  <a:lnTo>
                    <a:pt x="443161" y="46850"/>
                  </a:lnTo>
                  <a:lnTo>
                    <a:pt x="666891" y="141986"/>
                  </a:lnTo>
                  <a:lnTo>
                    <a:pt x="679245" y="152561"/>
                  </a:lnTo>
                  <a:lnTo>
                    <a:pt x="688087" y="165400"/>
                  </a:lnTo>
                  <a:lnTo>
                    <a:pt x="693442" y="180421"/>
                  </a:lnTo>
                  <a:lnTo>
                    <a:pt x="694787" y="196286"/>
                  </a:lnTo>
                  <a:lnTo>
                    <a:pt x="691951" y="212173"/>
                  </a:lnTo>
                  <a:lnTo>
                    <a:pt x="684759" y="227263"/>
                  </a:lnTo>
                  <a:lnTo>
                    <a:pt x="420240" y="654882"/>
                  </a:lnTo>
                  <a:lnTo>
                    <a:pt x="403388" y="672778"/>
                  </a:lnTo>
                  <a:lnTo>
                    <a:pt x="382384" y="682933"/>
                  </a:lnTo>
                  <a:lnTo>
                    <a:pt x="359542" y="684239"/>
                  </a:lnTo>
                  <a:close/>
                </a:path>
              </a:pathLst>
            </a:custGeom>
            <a:solidFill>
              <a:srgbClr val="3D721C"/>
            </a:solidFill>
          </p:spPr>
          <p:txBody>
            <a:bodyPr wrap="square" lIns="0" tIns="0" rIns="0" bIns="0" rtlCol="0"/>
            <a:lstStyle/>
            <a:p>
              <a:endParaRPr/>
            </a:p>
          </p:txBody>
        </p:sp>
        <p:sp>
          <p:nvSpPr>
            <p:cNvPr id="14" name="object 14"/>
            <p:cNvSpPr/>
            <p:nvPr/>
          </p:nvSpPr>
          <p:spPr>
            <a:xfrm>
              <a:off x="8036699" y="3706545"/>
              <a:ext cx="1059815" cy="1030605"/>
            </a:xfrm>
            <a:custGeom>
              <a:avLst/>
              <a:gdLst/>
              <a:ahLst/>
              <a:cxnLst/>
              <a:rect l="l" t="t" r="r" b="b"/>
              <a:pathLst>
                <a:path w="1059815" h="1030604">
                  <a:moveTo>
                    <a:pt x="1059332" y="466813"/>
                  </a:moveTo>
                  <a:lnTo>
                    <a:pt x="1044270" y="430326"/>
                  </a:lnTo>
                  <a:lnTo>
                    <a:pt x="1005154" y="410667"/>
                  </a:lnTo>
                  <a:lnTo>
                    <a:pt x="987272" y="411200"/>
                  </a:lnTo>
                  <a:lnTo>
                    <a:pt x="969962" y="417017"/>
                  </a:lnTo>
                  <a:lnTo>
                    <a:pt x="860183" y="472960"/>
                  </a:lnTo>
                  <a:lnTo>
                    <a:pt x="636435" y="33693"/>
                  </a:lnTo>
                  <a:lnTo>
                    <a:pt x="599478" y="2336"/>
                  </a:lnTo>
                  <a:lnTo>
                    <a:pt x="584428" y="0"/>
                  </a:lnTo>
                  <a:lnTo>
                    <a:pt x="161810" y="1714"/>
                  </a:lnTo>
                  <a:lnTo>
                    <a:pt x="115824" y="7467"/>
                  </a:lnTo>
                  <a:lnTo>
                    <a:pt x="77774" y="24015"/>
                  </a:lnTo>
                  <a:lnTo>
                    <a:pt x="47599" y="47396"/>
                  </a:lnTo>
                  <a:lnTo>
                    <a:pt x="0" y="112445"/>
                  </a:lnTo>
                  <a:lnTo>
                    <a:pt x="14782" y="103670"/>
                  </a:lnTo>
                  <a:lnTo>
                    <a:pt x="51168" y="91998"/>
                  </a:lnTo>
                  <a:lnTo>
                    <a:pt x="97243" y="99364"/>
                  </a:lnTo>
                  <a:lnTo>
                    <a:pt x="141097" y="147751"/>
                  </a:lnTo>
                  <a:lnTo>
                    <a:pt x="420954" y="696760"/>
                  </a:lnTo>
                  <a:lnTo>
                    <a:pt x="311162" y="752703"/>
                  </a:lnTo>
                  <a:lnTo>
                    <a:pt x="296291" y="763282"/>
                  </a:lnTo>
                  <a:lnTo>
                    <a:pt x="285343" y="777443"/>
                  </a:lnTo>
                  <a:lnTo>
                    <a:pt x="278930" y="794169"/>
                  </a:lnTo>
                  <a:lnTo>
                    <a:pt x="277647" y="812406"/>
                  </a:lnTo>
                  <a:lnTo>
                    <a:pt x="278320" y="820661"/>
                  </a:lnTo>
                  <a:lnTo>
                    <a:pt x="298983" y="854278"/>
                  </a:lnTo>
                  <a:lnTo>
                    <a:pt x="817410" y="1027760"/>
                  </a:lnTo>
                  <a:lnTo>
                    <a:pt x="841730" y="1030541"/>
                  </a:lnTo>
                  <a:lnTo>
                    <a:pt x="864450" y="1024039"/>
                  </a:lnTo>
                  <a:lnTo>
                    <a:pt x="883043" y="1009497"/>
                  </a:lnTo>
                  <a:lnTo>
                    <a:pt x="895045" y="988199"/>
                  </a:lnTo>
                  <a:lnTo>
                    <a:pt x="1056538" y="490893"/>
                  </a:lnTo>
                  <a:lnTo>
                    <a:pt x="1059141" y="478878"/>
                  </a:lnTo>
                  <a:lnTo>
                    <a:pt x="1059332" y="466813"/>
                  </a:lnTo>
                  <a:close/>
                </a:path>
              </a:pathLst>
            </a:custGeom>
            <a:solidFill>
              <a:srgbClr val="77B154"/>
            </a:solidFill>
          </p:spPr>
          <p:txBody>
            <a:bodyPr wrap="square" lIns="0" tIns="0" rIns="0" bIns="0" rtlCol="0"/>
            <a:lstStyle/>
            <a:p>
              <a:endParaRPr/>
            </a:p>
          </p:txBody>
        </p:sp>
      </p:grpSp>
      <p:grpSp>
        <p:nvGrpSpPr>
          <p:cNvPr id="15" name="object 15"/>
          <p:cNvGrpSpPr/>
          <p:nvPr/>
        </p:nvGrpSpPr>
        <p:grpSpPr>
          <a:xfrm>
            <a:off x="7276326" y="4422054"/>
            <a:ext cx="885825" cy="1223010"/>
            <a:chOff x="7276326" y="4422054"/>
            <a:chExt cx="885825" cy="1223010"/>
          </a:xfrm>
        </p:grpSpPr>
        <p:sp>
          <p:nvSpPr>
            <p:cNvPr id="16" name="object 16"/>
            <p:cNvSpPr/>
            <p:nvPr/>
          </p:nvSpPr>
          <p:spPr>
            <a:xfrm>
              <a:off x="7466505" y="5158403"/>
              <a:ext cx="628015" cy="486409"/>
            </a:xfrm>
            <a:custGeom>
              <a:avLst/>
              <a:gdLst/>
              <a:ahLst/>
              <a:cxnLst/>
              <a:rect l="l" t="t" r="r" b="b"/>
              <a:pathLst>
                <a:path w="628015" h="486410">
                  <a:moveTo>
                    <a:pt x="559169" y="485969"/>
                  </a:moveTo>
                  <a:lnTo>
                    <a:pt x="190086" y="485476"/>
                  </a:lnTo>
                  <a:lnTo>
                    <a:pt x="67285" y="422689"/>
                  </a:lnTo>
                  <a:lnTo>
                    <a:pt x="38856" y="373842"/>
                  </a:lnTo>
                  <a:lnTo>
                    <a:pt x="36204" y="333615"/>
                  </a:lnTo>
                  <a:lnTo>
                    <a:pt x="36538" y="300318"/>
                  </a:lnTo>
                  <a:lnTo>
                    <a:pt x="0" y="59768"/>
                  </a:lnTo>
                  <a:lnTo>
                    <a:pt x="18907" y="17087"/>
                  </a:lnTo>
                  <a:lnTo>
                    <a:pt x="63280" y="0"/>
                  </a:lnTo>
                  <a:lnTo>
                    <a:pt x="566132" y="308"/>
                  </a:lnTo>
                  <a:lnTo>
                    <a:pt x="590208" y="5324"/>
                  </a:lnTo>
                  <a:lnTo>
                    <a:pt x="609888" y="17891"/>
                  </a:lnTo>
                  <a:lnTo>
                    <a:pt x="623017" y="36639"/>
                  </a:lnTo>
                  <a:lnTo>
                    <a:pt x="627441" y="60199"/>
                  </a:lnTo>
                  <a:lnTo>
                    <a:pt x="626578" y="417267"/>
                  </a:lnTo>
                  <a:lnTo>
                    <a:pt x="614070" y="457564"/>
                  </a:lnTo>
                  <a:lnTo>
                    <a:pt x="575849" y="484390"/>
                  </a:lnTo>
                  <a:lnTo>
                    <a:pt x="559169" y="485969"/>
                  </a:lnTo>
                  <a:close/>
                </a:path>
              </a:pathLst>
            </a:custGeom>
            <a:solidFill>
              <a:srgbClr val="3D721C"/>
            </a:solidFill>
          </p:spPr>
          <p:txBody>
            <a:bodyPr wrap="square" lIns="0" tIns="0" rIns="0" bIns="0" rtlCol="0"/>
            <a:lstStyle/>
            <a:p>
              <a:endParaRPr/>
            </a:p>
          </p:txBody>
        </p:sp>
        <p:sp>
          <p:nvSpPr>
            <p:cNvPr id="17" name="object 17"/>
            <p:cNvSpPr/>
            <p:nvPr/>
          </p:nvSpPr>
          <p:spPr>
            <a:xfrm>
              <a:off x="7276325" y="4422063"/>
              <a:ext cx="885825" cy="1223010"/>
            </a:xfrm>
            <a:custGeom>
              <a:avLst/>
              <a:gdLst/>
              <a:ahLst/>
              <a:cxnLst/>
              <a:rect l="l" t="t" r="r" b="b"/>
              <a:pathLst>
                <a:path w="885825" h="1223010">
                  <a:moveTo>
                    <a:pt x="885367" y="566432"/>
                  </a:moveTo>
                  <a:lnTo>
                    <a:pt x="760006" y="46240"/>
                  </a:lnTo>
                  <a:lnTo>
                    <a:pt x="732167" y="8166"/>
                  </a:lnTo>
                  <a:lnTo>
                    <a:pt x="710031" y="0"/>
                  </a:lnTo>
                  <a:lnTo>
                    <a:pt x="685571" y="1016"/>
                  </a:lnTo>
                  <a:lnTo>
                    <a:pt x="177546" y="124612"/>
                  </a:lnTo>
                  <a:lnTo>
                    <a:pt x="139458" y="152590"/>
                  </a:lnTo>
                  <a:lnTo>
                    <a:pt x="131178" y="193395"/>
                  </a:lnTo>
                  <a:lnTo>
                    <a:pt x="136296" y="210540"/>
                  </a:lnTo>
                  <a:lnTo>
                    <a:pt x="146126" y="225526"/>
                  </a:lnTo>
                  <a:lnTo>
                    <a:pt x="160172" y="237248"/>
                  </a:lnTo>
                  <a:lnTo>
                    <a:pt x="265404" y="301269"/>
                  </a:lnTo>
                  <a:lnTo>
                    <a:pt x="9207" y="722363"/>
                  </a:lnTo>
                  <a:lnTo>
                    <a:pt x="2387" y="738085"/>
                  </a:lnTo>
                  <a:lnTo>
                    <a:pt x="0" y="754481"/>
                  </a:lnTo>
                  <a:lnTo>
                    <a:pt x="1854" y="770318"/>
                  </a:lnTo>
                  <a:lnTo>
                    <a:pt x="231216" y="1142949"/>
                  </a:lnTo>
                  <a:lnTo>
                    <a:pt x="260261" y="1179042"/>
                  </a:lnTo>
                  <a:lnTo>
                    <a:pt x="294347" y="1202728"/>
                  </a:lnTo>
                  <a:lnTo>
                    <a:pt x="330123" y="1216101"/>
                  </a:lnTo>
                  <a:lnTo>
                    <a:pt x="410514" y="1222502"/>
                  </a:lnTo>
                  <a:lnTo>
                    <a:pt x="395300" y="1214526"/>
                  </a:lnTo>
                  <a:lnTo>
                    <a:pt x="366242" y="1189685"/>
                  </a:lnTo>
                  <a:lnTo>
                    <a:pt x="348284" y="1146594"/>
                  </a:lnTo>
                  <a:lnTo>
                    <a:pt x="366331" y="1083868"/>
                  </a:lnTo>
                  <a:lnTo>
                    <a:pt x="686562" y="557479"/>
                  </a:lnTo>
                  <a:lnTo>
                    <a:pt x="791730" y="621436"/>
                  </a:lnTo>
                  <a:lnTo>
                    <a:pt x="808596" y="628510"/>
                  </a:lnTo>
                  <a:lnTo>
                    <a:pt x="860132" y="618591"/>
                  </a:lnTo>
                  <a:lnTo>
                    <a:pt x="884631" y="578472"/>
                  </a:lnTo>
                  <a:lnTo>
                    <a:pt x="885367" y="566432"/>
                  </a:lnTo>
                  <a:close/>
                </a:path>
              </a:pathLst>
            </a:custGeom>
            <a:solidFill>
              <a:srgbClr val="77B154"/>
            </a:solidFill>
          </p:spPr>
          <p:txBody>
            <a:bodyPr wrap="square" lIns="0" tIns="0" rIns="0" bIns="0" rtlCol="0"/>
            <a:lstStyle/>
            <a:p>
              <a:endParaRPr/>
            </a:p>
          </p:txBody>
        </p:sp>
      </p:grpSp>
      <p:pic>
        <p:nvPicPr>
          <p:cNvPr id="18" name="object 18"/>
          <p:cNvPicPr/>
          <p:nvPr/>
        </p:nvPicPr>
        <p:blipFill>
          <a:blip r:embed="rId3" cstate="print"/>
          <a:stretch>
            <a:fillRect/>
          </a:stretch>
        </p:blipFill>
        <p:spPr>
          <a:xfrm>
            <a:off x="15374435" y="3728244"/>
            <a:ext cx="1703163" cy="2120899"/>
          </a:xfrm>
          <a:prstGeom prst="rect">
            <a:avLst/>
          </a:prstGeom>
        </p:spPr>
      </p:pic>
      <p:sp>
        <p:nvSpPr>
          <p:cNvPr id="20" name="object 20"/>
          <p:cNvSpPr txBox="1">
            <a:spLocks noGrp="1"/>
          </p:cNvSpPr>
          <p:nvPr>
            <p:ph type="title"/>
          </p:nvPr>
        </p:nvSpPr>
        <p:spPr>
          <a:xfrm>
            <a:off x="8098336" y="521810"/>
            <a:ext cx="8187690" cy="1397000"/>
          </a:xfrm>
          <a:prstGeom prst="rect">
            <a:avLst/>
          </a:prstGeom>
        </p:spPr>
        <p:txBody>
          <a:bodyPr vert="horz" wrap="square" lIns="0" tIns="12700" rIns="0" bIns="0" rtlCol="0">
            <a:spAutoFit/>
          </a:bodyPr>
          <a:lstStyle/>
          <a:p>
            <a:pPr marL="12700">
              <a:lnSpc>
                <a:spcPct val="100000"/>
              </a:lnSpc>
              <a:spcBef>
                <a:spcPts val="100"/>
              </a:spcBef>
            </a:pPr>
            <a:r>
              <a:rPr lang="en-IN" sz="9000" u="none" spc="-1505" dirty="0">
                <a:solidFill>
                  <a:srgbClr val="0070C0"/>
                </a:solidFill>
                <a:latin typeface="Times New Roman" panose="02020603050405020304" pitchFamily="18" charset="0"/>
                <a:cs typeface="Times New Roman" panose="02020603050405020304" pitchFamily="18" charset="0"/>
              </a:rPr>
              <a:t>UPCYCLE  SQUAD</a:t>
            </a:r>
            <a:endParaRPr sz="9000" dirty="0">
              <a:solidFill>
                <a:srgbClr val="0070C0"/>
              </a:solidFill>
              <a:latin typeface="Times New Roman" panose="02020603050405020304" pitchFamily="18" charset="0"/>
              <a:cs typeface="Times New Roman" panose="02020603050405020304" pitchFamily="18" charset="0"/>
            </a:endParaRPr>
          </a:p>
        </p:txBody>
      </p:sp>
      <p:sp>
        <p:nvSpPr>
          <p:cNvPr id="21" name="object 21"/>
          <p:cNvSpPr txBox="1"/>
          <p:nvPr/>
        </p:nvSpPr>
        <p:spPr>
          <a:xfrm>
            <a:off x="7099861" y="1866900"/>
            <a:ext cx="9664139" cy="1397819"/>
          </a:xfrm>
          <a:prstGeom prst="rect">
            <a:avLst/>
          </a:prstGeom>
        </p:spPr>
        <p:txBody>
          <a:bodyPr vert="horz" wrap="square" lIns="0" tIns="12700" rIns="0" bIns="0" rtlCol="0">
            <a:spAutoFit/>
          </a:bodyPr>
          <a:lstStyle/>
          <a:p>
            <a:pPr marL="12700">
              <a:lnSpc>
                <a:spcPct val="100000"/>
              </a:lnSpc>
              <a:spcBef>
                <a:spcPts val="100"/>
              </a:spcBef>
            </a:pPr>
            <a:r>
              <a:rPr lang="en-US" sz="4500" dirty="0">
                <a:solidFill>
                  <a:schemeClr val="accent3"/>
                </a:solidFill>
                <a:latin typeface="Arial"/>
                <a:cs typeface="Arial"/>
              </a:rPr>
              <a:t>Revolutionizing menstrual care for a  greener future</a:t>
            </a:r>
            <a:endParaRPr sz="4500" dirty="0">
              <a:solidFill>
                <a:schemeClr val="accent3"/>
              </a:solidFill>
              <a:latin typeface="Arial"/>
              <a:cs typeface="Arial"/>
            </a:endParaRPr>
          </a:p>
        </p:txBody>
      </p:sp>
      <p:sp>
        <p:nvSpPr>
          <p:cNvPr id="23" name="object 23"/>
          <p:cNvSpPr txBox="1"/>
          <p:nvPr/>
        </p:nvSpPr>
        <p:spPr>
          <a:xfrm>
            <a:off x="6478288" y="5875832"/>
            <a:ext cx="11559191" cy="4144468"/>
          </a:xfrm>
          <a:prstGeom prst="rect">
            <a:avLst/>
          </a:prstGeom>
        </p:spPr>
        <p:txBody>
          <a:bodyPr vert="horz" wrap="square" lIns="0" tIns="356870" rIns="0" bIns="0" rtlCol="0">
            <a:spAutoFit/>
          </a:bodyPr>
          <a:lstStyle/>
          <a:p>
            <a:pPr marL="12700">
              <a:lnSpc>
                <a:spcPct val="100000"/>
              </a:lnSpc>
              <a:spcBef>
                <a:spcPts val="2810"/>
              </a:spcBef>
            </a:pPr>
            <a:r>
              <a:rPr lang="en-IN" sz="4000" b="1" u="heavy" spc="280" dirty="0">
                <a:uFill>
                  <a:solidFill>
                    <a:srgbClr val="000000"/>
                  </a:solidFill>
                </a:uFill>
                <a:latin typeface="Trebuchet MS"/>
                <a:cs typeface="Trebuchet MS"/>
              </a:rPr>
              <a:t>Describing us</a:t>
            </a:r>
            <a:endParaRPr sz="4000" dirty="0">
              <a:latin typeface="Trebuchet MS"/>
              <a:cs typeface="Trebuchet MS"/>
            </a:endParaRPr>
          </a:p>
          <a:p>
            <a:pPr marL="12700" marR="5080">
              <a:lnSpc>
                <a:spcPct val="116700"/>
              </a:lnSpc>
              <a:spcBef>
                <a:spcPts val="1430"/>
              </a:spcBef>
            </a:pPr>
            <a:r>
              <a:rPr lang="en-US" sz="2800" dirty="0"/>
              <a:t>UPCYCLE SQUAD offers eco-friendly menstrual products and waste management solutions, utilizing innovative technology to recycle sanitary pads into useful items like reusable bags, gifting materials and construction materials. The company promotes sustainable practices through community engagement, education, and partnerships. Our mission is to reduce menstrual waste and support a circular economy.</a:t>
            </a:r>
            <a:endParaRPr sz="2800" dirty="0">
              <a:latin typeface="Tahoma"/>
              <a:cs typeface="Tahoma"/>
            </a:endParaRPr>
          </a:p>
        </p:txBody>
      </p:sp>
      <p:pic>
        <p:nvPicPr>
          <p:cNvPr id="29" name="Picture 28">
            <a:extLst>
              <a:ext uri="{FF2B5EF4-FFF2-40B4-BE49-F238E27FC236}">
                <a16:creationId xmlns:a16="http://schemas.microsoft.com/office/drawing/2014/main" id="{6ED54F43-9C8C-65FB-C761-28552D7FB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048595"/>
            <a:ext cx="4761905" cy="4761905"/>
          </a:xfrm>
          <a:prstGeom prst="rect">
            <a:avLst/>
          </a:prstGeom>
        </p:spPr>
      </p:pic>
      <p:sp>
        <p:nvSpPr>
          <p:cNvPr id="31" name="TextBox 30">
            <a:extLst>
              <a:ext uri="{FF2B5EF4-FFF2-40B4-BE49-F238E27FC236}">
                <a16:creationId xmlns:a16="http://schemas.microsoft.com/office/drawing/2014/main" id="{CFB5BD69-76F5-F0C0-1ECC-DB246D24C8FF}"/>
              </a:ext>
            </a:extLst>
          </p:cNvPr>
          <p:cNvSpPr txBox="1"/>
          <p:nvPr/>
        </p:nvSpPr>
        <p:spPr>
          <a:xfrm>
            <a:off x="585592" y="190500"/>
            <a:ext cx="2995808" cy="1641475"/>
          </a:xfrm>
          <a:prstGeom prst="rect">
            <a:avLst/>
          </a:prstGeom>
          <a:noFill/>
        </p:spPr>
        <p:txBody>
          <a:bodyPr wrap="square">
            <a:spAutoFit/>
          </a:bodyPr>
          <a:lstStyle/>
          <a:p>
            <a:pPr marL="12700">
              <a:lnSpc>
                <a:spcPct val="100000"/>
              </a:lnSpc>
              <a:spcBef>
                <a:spcPts val="2810"/>
              </a:spcBef>
            </a:pPr>
            <a:r>
              <a:rPr lang="en-IN" sz="1800" b="1" spc="280" dirty="0">
                <a:solidFill>
                  <a:schemeClr val="bg1"/>
                </a:solidFill>
                <a:uFill>
                  <a:solidFill>
                    <a:srgbClr val="000000"/>
                  </a:solidFill>
                </a:uFill>
                <a:latin typeface="Trebuchet MS"/>
                <a:cs typeface="Trebuchet MS"/>
              </a:rPr>
              <a:t>TEAM NAME</a:t>
            </a:r>
          </a:p>
          <a:p>
            <a:pPr marL="12700">
              <a:lnSpc>
                <a:spcPct val="100000"/>
              </a:lnSpc>
              <a:spcBef>
                <a:spcPts val="2810"/>
              </a:spcBef>
            </a:pPr>
            <a:r>
              <a:rPr lang="en-IN" b="1" spc="280" dirty="0">
                <a:solidFill>
                  <a:schemeClr val="bg1"/>
                </a:solidFill>
                <a:uFill>
                  <a:solidFill>
                    <a:srgbClr val="000000"/>
                  </a:solidFill>
                </a:uFill>
                <a:latin typeface="Trebuchet MS"/>
                <a:cs typeface="Trebuchet MS"/>
              </a:rPr>
              <a:t>LOGO AND TAGLINE</a:t>
            </a:r>
          </a:p>
          <a:p>
            <a:pPr marL="12700">
              <a:lnSpc>
                <a:spcPct val="100000"/>
              </a:lnSpc>
              <a:spcBef>
                <a:spcPts val="2810"/>
              </a:spcBef>
            </a:pPr>
            <a:r>
              <a:rPr lang="en-IN" b="1" spc="280" dirty="0">
                <a:solidFill>
                  <a:schemeClr val="bg1"/>
                </a:solidFill>
                <a:uFill>
                  <a:solidFill>
                    <a:srgbClr val="000000"/>
                  </a:solidFill>
                </a:uFill>
                <a:latin typeface="Trebuchet MS"/>
                <a:cs typeface="Trebuchet MS"/>
              </a:rPr>
              <a:t>DESCRIBING 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677400"/>
            <a:ext cx="18288000" cy="579755"/>
            <a:chOff x="0" y="9677400"/>
            <a:chExt cx="18288000" cy="579755"/>
          </a:xfrm>
        </p:grpSpPr>
        <p:sp>
          <p:nvSpPr>
            <p:cNvPr id="3" name="object 3"/>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028671" y="9754071"/>
              <a:ext cx="428560" cy="502920"/>
            </a:xfrm>
            <a:prstGeom prst="rect">
              <a:avLst/>
            </a:prstGeom>
          </p:spPr>
        </p:pic>
      </p:grpSp>
      <p:pic>
        <p:nvPicPr>
          <p:cNvPr id="5" name="object 5"/>
          <p:cNvPicPr/>
          <p:nvPr/>
        </p:nvPicPr>
        <p:blipFill>
          <a:blip r:embed="rId3" cstate="print"/>
          <a:stretch>
            <a:fillRect/>
          </a:stretch>
        </p:blipFill>
        <p:spPr>
          <a:xfrm>
            <a:off x="553965" y="2286505"/>
            <a:ext cx="17180068" cy="333374"/>
          </a:xfrm>
          <a:prstGeom prst="rect">
            <a:avLst/>
          </a:prstGeom>
        </p:spPr>
      </p:pic>
      <p:sp>
        <p:nvSpPr>
          <p:cNvPr id="6" name="object 6"/>
          <p:cNvSpPr/>
          <p:nvPr/>
        </p:nvSpPr>
        <p:spPr>
          <a:xfrm>
            <a:off x="211642" y="3411100"/>
            <a:ext cx="3383279" cy="3843022"/>
          </a:xfrm>
          <a:custGeom>
            <a:avLst/>
            <a:gdLst/>
            <a:ahLst/>
            <a:cxnLst/>
            <a:rect l="l" t="t" r="r" b="b"/>
            <a:pathLst>
              <a:path w="3383279" h="4744084">
                <a:moveTo>
                  <a:pt x="3192708" y="4743593"/>
                </a:moveTo>
                <a:lnTo>
                  <a:pt x="190499" y="4743593"/>
                </a:lnTo>
                <a:lnTo>
                  <a:pt x="146820" y="4738562"/>
                </a:lnTo>
                <a:lnTo>
                  <a:pt x="106722" y="4724230"/>
                </a:lnTo>
                <a:lnTo>
                  <a:pt x="71351" y="4701742"/>
                </a:lnTo>
                <a:lnTo>
                  <a:pt x="41850" y="4672241"/>
                </a:lnTo>
                <a:lnTo>
                  <a:pt x="19362" y="4636870"/>
                </a:lnTo>
                <a:lnTo>
                  <a:pt x="5031" y="4596773"/>
                </a:lnTo>
                <a:lnTo>
                  <a:pt x="0" y="4553093"/>
                </a:lnTo>
                <a:lnTo>
                  <a:pt x="0" y="190499"/>
                </a:lnTo>
                <a:lnTo>
                  <a:pt x="5031" y="146820"/>
                </a:lnTo>
                <a:lnTo>
                  <a:pt x="19362" y="106722"/>
                </a:lnTo>
                <a:lnTo>
                  <a:pt x="41850" y="71351"/>
                </a:lnTo>
                <a:lnTo>
                  <a:pt x="71351" y="41850"/>
                </a:lnTo>
                <a:lnTo>
                  <a:pt x="106722" y="19362"/>
                </a:lnTo>
                <a:lnTo>
                  <a:pt x="146820" y="5031"/>
                </a:lnTo>
                <a:lnTo>
                  <a:pt x="190499" y="0"/>
                </a:lnTo>
                <a:lnTo>
                  <a:pt x="3192708" y="0"/>
                </a:lnTo>
                <a:lnTo>
                  <a:pt x="3236388" y="5031"/>
                </a:lnTo>
                <a:lnTo>
                  <a:pt x="3276485" y="19362"/>
                </a:lnTo>
                <a:lnTo>
                  <a:pt x="3311856" y="41850"/>
                </a:lnTo>
                <a:lnTo>
                  <a:pt x="3341357" y="71351"/>
                </a:lnTo>
                <a:lnTo>
                  <a:pt x="3363845" y="106722"/>
                </a:lnTo>
                <a:lnTo>
                  <a:pt x="3378176" y="146820"/>
                </a:lnTo>
                <a:lnTo>
                  <a:pt x="3383208" y="190499"/>
                </a:lnTo>
                <a:lnTo>
                  <a:pt x="3383208" y="4553093"/>
                </a:lnTo>
                <a:lnTo>
                  <a:pt x="3378176" y="4596773"/>
                </a:lnTo>
                <a:lnTo>
                  <a:pt x="3363845" y="4636870"/>
                </a:lnTo>
                <a:lnTo>
                  <a:pt x="3341357" y="4672241"/>
                </a:lnTo>
                <a:lnTo>
                  <a:pt x="3311856" y="4701742"/>
                </a:lnTo>
                <a:lnTo>
                  <a:pt x="3276485" y="4724230"/>
                </a:lnTo>
                <a:lnTo>
                  <a:pt x="3236388" y="4738562"/>
                </a:lnTo>
                <a:lnTo>
                  <a:pt x="3192708" y="4743593"/>
                </a:lnTo>
                <a:close/>
              </a:path>
            </a:pathLst>
          </a:custGeom>
          <a:solidFill>
            <a:srgbClr val="F6B916"/>
          </a:solidFill>
        </p:spPr>
        <p:txBody>
          <a:bodyPr wrap="square" lIns="0" tIns="0" rIns="0" bIns="0" rtlCol="0"/>
          <a:lstStyle/>
          <a:p>
            <a:endParaRPr/>
          </a:p>
        </p:txBody>
      </p:sp>
      <p:sp>
        <p:nvSpPr>
          <p:cNvPr id="7" name="object 7"/>
          <p:cNvSpPr/>
          <p:nvPr/>
        </p:nvSpPr>
        <p:spPr>
          <a:xfrm>
            <a:off x="3831062" y="5447798"/>
            <a:ext cx="3383279" cy="3401059"/>
          </a:xfrm>
          <a:custGeom>
            <a:avLst/>
            <a:gdLst/>
            <a:ahLst/>
            <a:cxnLst/>
            <a:rect l="l" t="t" r="r" b="b"/>
            <a:pathLst>
              <a:path w="3383279" h="3938270">
                <a:moveTo>
                  <a:pt x="3208034" y="3938265"/>
                </a:moveTo>
                <a:lnTo>
                  <a:pt x="175172" y="3938265"/>
                </a:lnTo>
                <a:lnTo>
                  <a:pt x="146819" y="3935000"/>
                </a:lnTo>
                <a:lnTo>
                  <a:pt x="106722" y="3920668"/>
                </a:lnTo>
                <a:lnTo>
                  <a:pt x="71351" y="3898180"/>
                </a:lnTo>
                <a:lnTo>
                  <a:pt x="41850" y="3868679"/>
                </a:lnTo>
                <a:lnTo>
                  <a:pt x="19362" y="3833308"/>
                </a:lnTo>
                <a:lnTo>
                  <a:pt x="5031" y="3793210"/>
                </a:lnTo>
                <a:lnTo>
                  <a:pt x="0" y="3749531"/>
                </a:lnTo>
                <a:lnTo>
                  <a:pt x="0" y="190498"/>
                </a:lnTo>
                <a:lnTo>
                  <a:pt x="5031" y="146819"/>
                </a:lnTo>
                <a:lnTo>
                  <a:pt x="19362" y="106722"/>
                </a:lnTo>
                <a:lnTo>
                  <a:pt x="41850" y="71351"/>
                </a:lnTo>
                <a:lnTo>
                  <a:pt x="71351" y="41850"/>
                </a:lnTo>
                <a:lnTo>
                  <a:pt x="106722" y="19362"/>
                </a:lnTo>
                <a:lnTo>
                  <a:pt x="146819" y="5031"/>
                </a:lnTo>
                <a:lnTo>
                  <a:pt x="190499" y="0"/>
                </a:lnTo>
                <a:lnTo>
                  <a:pt x="3192708" y="0"/>
                </a:lnTo>
                <a:lnTo>
                  <a:pt x="3236387" y="5031"/>
                </a:lnTo>
                <a:lnTo>
                  <a:pt x="3276485" y="19362"/>
                </a:lnTo>
                <a:lnTo>
                  <a:pt x="3311856" y="41850"/>
                </a:lnTo>
                <a:lnTo>
                  <a:pt x="3341357" y="71351"/>
                </a:lnTo>
                <a:lnTo>
                  <a:pt x="3363845" y="106722"/>
                </a:lnTo>
                <a:lnTo>
                  <a:pt x="3378176" y="146819"/>
                </a:lnTo>
                <a:lnTo>
                  <a:pt x="3383207" y="190498"/>
                </a:lnTo>
                <a:lnTo>
                  <a:pt x="3383207" y="3749531"/>
                </a:lnTo>
                <a:lnTo>
                  <a:pt x="3378176" y="3793210"/>
                </a:lnTo>
                <a:lnTo>
                  <a:pt x="3363845" y="3833308"/>
                </a:lnTo>
                <a:lnTo>
                  <a:pt x="3341357" y="3868679"/>
                </a:lnTo>
                <a:lnTo>
                  <a:pt x="3311856" y="3898180"/>
                </a:lnTo>
                <a:lnTo>
                  <a:pt x="3276485" y="3920668"/>
                </a:lnTo>
                <a:lnTo>
                  <a:pt x="3236387" y="3935000"/>
                </a:lnTo>
                <a:lnTo>
                  <a:pt x="3208034" y="3938265"/>
                </a:lnTo>
                <a:close/>
              </a:path>
            </a:pathLst>
          </a:custGeom>
          <a:solidFill>
            <a:srgbClr val="800000"/>
          </a:solidFill>
        </p:spPr>
        <p:txBody>
          <a:bodyPr wrap="square" lIns="0" tIns="0" rIns="0" bIns="0" rtlCol="0"/>
          <a:lstStyle/>
          <a:p>
            <a:endParaRPr/>
          </a:p>
        </p:txBody>
      </p:sp>
      <p:sp>
        <p:nvSpPr>
          <p:cNvPr id="8" name="object 8"/>
          <p:cNvSpPr/>
          <p:nvPr/>
        </p:nvSpPr>
        <p:spPr>
          <a:xfrm>
            <a:off x="7450483" y="3411099"/>
            <a:ext cx="3383279" cy="2929148"/>
          </a:xfrm>
          <a:custGeom>
            <a:avLst/>
            <a:gdLst/>
            <a:ahLst/>
            <a:cxnLst/>
            <a:rect l="l" t="t" r="r" b="b"/>
            <a:pathLst>
              <a:path w="3383279" h="3409950">
                <a:moveTo>
                  <a:pt x="3227022" y="3409639"/>
                </a:moveTo>
                <a:lnTo>
                  <a:pt x="156184" y="3409639"/>
                </a:lnTo>
                <a:lnTo>
                  <a:pt x="146819" y="3408560"/>
                </a:lnTo>
                <a:lnTo>
                  <a:pt x="106722" y="3394229"/>
                </a:lnTo>
                <a:lnTo>
                  <a:pt x="71351" y="3371741"/>
                </a:lnTo>
                <a:lnTo>
                  <a:pt x="41850" y="3342239"/>
                </a:lnTo>
                <a:lnTo>
                  <a:pt x="19362" y="3306868"/>
                </a:lnTo>
                <a:lnTo>
                  <a:pt x="5030" y="3266771"/>
                </a:lnTo>
                <a:lnTo>
                  <a:pt x="0" y="3223097"/>
                </a:lnTo>
                <a:lnTo>
                  <a:pt x="0" y="190494"/>
                </a:lnTo>
                <a:lnTo>
                  <a:pt x="5030" y="146820"/>
                </a:lnTo>
                <a:lnTo>
                  <a:pt x="19362" y="106722"/>
                </a:lnTo>
                <a:lnTo>
                  <a:pt x="41850" y="71351"/>
                </a:lnTo>
                <a:lnTo>
                  <a:pt x="71351" y="41850"/>
                </a:lnTo>
                <a:lnTo>
                  <a:pt x="106722" y="19362"/>
                </a:lnTo>
                <a:lnTo>
                  <a:pt x="146819" y="5031"/>
                </a:lnTo>
                <a:lnTo>
                  <a:pt x="190499" y="0"/>
                </a:lnTo>
                <a:lnTo>
                  <a:pt x="3192707" y="0"/>
                </a:lnTo>
                <a:lnTo>
                  <a:pt x="3236387" y="5031"/>
                </a:lnTo>
                <a:lnTo>
                  <a:pt x="3276484" y="19362"/>
                </a:lnTo>
                <a:lnTo>
                  <a:pt x="3311855" y="41850"/>
                </a:lnTo>
                <a:lnTo>
                  <a:pt x="3341356" y="71351"/>
                </a:lnTo>
                <a:lnTo>
                  <a:pt x="3363845" y="106722"/>
                </a:lnTo>
                <a:lnTo>
                  <a:pt x="3378176" y="146820"/>
                </a:lnTo>
                <a:lnTo>
                  <a:pt x="3383207" y="190494"/>
                </a:lnTo>
                <a:lnTo>
                  <a:pt x="3383207" y="3223097"/>
                </a:lnTo>
                <a:lnTo>
                  <a:pt x="3378176" y="3266771"/>
                </a:lnTo>
                <a:lnTo>
                  <a:pt x="3363845" y="3306868"/>
                </a:lnTo>
                <a:lnTo>
                  <a:pt x="3341356" y="3342239"/>
                </a:lnTo>
                <a:lnTo>
                  <a:pt x="3311855" y="3371741"/>
                </a:lnTo>
                <a:lnTo>
                  <a:pt x="3276484" y="3394229"/>
                </a:lnTo>
                <a:lnTo>
                  <a:pt x="3236387" y="3408560"/>
                </a:lnTo>
                <a:lnTo>
                  <a:pt x="3227022" y="3409639"/>
                </a:lnTo>
                <a:close/>
              </a:path>
            </a:pathLst>
          </a:custGeom>
          <a:solidFill>
            <a:srgbClr val="F6B916"/>
          </a:solidFill>
        </p:spPr>
        <p:txBody>
          <a:bodyPr wrap="square" lIns="0" tIns="0" rIns="0" bIns="0" rtlCol="0"/>
          <a:lstStyle/>
          <a:p>
            <a:endParaRPr/>
          </a:p>
        </p:txBody>
      </p:sp>
      <p:sp>
        <p:nvSpPr>
          <p:cNvPr id="9" name="object 9"/>
          <p:cNvSpPr/>
          <p:nvPr/>
        </p:nvSpPr>
        <p:spPr>
          <a:xfrm>
            <a:off x="11071815" y="5482750"/>
            <a:ext cx="3383279" cy="2929147"/>
          </a:xfrm>
          <a:custGeom>
            <a:avLst/>
            <a:gdLst/>
            <a:ahLst/>
            <a:cxnLst/>
            <a:rect l="l" t="t" r="r" b="b"/>
            <a:pathLst>
              <a:path w="3383280" h="3383279">
                <a:moveTo>
                  <a:pt x="3203858" y="3383208"/>
                </a:moveTo>
                <a:lnTo>
                  <a:pt x="179349" y="3383208"/>
                </a:lnTo>
                <a:lnTo>
                  <a:pt x="146820" y="3379461"/>
                </a:lnTo>
                <a:lnTo>
                  <a:pt x="106722" y="3365129"/>
                </a:lnTo>
                <a:lnTo>
                  <a:pt x="71351" y="3342641"/>
                </a:lnTo>
                <a:lnTo>
                  <a:pt x="41850" y="3313140"/>
                </a:lnTo>
                <a:lnTo>
                  <a:pt x="19362" y="3277769"/>
                </a:lnTo>
                <a:lnTo>
                  <a:pt x="5031" y="3237672"/>
                </a:lnTo>
                <a:lnTo>
                  <a:pt x="0" y="3193992"/>
                </a:lnTo>
                <a:lnTo>
                  <a:pt x="0" y="190500"/>
                </a:lnTo>
                <a:lnTo>
                  <a:pt x="5031" y="146820"/>
                </a:lnTo>
                <a:lnTo>
                  <a:pt x="19362" y="106722"/>
                </a:lnTo>
                <a:lnTo>
                  <a:pt x="41850" y="71351"/>
                </a:lnTo>
                <a:lnTo>
                  <a:pt x="71351" y="41850"/>
                </a:lnTo>
                <a:lnTo>
                  <a:pt x="106722" y="19362"/>
                </a:lnTo>
                <a:lnTo>
                  <a:pt x="146820" y="5031"/>
                </a:lnTo>
                <a:lnTo>
                  <a:pt x="190500" y="0"/>
                </a:lnTo>
                <a:lnTo>
                  <a:pt x="3192707" y="0"/>
                </a:lnTo>
                <a:lnTo>
                  <a:pt x="3236388" y="5031"/>
                </a:lnTo>
                <a:lnTo>
                  <a:pt x="3276485" y="19362"/>
                </a:lnTo>
                <a:lnTo>
                  <a:pt x="3311856" y="41850"/>
                </a:lnTo>
                <a:lnTo>
                  <a:pt x="3341357" y="71351"/>
                </a:lnTo>
                <a:lnTo>
                  <a:pt x="3363845" y="106722"/>
                </a:lnTo>
                <a:lnTo>
                  <a:pt x="3378176" y="146820"/>
                </a:lnTo>
                <a:lnTo>
                  <a:pt x="3383207" y="190500"/>
                </a:lnTo>
                <a:lnTo>
                  <a:pt x="3383207" y="3193992"/>
                </a:lnTo>
                <a:lnTo>
                  <a:pt x="3378176" y="3237672"/>
                </a:lnTo>
                <a:lnTo>
                  <a:pt x="3363845" y="3277769"/>
                </a:lnTo>
                <a:lnTo>
                  <a:pt x="3341357" y="3313140"/>
                </a:lnTo>
                <a:lnTo>
                  <a:pt x="3311856" y="3342641"/>
                </a:lnTo>
                <a:lnTo>
                  <a:pt x="3276485" y="3365129"/>
                </a:lnTo>
                <a:lnTo>
                  <a:pt x="3236388" y="3379461"/>
                </a:lnTo>
                <a:lnTo>
                  <a:pt x="3203858" y="3383208"/>
                </a:lnTo>
                <a:close/>
              </a:path>
            </a:pathLst>
          </a:custGeom>
          <a:solidFill>
            <a:srgbClr val="800000"/>
          </a:solidFill>
        </p:spPr>
        <p:txBody>
          <a:bodyPr wrap="square" lIns="0" tIns="0" rIns="0" bIns="0" rtlCol="0"/>
          <a:lstStyle/>
          <a:p>
            <a:endParaRPr/>
          </a:p>
        </p:txBody>
      </p:sp>
      <p:sp>
        <p:nvSpPr>
          <p:cNvPr id="10" name="object 10"/>
          <p:cNvSpPr/>
          <p:nvPr/>
        </p:nvSpPr>
        <p:spPr>
          <a:xfrm>
            <a:off x="14693148" y="3411099"/>
            <a:ext cx="3383279" cy="3098877"/>
          </a:xfrm>
          <a:custGeom>
            <a:avLst/>
            <a:gdLst/>
            <a:ahLst/>
            <a:cxnLst/>
            <a:rect l="l" t="t" r="r" b="b"/>
            <a:pathLst>
              <a:path w="3383280" h="3409950">
                <a:moveTo>
                  <a:pt x="3227022" y="3409639"/>
                </a:moveTo>
                <a:lnTo>
                  <a:pt x="156184" y="3409639"/>
                </a:lnTo>
                <a:lnTo>
                  <a:pt x="146819" y="3408560"/>
                </a:lnTo>
                <a:lnTo>
                  <a:pt x="106722" y="3394229"/>
                </a:lnTo>
                <a:lnTo>
                  <a:pt x="71351" y="3371741"/>
                </a:lnTo>
                <a:lnTo>
                  <a:pt x="41850" y="3342239"/>
                </a:lnTo>
                <a:lnTo>
                  <a:pt x="19362" y="3306868"/>
                </a:lnTo>
                <a:lnTo>
                  <a:pt x="5030" y="3266771"/>
                </a:lnTo>
                <a:lnTo>
                  <a:pt x="0" y="3223095"/>
                </a:lnTo>
                <a:lnTo>
                  <a:pt x="0" y="190495"/>
                </a:lnTo>
                <a:lnTo>
                  <a:pt x="5030" y="146820"/>
                </a:lnTo>
                <a:lnTo>
                  <a:pt x="19362" y="106722"/>
                </a:lnTo>
                <a:lnTo>
                  <a:pt x="41850" y="71351"/>
                </a:lnTo>
                <a:lnTo>
                  <a:pt x="71351" y="41850"/>
                </a:lnTo>
                <a:lnTo>
                  <a:pt x="106722" y="19362"/>
                </a:lnTo>
                <a:lnTo>
                  <a:pt x="146819" y="5031"/>
                </a:lnTo>
                <a:lnTo>
                  <a:pt x="190499" y="0"/>
                </a:lnTo>
                <a:lnTo>
                  <a:pt x="3192708" y="0"/>
                </a:lnTo>
                <a:lnTo>
                  <a:pt x="3236387" y="5031"/>
                </a:lnTo>
                <a:lnTo>
                  <a:pt x="3276485" y="19362"/>
                </a:lnTo>
                <a:lnTo>
                  <a:pt x="3311856" y="41850"/>
                </a:lnTo>
                <a:lnTo>
                  <a:pt x="3341357" y="71351"/>
                </a:lnTo>
                <a:lnTo>
                  <a:pt x="3363845" y="106722"/>
                </a:lnTo>
                <a:lnTo>
                  <a:pt x="3378176" y="146820"/>
                </a:lnTo>
                <a:lnTo>
                  <a:pt x="3383207" y="190495"/>
                </a:lnTo>
                <a:lnTo>
                  <a:pt x="3383207" y="3223095"/>
                </a:lnTo>
                <a:lnTo>
                  <a:pt x="3378176" y="3266771"/>
                </a:lnTo>
                <a:lnTo>
                  <a:pt x="3363845" y="3306868"/>
                </a:lnTo>
                <a:lnTo>
                  <a:pt x="3341357" y="3342239"/>
                </a:lnTo>
                <a:lnTo>
                  <a:pt x="3311856" y="3371741"/>
                </a:lnTo>
                <a:lnTo>
                  <a:pt x="3276485" y="3394229"/>
                </a:lnTo>
                <a:lnTo>
                  <a:pt x="3236387" y="3408560"/>
                </a:lnTo>
                <a:lnTo>
                  <a:pt x="3227022" y="3409639"/>
                </a:lnTo>
                <a:close/>
              </a:path>
            </a:pathLst>
          </a:custGeom>
          <a:solidFill>
            <a:srgbClr val="F6B916"/>
          </a:solidFill>
        </p:spPr>
        <p:txBody>
          <a:bodyPr wrap="square" lIns="0" tIns="0" rIns="0" bIns="0" rtlCol="0"/>
          <a:lstStyle/>
          <a:p>
            <a:endParaRPr/>
          </a:p>
        </p:txBody>
      </p:sp>
      <p:grpSp>
        <p:nvGrpSpPr>
          <p:cNvPr id="11" name="object 11"/>
          <p:cNvGrpSpPr/>
          <p:nvPr/>
        </p:nvGrpSpPr>
        <p:grpSpPr>
          <a:xfrm>
            <a:off x="5028634" y="3811766"/>
            <a:ext cx="387985" cy="387985"/>
            <a:chOff x="5028634" y="3811766"/>
            <a:chExt cx="387985" cy="387985"/>
          </a:xfrm>
        </p:grpSpPr>
        <p:sp>
          <p:nvSpPr>
            <p:cNvPr id="12" name="object 12"/>
            <p:cNvSpPr/>
            <p:nvPr/>
          </p:nvSpPr>
          <p:spPr>
            <a:xfrm>
              <a:off x="5028634" y="3811766"/>
              <a:ext cx="387985" cy="387985"/>
            </a:xfrm>
            <a:custGeom>
              <a:avLst/>
              <a:gdLst/>
              <a:ahLst/>
              <a:cxnLst/>
              <a:rect l="l" t="t" r="r" b="b"/>
              <a:pathLst>
                <a:path w="387985" h="387985">
                  <a:moveTo>
                    <a:pt x="355123" y="387407"/>
                  </a:moveTo>
                  <a:lnTo>
                    <a:pt x="258271" y="387407"/>
                  </a:lnTo>
                  <a:lnTo>
                    <a:pt x="245699" y="384870"/>
                  </a:lnTo>
                  <a:lnTo>
                    <a:pt x="235437" y="377951"/>
                  </a:lnTo>
                  <a:lnTo>
                    <a:pt x="228522" y="367689"/>
                  </a:lnTo>
                  <a:lnTo>
                    <a:pt x="225987" y="355123"/>
                  </a:lnTo>
                  <a:lnTo>
                    <a:pt x="228522" y="342557"/>
                  </a:lnTo>
                  <a:lnTo>
                    <a:pt x="235437" y="332295"/>
                  </a:lnTo>
                  <a:lnTo>
                    <a:pt x="245699" y="325376"/>
                  </a:lnTo>
                  <a:lnTo>
                    <a:pt x="258271" y="322839"/>
                  </a:lnTo>
                  <a:lnTo>
                    <a:pt x="322839" y="322839"/>
                  </a:lnTo>
                  <a:lnTo>
                    <a:pt x="322839" y="64567"/>
                  </a:lnTo>
                  <a:lnTo>
                    <a:pt x="64567" y="64567"/>
                  </a:lnTo>
                  <a:lnTo>
                    <a:pt x="64567" y="322839"/>
                  </a:lnTo>
                  <a:lnTo>
                    <a:pt x="129135" y="322839"/>
                  </a:lnTo>
                  <a:lnTo>
                    <a:pt x="141708" y="325376"/>
                  </a:lnTo>
                  <a:lnTo>
                    <a:pt x="158884" y="367689"/>
                  </a:lnTo>
                  <a:lnTo>
                    <a:pt x="129135" y="387407"/>
                  </a:lnTo>
                  <a:lnTo>
                    <a:pt x="32283" y="387407"/>
                  </a:lnTo>
                  <a:lnTo>
                    <a:pt x="19711" y="384870"/>
                  </a:lnTo>
                  <a:lnTo>
                    <a:pt x="9450" y="377951"/>
                  </a:lnTo>
                  <a:lnTo>
                    <a:pt x="2534" y="367689"/>
                  </a:lnTo>
                  <a:lnTo>
                    <a:pt x="0" y="355123"/>
                  </a:lnTo>
                  <a:lnTo>
                    <a:pt x="0" y="32283"/>
                  </a:lnTo>
                  <a:lnTo>
                    <a:pt x="2534" y="19718"/>
                  </a:lnTo>
                  <a:lnTo>
                    <a:pt x="9450" y="9456"/>
                  </a:lnTo>
                  <a:lnTo>
                    <a:pt x="19711" y="2537"/>
                  </a:lnTo>
                  <a:lnTo>
                    <a:pt x="32283" y="0"/>
                  </a:lnTo>
                  <a:lnTo>
                    <a:pt x="355123" y="0"/>
                  </a:lnTo>
                  <a:lnTo>
                    <a:pt x="367695" y="2537"/>
                  </a:lnTo>
                  <a:lnTo>
                    <a:pt x="377957" y="9456"/>
                  </a:lnTo>
                  <a:lnTo>
                    <a:pt x="384872" y="19718"/>
                  </a:lnTo>
                  <a:lnTo>
                    <a:pt x="387407" y="32283"/>
                  </a:lnTo>
                  <a:lnTo>
                    <a:pt x="387407" y="355123"/>
                  </a:lnTo>
                  <a:lnTo>
                    <a:pt x="384872" y="367689"/>
                  </a:lnTo>
                  <a:lnTo>
                    <a:pt x="377957" y="377951"/>
                  </a:lnTo>
                  <a:lnTo>
                    <a:pt x="367695" y="384870"/>
                  </a:lnTo>
                  <a:lnTo>
                    <a:pt x="355123" y="387407"/>
                  </a:lnTo>
                  <a:close/>
                </a:path>
              </a:pathLst>
            </a:custGeom>
            <a:solidFill>
              <a:srgbClr val="FFFFFF"/>
            </a:solidFill>
          </p:spPr>
          <p:txBody>
            <a:bodyPr wrap="square" lIns="0" tIns="0" rIns="0" bIns="0" rtlCol="0"/>
            <a:lstStyle/>
            <a:p>
              <a:endParaRPr/>
            </a:p>
          </p:txBody>
        </p:sp>
        <p:pic>
          <p:nvPicPr>
            <p:cNvPr id="13" name="object 13"/>
            <p:cNvPicPr/>
            <p:nvPr/>
          </p:nvPicPr>
          <p:blipFill>
            <a:blip r:embed="rId4" cstate="print"/>
            <a:stretch>
              <a:fillRect/>
            </a:stretch>
          </p:blipFill>
          <p:spPr>
            <a:xfrm>
              <a:off x="5141628" y="3940902"/>
              <a:ext cx="161419" cy="129135"/>
            </a:xfrm>
            <a:prstGeom prst="rect">
              <a:avLst/>
            </a:prstGeom>
          </p:spPr>
        </p:pic>
      </p:grpSp>
      <p:grpSp>
        <p:nvGrpSpPr>
          <p:cNvPr id="14" name="object 14"/>
          <p:cNvGrpSpPr/>
          <p:nvPr/>
        </p:nvGrpSpPr>
        <p:grpSpPr>
          <a:xfrm>
            <a:off x="5028634" y="4263741"/>
            <a:ext cx="387985" cy="387985"/>
            <a:chOff x="5028634" y="4263741"/>
            <a:chExt cx="387985" cy="387985"/>
          </a:xfrm>
        </p:grpSpPr>
        <p:sp>
          <p:nvSpPr>
            <p:cNvPr id="15" name="object 15"/>
            <p:cNvSpPr/>
            <p:nvPr/>
          </p:nvSpPr>
          <p:spPr>
            <a:xfrm>
              <a:off x="5028634" y="4263741"/>
              <a:ext cx="387985" cy="387985"/>
            </a:xfrm>
            <a:custGeom>
              <a:avLst/>
              <a:gdLst/>
              <a:ahLst/>
              <a:cxnLst/>
              <a:rect l="l" t="t" r="r" b="b"/>
              <a:pathLst>
                <a:path w="387985" h="387985">
                  <a:moveTo>
                    <a:pt x="355123" y="387407"/>
                  </a:moveTo>
                  <a:lnTo>
                    <a:pt x="32283" y="387407"/>
                  </a:lnTo>
                  <a:lnTo>
                    <a:pt x="19711" y="384870"/>
                  </a:lnTo>
                  <a:lnTo>
                    <a:pt x="9450" y="377951"/>
                  </a:lnTo>
                  <a:lnTo>
                    <a:pt x="2534" y="367689"/>
                  </a:lnTo>
                  <a:lnTo>
                    <a:pt x="0" y="355123"/>
                  </a:lnTo>
                  <a:lnTo>
                    <a:pt x="0" y="32283"/>
                  </a:lnTo>
                  <a:lnTo>
                    <a:pt x="2534" y="19718"/>
                  </a:lnTo>
                  <a:lnTo>
                    <a:pt x="9450" y="9456"/>
                  </a:lnTo>
                  <a:lnTo>
                    <a:pt x="19711" y="2537"/>
                  </a:lnTo>
                  <a:lnTo>
                    <a:pt x="32283" y="0"/>
                  </a:lnTo>
                  <a:lnTo>
                    <a:pt x="355123" y="0"/>
                  </a:lnTo>
                  <a:lnTo>
                    <a:pt x="367695" y="2537"/>
                  </a:lnTo>
                  <a:lnTo>
                    <a:pt x="377957" y="9456"/>
                  </a:lnTo>
                  <a:lnTo>
                    <a:pt x="384872" y="19718"/>
                  </a:lnTo>
                  <a:lnTo>
                    <a:pt x="387407" y="32283"/>
                  </a:lnTo>
                  <a:lnTo>
                    <a:pt x="387407" y="64567"/>
                  </a:lnTo>
                  <a:lnTo>
                    <a:pt x="64567" y="64567"/>
                  </a:lnTo>
                  <a:lnTo>
                    <a:pt x="64567" y="322839"/>
                  </a:lnTo>
                  <a:lnTo>
                    <a:pt x="387407" y="322839"/>
                  </a:lnTo>
                  <a:lnTo>
                    <a:pt x="387407" y="355123"/>
                  </a:lnTo>
                  <a:lnTo>
                    <a:pt x="384872" y="367689"/>
                  </a:lnTo>
                  <a:lnTo>
                    <a:pt x="377957" y="377951"/>
                  </a:lnTo>
                  <a:lnTo>
                    <a:pt x="367695" y="384870"/>
                  </a:lnTo>
                  <a:lnTo>
                    <a:pt x="355123" y="387407"/>
                  </a:lnTo>
                  <a:close/>
                </a:path>
                <a:path w="387985" h="387985">
                  <a:moveTo>
                    <a:pt x="387407" y="322839"/>
                  </a:moveTo>
                  <a:lnTo>
                    <a:pt x="322839" y="322839"/>
                  </a:lnTo>
                  <a:lnTo>
                    <a:pt x="322839" y="64567"/>
                  </a:lnTo>
                  <a:lnTo>
                    <a:pt x="387407" y="64567"/>
                  </a:lnTo>
                  <a:lnTo>
                    <a:pt x="387407" y="322839"/>
                  </a:lnTo>
                  <a:close/>
                </a:path>
              </a:pathLst>
            </a:custGeom>
            <a:solidFill>
              <a:srgbClr val="FFFFFF"/>
            </a:solidFill>
          </p:spPr>
          <p:txBody>
            <a:bodyPr wrap="square" lIns="0" tIns="0" rIns="0" bIns="0" rtlCol="0"/>
            <a:lstStyle/>
            <a:p>
              <a:endParaRPr/>
            </a:p>
          </p:txBody>
        </p:sp>
        <p:pic>
          <p:nvPicPr>
            <p:cNvPr id="16" name="object 16"/>
            <p:cNvPicPr/>
            <p:nvPr/>
          </p:nvPicPr>
          <p:blipFill>
            <a:blip r:embed="rId4" cstate="print"/>
            <a:stretch>
              <a:fillRect/>
            </a:stretch>
          </p:blipFill>
          <p:spPr>
            <a:xfrm>
              <a:off x="5141628" y="4392877"/>
              <a:ext cx="161419" cy="129135"/>
            </a:xfrm>
            <a:prstGeom prst="rect">
              <a:avLst/>
            </a:prstGeom>
          </p:spPr>
        </p:pic>
      </p:grpSp>
      <p:grpSp>
        <p:nvGrpSpPr>
          <p:cNvPr id="17" name="object 17"/>
          <p:cNvGrpSpPr/>
          <p:nvPr/>
        </p:nvGrpSpPr>
        <p:grpSpPr>
          <a:xfrm>
            <a:off x="4899499" y="3682630"/>
            <a:ext cx="1226820" cy="1226820"/>
            <a:chOff x="4899499" y="3682630"/>
            <a:chExt cx="1226820" cy="1226820"/>
          </a:xfrm>
        </p:grpSpPr>
        <p:sp>
          <p:nvSpPr>
            <p:cNvPr id="18" name="object 18"/>
            <p:cNvSpPr/>
            <p:nvPr/>
          </p:nvSpPr>
          <p:spPr>
            <a:xfrm>
              <a:off x="4899495" y="3682631"/>
              <a:ext cx="1226820" cy="1226820"/>
            </a:xfrm>
            <a:custGeom>
              <a:avLst/>
              <a:gdLst/>
              <a:ahLst/>
              <a:cxnLst/>
              <a:rect l="l" t="t" r="r" b="b"/>
              <a:pathLst>
                <a:path w="1226820" h="1226820">
                  <a:moveTo>
                    <a:pt x="742530" y="1065377"/>
                  </a:moveTo>
                  <a:lnTo>
                    <a:pt x="739990" y="1052804"/>
                  </a:lnTo>
                  <a:lnTo>
                    <a:pt x="733082" y="1042543"/>
                  </a:lnTo>
                  <a:lnTo>
                    <a:pt x="722820" y="1035634"/>
                  </a:lnTo>
                  <a:lnTo>
                    <a:pt x="710247" y="1033094"/>
                  </a:lnTo>
                  <a:lnTo>
                    <a:pt x="193700" y="1033094"/>
                  </a:lnTo>
                  <a:lnTo>
                    <a:pt x="181127" y="1035634"/>
                  </a:lnTo>
                  <a:lnTo>
                    <a:pt x="170865" y="1042543"/>
                  </a:lnTo>
                  <a:lnTo>
                    <a:pt x="163957" y="1052804"/>
                  </a:lnTo>
                  <a:lnTo>
                    <a:pt x="161417" y="1065377"/>
                  </a:lnTo>
                  <a:lnTo>
                    <a:pt x="163957" y="1077937"/>
                  </a:lnTo>
                  <a:lnTo>
                    <a:pt x="170865" y="1088199"/>
                  </a:lnTo>
                  <a:lnTo>
                    <a:pt x="181127" y="1095121"/>
                  </a:lnTo>
                  <a:lnTo>
                    <a:pt x="193700" y="1097661"/>
                  </a:lnTo>
                  <a:lnTo>
                    <a:pt x="710247" y="1097661"/>
                  </a:lnTo>
                  <a:lnTo>
                    <a:pt x="722820" y="1095121"/>
                  </a:lnTo>
                  <a:lnTo>
                    <a:pt x="733082" y="1088199"/>
                  </a:lnTo>
                  <a:lnTo>
                    <a:pt x="739990" y="1077937"/>
                  </a:lnTo>
                  <a:lnTo>
                    <a:pt x="742530" y="1065377"/>
                  </a:lnTo>
                  <a:close/>
                </a:path>
                <a:path w="1226820" h="1226820">
                  <a:moveTo>
                    <a:pt x="1226781" y="936244"/>
                  </a:moveTo>
                  <a:lnTo>
                    <a:pt x="1219517" y="883615"/>
                  </a:lnTo>
                  <a:lnTo>
                    <a:pt x="1199045" y="836472"/>
                  </a:lnTo>
                  <a:lnTo>
                    <a:pt x="1175575" y="807110"/>
                  </a:lnTo>
                  <a:lnTo>
                    <a:pt x="1167358" y="796823"/>
                  </a:lnTo>
                  <a:lnTo>
                    <a:pt x="1162215" y="793026"/>
                  </a:lnTo>
                  <a:lnTo>
                    <a:pt x="1162215" y="936244"/>
                  </a:lnTo>
                  <a:lnTo>
                    <a:pt x="1162215" y="1000810"/>
                  </a:lnTo>
                  <a:lnTo>
                    <a:pt x="903947" y="1000810"/>
                  </a:lnTo>
                  <a:lnTo>
                    <a:pt x="903947" y="936244"/>
                  </a:lnTo>
                  <a:lnTo>
                    <a:pt x="914107" y="886028"/>
                  </a:lnTo>
                  <a:lnTo>
                    <a:pt x="941806" y="844969"/>
                  </a:lnTo>
                  <a:lnTo>
                    <a:pt x="982865" y="817270"/>
                  </a:lnTo>
                  <a:lnTo>
                    <a:pt x="1033081" y="807110"/>
                  </a:lnTo>
                  <a:lnTo>
                    <a:pt x="1083310" y="817270"/>
                  </a:lnTo>
                  <a:lnTo>
                    <a:pt x="1124356" y="844969"/>
                  </a:lnTo>
                  <a:lnTo>
                    <a:pt x="1152055" y="886028"/>
                  </a:lnTo>
                  <a:lnTo>
                    <a:pt x="1162215" y="936244"/>
                  </a:lnTo>
                  <a:lnTo>
                    <a:pt x="1162215" y="793026"/>
                  </a:lnTo>
                  <a:lnTo>
                    <a:pt x="1126490" y="766648"/>
                  </a:lnTo>
                  <a:lnTo>
                    <a:pt x="1141361" y="747852"/>
                  </a:lnTo>
                  <a:lnTo>
                    <a:pt x="1144168" y="742530"/>
                  </a:lnTo>
                  <a:lnTo>
                    <a:pt x="1152613" y="726516"/>
                  </a:lnTo>
                  <a:lnTo>
                    <a:pt x="1159725" y="703084"/>
                  </a:lnTo>
                  <a:lnTo>
                    <a:pt x="1162215" y="677964"/>
                  </a:lnTo>
                  <a:lnTo>
                    <a:pt x="1152055" y="627748"/>
                  </a:lnTo>
                  <a:lnTo>
                    <a:pt x="1142377" y="613397"/>
                  </a:lnTo>
                  <a:lnTo>
                    <a:pt x="1124356" y="586701"/>
                  </a:lnTo>
                  <a:lnTo>
                    <a:pt x="1097648" y="568667"/>
                  </a:lnTo>
                  <a:lnTo>
                    <a:pt x="1097648" y="677964"/>
                  </a:lnTo>
                  <a:lnTo>
                    <a:pt x="1092568" y="703084"/>
                  </a:lnTo>
                  <a:lnTo>
                    <a:pt x="1078712" y="723607"/>
                  </a:lnTo>
                  <a:lnTo>
                    <a:pt x="1058189" y="737450"/>
                  </a:lnTo>
                  <a:lnTo>
                    <a:pt x="1033081" y="742530"/>
                  </a:lnTo>
                  <a:lnTo>
                    <a:pt x="1007973" y="737450"/>
                  </a:lnTo>
                  <a:lnTo>
                    <a:pt x="987450" y="723607"/>
                  </a:lnTo>
                  <a:lnTo>
                    <a:pt x="973594" y="703084"/>
                  </a:lnTo>
                  <a:lnTo>
                    <a:pt x="968514" y="677964"/>
                  </a:lnTo>
                  <a:lnTo>
                    <a:pt x="973594" y="652856"/>
                  </a:lnTo>
                  <a:lnTo>
                    <a:pt x="987450" y="632333"/>
                  </a:lnTo>
                  <a:lnTo>
                    <a:pt x="1007973" y="618477"/>
                  </a:lnTo>
                  <a:lnTo>
                    <a:pt x="1033081" y="613397"/>
                  </a:lnTo>
                  <a:lnTo>
                    <a:pt x="1058189" y="618477"/>
                  </a:lnTo>
                  <a:lnTo>
                    <a:pt x="1078712" y="632333"/>
                  </a:lnTo>
                  <a:lnTo>
                    <a:pt x="1092568" y="652856"/>
                  </a:lnTo>
                  <a:lnTo>
                    <a:pt x="1097648" y="677964"/>
                  </a:lnTo>
                  <a:lnTo>
                    <a:pt x="1097648" y="568667"/>
                  </a:lnTo>
                  <a:lnTo>
                    <a:pt x="1094867" y="566788"/>
                  </a:lnTo>
                  <a:lnTo>
                    <a:pt x="1083310" y="559003"/>
                  </a:lnTo>
                  <a:lnTo>
                    <a:pt x="1033081" y="548830"/>
                  </a:lnTo>
                  <a:lnTo>
                    <a:pt x="1015707" y="550075"/>
                  </a:lnTo>
                  <a:lnTo>
                    <a:pt x="999096" y="553643"/>
                  </a:lnTo>
                  <a:lnTo>
                    <a:pt x="983322" y="559295"/>
                  </a:lnTo>
                  <a:lnTo>
                    <a:pt x="968514" y="566788"/>
                  </a:lnTo>
                  <a:lnTo>
                    <a:pt x="968514" y="217436"/>
                  </a:lnTo>
                  <a:lnTo>
                    <a:pt x="965111" y="209219"/>
                  </a:lnTo>
                  <a:lnTo>
                    <a:pt x="949604" y="193713"/>
                  </a:lnTo>
                  <a:lnTo>
                    <a:pt x="866114" y="110223"/>
                  </a:lnTo>
                  <a:lnTo>
                    <a:pt x="858291" y="102412"/>
                  </a:lnTo>
                  <a:lnTo>
                    <a:pt x="858291" y="193713"/>
                  </a:lnTo>
                  <a:lnTo>
                    <a:pt x="774814" y="193713"/>
                  </a:lnTo>
                  <a:lnTo>
                    <a:pt x="774814" y="110223"/>
                  </a:lnTo>
                  <a:lnTo>
                    <a:pt x="858291" y="193713"/>
                  </a:lnTo>
                  <a:lnTo>
                    <a:pt x="858291" y="102412"/>
                  </a:lnTo>
                  <a:lnTo>
                    <a:pt x="820458" y="64579"/>
                  </a:lnTo>
                  <a:lnTo>
                    <a:pt x="759294" y="3416"/>
                  </a:lnTo>
                  <a:lnTo>
                    <a:pt x="751103" y="0"/>
                  </a:lnTo>
                  <a:lnTo>
                    <a:pt x="96850" y="0"/>
                  </a:lnTo>
                  <a:lnTo>
                    <a:pt x="59182" y="7632"/>
                  </a:lnTo>
                  <a:lnTo>
                    <a:pt x="28397" y="28409"/>
                  </a:lnTo>
                  <a:lnTo>
                    <a:pt x="7620" y="59194"/>
                  </a:lnTo>
                  <a:lnTo>
                    <a:pt x="0" y="96862"/>
                  </a:lnTo>
                  <a:lnTo>
                    <a:pt x="0" y="1129944"/>
                  </a:lnTo>
                  <a:lnTo>
                    <a:pt x="7620" y="1167612"/>
                  </a:lnTo>
                  <a:lnTo>
                    <a:pt x="28397" y="1198397"/>
                  </a:lnTo>
                  <a:lnTo>
                    <a:pt x="59182" y="1219174"/>
                  </a:lnTo>
                  <a:lnTo>
                    <a:pt x="96850" y="1226794"/>
                  </a:lnTo>
                  <a:lnTo>
                    <a:pt x="548830" y="1226794"/>
                  </a:lnTo>
                  <a:lnTo>
                    <a:pt x="581113" y="1194511"/>
                  </a:lnTo>
                  <a:lnTo>
                    <a:pt x="548830" y="1162227"/>
                  </a:lnTo>
                  <a:lnTo>
                    <a:pt x="96850" y="1162227"/>
                  </a:lnTo>
                  <a:lnTo>
                    <a:pt x="84289" y="1159687"/>
                  </a:lnTo>
                  <a:lnTo>
                    <a:pt x="74028" y="1152753"/>
                  </a:lnTo>
                  <a:lnTo>
                    <a:pt x="67106" y="1142492"/>
                  </a:lnTo>
                  <a:lnTo>
                    <a:pt x="64566" y="1129944"/>
                  </a:lnTo>
                  <a:lnTo>
                    <a:pt x="64566" y="96862"/>
                  </a:lnTo>
                  <a:lnTo>
                    <a:pt x="67106" y="84302"/>
                  </a:lnTo>
                  <a:lnTo>
                    <a:pt x="74028" y="74041"/>
                  </a:lnTo>
                  <a:lnTo>
                    <a:pt x="84289" y="67119"/>
                  </a:lnTo>
                  <a:lnTo>
                    <a:pt x="96850" y="64579"/>
                  </a:lnTo>
                  <a:lnTo>
                    <a:pt x="710247" y="64579"/>
                  </a:lnTo>
                  <a:lnTo>
                    <a:pt x="710247" y="225996"/>
                  </a:lnTo>
                  <a:lnTo>
                    <a:pt x="712774" y="238556"/>
                  </a:lnTo>
                  <a:lnTo>
                    <a:pt x="719696" y="248818"/>
                  </a:lnTo>
                  <a:lnTo>
                    <a:pt x="729957" y="255739"/>
                  </a:lnTo>
                  <a:lnTo>
                    <a:pt x="742530" y="258279"/>
                  </a:lnTo>
                  <a:lnTo>
                    <a:pt x="903947" y="258279"/>
                  </a:lnTo>
                  <a:lnTo>
                    <a:pt x="903947" y="677964"/>
                  </a:lnTo>
                  <a:lnTo>
                    <a:pt x="906437" y="703084"/>
                  </a:lnTo>
                  <a:lnTo>
                    <a:pt x="913561" y="726516"/>
                  </a:lnTo>
                  <a:lnTo>
                    <a:pt x="924801" y="747852"/>
                  </a:lnTo>
                  <a:lnTo>
                    <a:pt x="939673" y="766648"/>
                  </a:lnTo>
                  <a:lnTo>
                    <a:pt x="898804" y="796823"/>
                  </a:lnTo>
                  <a:lnTo>
                    <a:pt x="867130" y="836472"/>
                  </a:lnTo>
                  <a:lnTo>
                    <a:pt x="846645" y="883615"/>
                  </a:lnTo>
                  <a:lnTo>
                    <a:pt x="839381" y="936244"/>
                  </a:lnTo>
                  <a:lnTo>
                    <a:pt x="839381" y="1033094"/>
                  </a:lnTo>
                  <a:lnTo>
                    <a:pt x="841921" y="1045654"/>
                  </a:lnTo>
                  <a:lnTo>
                    <a:pt x="848829" y="1055916"/>
                  </a:lnTo>
                  <a:lnTo>
                    <a:pt x="859091" y="1062837"/>
                  </a:lnTo>
                  <a:lnTo>
                    <a:pt x="871664" y="1065377"/>
                  </a:lnTo>
                  <a:lnTo>
                    <a:pt x="903947" y="1065377"/>
                  </a:lnTo>
                  <a:lnTo>
                    <a:pt x="903947" y="1129944"/>
                  </a:lnTo>
                  <a:lnTo>
                    <a:pt x="901407" y="1142492"/>
                  </a:lnTo>
                  <a:lnTo>
                    <a:pt x="894486" y="1152753"/>
                  </a:lnTo>
                  <a:lnTo>
                    <a:pt x="884224" y="1159687"/>
                  </a:lnTo>
                  <a:lnTo>
                    <a:pt x="871664" y="1162227"/>
                  </a:lnTo>
                  <a:lnTo>
                    <a:pt x="677964" y="1162227"/>
                  </a:lnTo>
                  <a:lnTo>
                    <a:pt x="665391" y="1164767"/>
                  </a:lnTo>
                  <a:lnTo>
                    <a:pt x="655129" y="1171689"/>
                  </a:lnTo>
                  <a:lnTo>
                    <a:pt x="648208" y="1181950"/>
                  </a:lnTo>
                  <a:lnTo>
                    <a:pt x="645680" y="1194511"/>
                  </a:lnTo>
                  <a:lnTo>
                    <a:pt x="648208" y="1207071"/>
                  </a:lnTo>
                  <a:lnTo>
                    <a:pt x="655129" y="1217333"/>
                  </a:lnTo>
                  <a:lnTo>
                    <a:pt x="665391" y="1224254"/>
                  </a:lnTo>
                  <a:lnTo>
                    <a:pt x="677964" y="1226794"/>
                  </a:lnTo>
                  <a:lnTo>
                    <a:pt x="871664" y="1226794"/>
                  </a:lnTo>
                  <a:lnTo>
                    <a:pt x="909332" y="1219174"/>
                  </a:lnTo>
                  <a:lnTo>
                    <a:pt x="940117" y="1198397"/>
                  </a:lnTo>
                  <a:lnTo>
                    <a:pt x="960894" y="1167612"/>
                  </a:lnTo>
                  <a:lnTo>
                    <a:pt x="968514" y="1129944"/>
                  </a:lnTo>
                  <a:lnTo>
                    <a:pt x="968514" y="1065377"/>
                  </a:lnTo>
                  <a:lnTo>
                    <a:pt x="1194498" y="1065377"/>
                  </a:lnTo>
                  <a:lnTo>
                    <a:pt x="1207071" y="1062837"/>
                  </a:lnTo>
                  <a:lnTo>
                    <a:pt x="1217333" y="1055916"/>
                  </a:lnTo>
                  <a:lnTo>
                    <a:pt x="1224254" y="1045654"/>
                  </a:lnTo>
                  <a:lnTo>
                    <a:pt x="1226781" y="1033094"/>
                  </a:lnTo>
                  <a:lnTo>
                    <a:pt x="1226781" y="1000810"/>
                  </a:lnTo>
                  <a:lnTo>
                    <a:pt x="1226781" y="936244"/>
                  </a:lnTo>
                  <a:close/>
                </a:path>
              </a:pathLst>
            </a:custGeom>
            <a:solidFill>
              <a:srgbClr val="FFFFFF"/>
            </a:solidFill>
          </p:spPr>
          <p:txBody>
            <a:bodyPr wrap="square" lIns="0" tIns="0" rIns="0" bIns="0" rtlCol="0"/>
            <a:lstStyle/>
            <a:p>
              <a:endParaRPr/>
            </a:p>
          </p:txBody>
        </p:sp>
        <p:pic>
          <p:nvPicPr>
            <p:cNvPr id="19" name="object 19"/>
            <p:cNvPicPr/>
            <p:nvPr/>
          </p:nvPicPr>
          <p:blipFill>
            <a:blip r:embed="rId5" cstate="print"/>
            <a:stretch>
              <a:fillRect/>
            </a:stretch>
          </p:blipFill>
          <p:spPr>
            <a:xfrm>
              <a:off x="5480610" y="4005470"/>
              <a:ext cx="193703" cy="64567"/>
            </a:xfrm>
            <a:prstGeom prst="rect">
              <a:avLst/>
            </a:prstGeom>
          </p:spPr>
        </p:pic>
        <p:sp>
          <p:nvSpPr>
            <p:cNvPr id="20" name="object 20"/>
            <p:cNvSpPr/>
            <p:nvPr/>
          </p:nvSpPr>
          <p:spPr>
            <a:xfrm>
              <a:off x="5480610" y="4134605"/>
              <a:ext cx="258445" cy="64769"/>
            </a:xfrm>
            <a:custGeom>
              <a:avLst/>
              <a:gdLst/>
              <a:ahLst/>
              <a:cxnLst/>
              <a:rect l="l" t="t" r="r" b="b"/>
              <a:pathLst>
                <a:path w="258445" h="64770">
                  <a:moveTo>
                    <a:pt x="225987" y="64567"/>
                  </a:moveTo>
                  <a:lnTo>
                    <a:pt x="32283" y="64567"/>
                  </a:lnTo>
                  <a:lnTo>
                    <a:pt x="19711" y="62030"/>
                  </a:lnTo>
                  <a:lnTo>
                    <a:pt x="9450" y="55111"/>
                  </a:lnTo>
                  <a:lnTo>
                    <a:pt x="2534" y="44849"/>
                  </a:lnTo>
                  <a:lnTo>
                    <a:pt x="0" y="32283"/>
                  </a:lnTo>
                  <a:lnTo>
                    <a:pt x="2534" y="19718"/>
                  </a:lnTo>
                  <a:lnTo>
                    <a:pt x="9450" y="9456"/>
                  </a:lnTo>
                  <a:lnTo>
                    <a:pt x="19711" y="2537"/>
                  </a:lnTo>
                  <a:lnTo>
                    <a:pt x="32283" y="0"/>
                  </a:lnTo>
                  <a:lnTo>
                    <a:pt x="225987" y="0"/>
                  </a:lnTo>
                  <a:lnTo>
                    <a:pt x="238560" y="2537"/>
                  </a:lnTo>
                  <a:lnTo>
                    <a:pt x="248821" y="9456"/>
                  </a:lnTo>
                  <a:lnTo>
                    <a:pt x="255736" y="19718"/>
                  </a:lnTo>
                  <a:lnTo>
                    <a:pt x="258271" y="32283"/>
                  </a:lnTo>
                  <a:lnTo>
                    <a:pt x="255736" y="44849"/>
                  </a:lnTo>
                  <a:lnTo>
                    <a:pt x="248821" y="55111"/>
                  </a:lnTo>
                  <a:lnTo>
                    <a:pt x="238560" y="62030"/>
                  </a:lnTo>
                  <a:lnTo>
                    <a:pt x="225987" y="64567"/>
                  </a:lnTo>
                  <a:close/>
                </a:path>
              </a:pathLst>
            </a:custGeom>
            <a:solidFill>
              <a:srgbClr val="FFFFFF"/>
            </a:solidFill>
          </p:spPr>
          <p:txBody>
            <a:bodyPr wrap="square" lIns="0" tIns="0" rIns="0" bIns="0" rtlCol="0"/>
            <a:lstStyle/>
            <a:p>
              <a:endParaRPr/>
            </a:p>
          </p:txBody>
        </p:sp>
        <p:pic>
          <p:nvPicPr>
            <p:cNvPr id="21" name="object 21"/>
            <p:cNvPicPr/>
            <p:nvPr/>
          </p:nvPicPr>
          <p:blipFill>
            <a:blip r:embed="rId5" cstate="print"/>
            <a:stretch>
              <a:fillRect/>
            </a:stretch>
          </p:blipFill>
          <p:spPr>
            <a:xfrm>
              <a:off x="5480610" y="4296025"/>
              <a:ext cx="193703" cy="64567"/>
            </a:xfrm>
            <a:prstGeom prst="rect">
              <a:avLst/>
            </a:prstGeom>
          </p:spPr>
        </p:pic>
        <p:pic>
          <p:nvPicPr>
            <p:cNvPr id="22" name="object 22"/>
            <p:cNvPicPr/>
            <p:nvPr/>
          </p:nvPicPr>
          <p:blipFill>
            <a:blip r:embed="rId6" cstate="print"/>
            <a:stretch>
              <a:fillRect/>
            </a:stretch>
          </p:blipFill>
          <p:spPr>
            <a:xfrm>
              <a:off x="5480610" y="4554297"/>
              <a:ext cx="193703" cy="64567"/>
            </a:xfrm>
            <a:prstGeom prst="rect">
              <a:avLst/>
            </a:prstGeom>
          </p:spPr>
        </p:pic>
        <p:sp>
          <p:nvSpPr>
            <p:cNvPr id="23" name="object 23"/>
            <p:cNvSpPr/>
            <p:nvPr/>
          </p:nvSpPr>
          <p:spPr>
            <a:xfrm>
              <a:off x="5480610" y="4425161"/>
              <a:ext cx="258445" cy="64769"/>
            </a:xfrm>
            <a:custGeom>
              <a:avLst/>
              <a:gdLst/>
              <a:ahLst/>
              <a:cxnLst/>
              <a:rect l="l" t="t" r="r" b="b"/>
              <a:pathLst>
                <a:path w="258445" h="64770">
                  <a:moveTo>
                    <a:pt x="225987" y="64567"/>
                  </a:moveTo>
                  <a:lnTo>
                    <a:pt x="32283" y="64567"/>
                  </a:lnTo>
                  <a:lnTo>
                    <a:pt x="19711" y="62030"/>
                  </a:lnTo>
                  <a:lnTo>
                    <a:pt x="9450" y="55111"/>
                  </a:lnTo>
                  <a:lnTo>
                    <a:pt x="2534" y="44849"/>
                  </a:lnTo>
                  <a:lnTo>
                    <a:pt x="0" y="32283"/>
                  </a:lnTo>
                  <a:lnTo>
                    <a:pt x="2534" y="19718"/>
                  </a:lnTo>
                  <a:lnTo>
                    <a:pt x="9450" y="9456"/>
                  </a:lnTo>
                  <a:lnTo>
                    <a:pt x="19711" y="2537"/>
                  </a:lnTo>
                  <a:lnTo>
                    <a:pt x="32283" y="0"/>
                  </a:lnTo>
                  <a:lnTo>
                    <a:pt x="225987" y="0"/>
                  </a:lnTo>
                  <a:lnTo>
                    <a:pt x="238560" y="2537"/>
                  </a:lnTo>
                  <a:lnTo>
                    <a:pt x="248821" y="9456"/>
                  </a:lnTo>
                  <a:lnTo>
                    <a:pt x="255736" y="19718"/>
                  </a:lnTo>
                  <a:lnTo>
                    <a:pt x="258271" y="32283"/>
                  </a:lnTo>
                  <a:lnTo>
                    <a:pt x="255736" y="44849"/>
                  </a:lnTo>
                  <a:lnTo>
                    <a:pt x="248821" y="55111"/>
                  </a:lnTo>
                  <a:lnTo>
                    <a:pt x="238560" y="62030"/>
                  </a:lnTo>
                  <a:lnTo>
                    <a:pt x="225987" y="64567"/>
                  </a:lnTo>
                  <a:close/>
                </a:path>
              </a:pathLst>
            </a:custGeom>
            <a:solidFill>
              <a:srgbClr val="FFFFFF"/>
            </a:solidFill>
          </p:spPr>
          <p:txBody>
            <a:bodyPr wrap="square" lIns="0" tIns="0" rIns="0" bIns="0" rtlCol="0"/>
            <a:lstStyle/>
            <a:p>
              <a:endParaRPr/>
            </a:p>
          </p:txBody>
        </p:sp>
      </p:grpSp>
      <p:sp>
        <p:nvSpPr>
          <p:cNvPr id="24" name="object 24"/>
          <p:cNvSpPr/>
          <p:nvPr/>
        </p:nvSpPr>
        <p:spPr>
          <a:xfrm>
            <a:off x="12205284" y="3668419"/>
            <a:ext cx="979805" cy="1238250"/>
          </a:xfrm>
          <a:custGeom>
            <a:avLst/>
            <a:gdLst/>
            <a:ahLst/>
            <a:cxnLst/>
            <a:rect l="l" t="t" r="r" b="b"/>
            <a:pathLst>
              <a:path w="979805" h="1238250">
                <a:moveTo>
                  <a:pt x="587883" y="1208417"/>
                </a:moveTo>
                <a:lnTo>
                  <a:pt x="585317" y="1195692"/>
                </a:lnTo>
                <a:lnTo>
                  <a:pt x="578307" y="1185316"/>
                </a:lnTo>
                <a:lnTo>
                  <a:pt x="567931" y="1178318"/>
                </a:lnTo>
                <a:lnTo>
                  <a:pt x="555218" y="1175753"/>
                </a:lnTo>
                <a:lnTo>
                  <a:pt x="97980" y="1175753"/>
                </a:lnTo>
                <a:lnTo>
                  <a:pt x="85280" y="1173187"/>
                </a:lnTo>
                <a:lnTo>
                  <a:pt x="74891" y="1166177"/>
                </a:lnTo>
                <a:lnTo>
                  <a:pt x="67894" y="1155801"/>
                </a:lnTo>
                <a:lnTo>
                  <a:pt x="65316" y="1143101"/>
                </a:lnTo>
                <a:lnTo>
                  <a:pt x="65316" y="685850"/>
                </a:lnTo>
                <a:lnTo>
                  <a:pt x="62750" y="673138"/>
                </a:lnTo>
                <a:lnTo>
                  <a:pt x="55753" y="662762"/>
                </a:lnTo>
                <a:lnTo>
                  <a:pt x="45377" y="655764"/>
                </a:lnTo>
                <a:lnTo>
                  <a:pt x="32664" y="653199"/>
                </a:lnTo>
                <a:lnTo>
                  <a:pt x="19951" y="655764"/>
                </a:lnTo>
                <a:lnTo>
                  <a:pt x="9563" y="662762"/>
                </a:lnTo>
                <a:lnTo>
                  <a:pt x="2565" y="673138"/>
                </a:lnTo>
                <a:lnTo>
                  <a:pt x="0" y="685850"/>
                </a:lnTo>
                <a:lnTo>
                  <a:pt x="0" y="1143101"/>
                </a:lnTo>
                <a:lnTo>
                  <a:pt x="7708" y="1181201"/>
                </a:lnTo>
                <a:lnTo>
                  <a:pt x="28727" y="1212342"/>
                </a:lnTo>
                <a:lnTo>
                  <a:pt x="59880" y="1233360"/>
                </a:lnTo>
                <a:lnTo>
                  <a:pt x="84010" y="1238250"/>
                </a:lnTo>
                <a:lnTo>
                  <a:pt x="568325" y="1238250"/>
                </a:lnTo>
                <a:lnTo>
                  <a:pt x="578307" y="1231519"/>
                </a:lnTo>
                <a:lnTo>
                  <a:pt x="585317" y="1221130"/>
                </a:lnTo>
                <a:lnTo>
                  <a:pt x="587883" y="1208417"/>
                </a:lnTo>
                <a:close/>
              </a:path>
              <a:path w="979805" h="1238250">
                <a:moveTo>
                  <a:pt x="620534" y="816495"/>
                </a:moveTo>
                <a:lnTo>
                  <a:pt x="610260" y="765683"/>
                </a:lnTo>
                <a:lnTo>
                  <a:pt x="600468" y="751179"/>
                </a:lnTo>
                <a:lnTo>
                  <a:pt x="582231" y="724154"/>
                </a:lnTo>
                <a:lnTo>
                  <a:pt x="555218" y="705942"/>
                </a:lnTo>
                <a:lnTo>
                  <a:pt x="555218" y="816495"/>
                </a:lnTo>
                <a:lnTo>
                  <a:pt x="550075" y="841895"/>
                </a:lnTo>
                <a:lnTo>
                  <a:pt x="536067" y="862660"/>
                </a:lnTo>
                <a:lnTo>
                  <a:pt x="515302" y="876668"/>
                </a:lnTo>
                <a:lnTo>
                  <a:pt x="489902" y="881811"/>
                </a:lnTo>
                <a:lnTo>
                  <a:pt x="464489" y="876668"/>
                </a:lnTo>
                <a:lnTo>
                  <a:pt x="443725" y="862660"/>
                </a:lnTo>
                <a:lnTo>
                  <a:pt x="429717" y="841895"/>
                </a:lnTo>
                <a:lnTo>
                  <a:pt x="424573" y="816495"/>
                </a:lnTo>
                <a:lnTo>
                  <a:pt x="429717" y="791095"/>
                </a:lnTo>
                <a:lnTo>
                  <a:pt x="443725" y="770331"/>
                </a:lnTo>
                <a:lnTo>
                  <a:pt x="464489" y="756323"/>
                </a:lnTo>
                <a:lnTo>
                  <a:pt x="489902" y="751179"/>
                </a:lnTo>
                <a:lnTo>
                  <a:pt x="515302" y="756323"/>
                </a:lnTo>
                <a:lnTo>
                  <a:pt x="536067" y="770331"/>
                </a:lnTo>
                <a:lnTo>
                  <a:pt x="550075" y="791095"/>
                </a:lnTo>
                <a:lnTo>
                  <a:pt x="555218" y="816495"/>
                </a:lnTo>
                <a:lnTo>
                  <a:pt x="555218" y="705942"/>
                </a:lnTo>
                <a:lnTo>
                  <a:pt x="540702" y="696137"/>
                </a:lnTo>
                <a:lnTo>
                  <a:pt x="489902" y="685850"/>
                </a:lnTo>
                <a:lnTo>
                  <a:pt x="439102" y="696137"/>
                </a:lnTo>
                <a:lnTo>
                  <a:pt x="397560" y="724154"/>
                </a:lnTo>
                <a:lnTo>
                  <a:pt x="369544" y="765683"/>
                </a:lnTo>
                <a:lnTo>
                  <a:pt x="359257" y="816495"/>
                </a:lnTo>
                <a:lnTo>
                  <a:pt x="369544" y="867308"/>
                </a:lnTo>
                <a:lnTo>
                  <a:pt x="397560" y="908837"/>
                </a:lnTo>
                <a:lnTo>
                  <a:pt x="439102" y="936853"/>
                </a:lnTo>
                <a:lnTo>
                  <a:pt x="489902" y="947140"/>
                </a:lnTo>
                <a:lnTo>
                  <a:pt x="540702" y="936853"/>
                </a:lnTo>
                <a:lnTo>
                  <a:pt x="582231" y="908837"/>
                </a:lnTo>
                <a:lnTo>
                  <a:pt x="600468" y="881811"/>
                </a:lnTo>
                <a:lnTo>
                  <a:pt x="610260" y="867308"/>
                </a:lnTo>
                <a:lnTo>
                  <a:pt x="620534" y="816495"/>
                </a:lnTo>
                <a:close/>
              </a:path>
              <a:path w="979805" h="1238250">
                <a:moveTo>
                  <a:pt x="783526" y="894689"/>
                </a:moveTo>
                <a:lnTo>
                  <a:pt x="782612" y="882142"/>
                </a:lnTo>
                <a:lnTo>
                  <a:pt x="777087" y="870775"/>
                </a:lnTo>
                <a:lnTo>
                  <a:pt x="767397" y="862203"/>
                </a:lnTo>
                <a:lnTo>
                  <a:pt x="756170" y="853694"/>
                </a:lnTo>
                <a:lnTo>
                  <a:pt x="747763" y="842899"/>
                </a:lnTo>
                <a:lnTo>
                  <a:pt x="742505" y="830326"/>
                </a:lnTo>
                <a:lnTo>
                  <a:pt x="740689" y="816495"/>
                </a:lnTo>
                <a:lnTo>
                  <a:pt x="742505" y="802665"/>
                </a:lnTo>
                <a:lnTo>
                  <a:pt x="747763" y="790092"/>
                </a:lnTo>
                <a:lnTo>
                  <a:pt x="756158" y="779297"/>
                </a:lnTo>
                <a:lnTo>
                  <a:pt x="767397" y="770788"/>
                </a:lnTo>
                <a:lnTo>
                  <a:pt x="777049" y="762215"/>
                </a:lnTo>
                <a:lnTo>
                  <a:pt x="782548" y="750836"/>
                </a:lnTo>
                <a:lnTo>
                  <a:pt x="783475" y="738238"/>
                </a:lnTo>
                <a:lnTo>
                  <a:pt x="779399" y="726008"/>
                </a:lnTo>
                <a:lnTo>
                  <a:pt x="746747" y="669937"/>
                </a:lnTo>
                <a:lnTo>
                  <a:pt x="713498" y="612851"/>
                </a:lnTo>
                <a:lnTo>
                  <a:pt x="709345" y="608177"/>
                </a:lnTo>
                <a:lnTo>
                  <a:pt x="708660" y="607415"/>
                </a:lnTo>
                <a:lnTo>
                  <a:pt x="708660" y="734339"/>
                </a:lnTo>
                <a:lnTo>
                  <a:pt x="694499" y="751878"/>
                </a:lnTo>
                <a:lnTo>
                  <a:pt x="684047" y="771728"/>
                </a:lnTo>
                <a:lnTo>
                  <a:pt x="677583" y="793419"/>
                </a:lnTo>
                <a:lnTo>
                  <a:pt x="675360" y="816495"/>
                </a:lnTo>
                <a:lnTo>
                  <a:pt x="677583" y="839571"/>
                </a:lnTo>
                <a:lnTo>
                  <a:pt x="684047" y="861263"/>
                </a:lnTo>
                <a:lnTo>
                  <a:pt x="694499" y="881113"/>
                </a:lnTo>
                <a:lnTo>
                  <a:pt x="708660" y="898652"/>
                </a:lnTo>
                <a:lnTo>
                  <a:pt x="671156" y="963053"/>
                </a:lnTo>
                <a:lnTo>
                  <a:pt x="648614" y="959573"/>
                </a:lnTo>
                <a:lnTo>
                  <a:pt x="625894" y="960526"/>
                </a:lnTo>
                <a:lnTo>
                  <a:pt x="603592" y="965898"/>
                </a:lnTo>
                <a:lnTo>
                  <a:pt x="563333" y="989126"/>
                </a:lnTo>
                <a:lnTo>
                  <a:pt x="535825" y="1024293"/>
                </a:lnTo>
                <a:lnTo>
                  <a:pt x="527659" y="1045121"/>
                </a:lnTo>
                <a:lnTo>
                  <a:pt x="452132" y="1045121"/>
                </a:lnTo>
                <a:lnTo>
                  <a:pt x="444169" y="1024813"/>
                </a:lnTo>
                <a:lnTo>
                  <a:pt x="443966" y="1024293"/>
                </a:lnTo>
                <a:lnTo>
                  <a:pt x="431990" y="1005471"/>
                </a:lnTo>
                <a:lnTo>
                  <a:pt x="416458" y="989126"/>
                </a:lnTo>
                <a:lnTo>
                  <a:pt x="397649" y="975715"/>
                </a:lnTo>
                <a:lnTo>
                  <a:pt x="376288" y="965911"/>
                </a:lnTo>
                <a:lnTo>
                  <a:pt x="364464" y="963053"/>
                </a:lnTo>
                <a:lnTo>
                  <a:pt x="353936" y="960501"/>
                </a:lnTo>
                <a:lnTo>
                  <a:pt x="331203" y="959548"/>
                </a:lnTo>
                <a:lnTo>
                  <a:pt x="308648" y="963053"/>
                </a:lnTo>
                <a:lnTo>
                  <a:pt x="271132" y="898652"/>
                </a:lnTo>
                <a:lnTo>
                  <a:pt x="285292" y="881113"/>
                </a:lnTo>
                <a:lnTo>
                  <a:pt x="295744" y="861263"/>
                </a:lnTo>
                <a:lnTo>
                  <a:pt x="302221" y="839571"/>
                </a:lnTo>
                <a:lnTo>
                  <a:pt x="304431" y="816495"/>
                </a:lnTo>
                <a:lnTo>
                  <a:pt x="302221" y="793419"/>
                </a:lnTo>
                <a:lnTo>
                  <a:pt x="295744" y="771728"/>
                </a:lnTo>
                <a:lnTo>
                  <a:pt x="285292" y="751878"/>
                </a:lnTo>
                <a:lnTo>
                  <a:pt x="271132" y="734339"/>
                </a:lnTo>
                <a:lnTo>
                  <a:pt x="308648" y="669937"/>
                </a:lnTo>
                <a:lnTo>
                  <a:pt x="331203" y="673442"/>
                </a:lnTo>
                <a:lnTo>
                  <a:pt x="353923" y="672490"/>
                </a:lnTo>
                <a:lnTo>
                  <a:pt x="364502" y="669937"/>
                </a:lnTo>
                <a:lnTo>
                  <a:pt x="376262" y="667105"/>
                </a:lnTo>
                <a:lnTo>
                  <a:pt x="416458" y="643864"/>
                </a:lnTo>
                <a:lnTo>
                  <a:pt x="443966" y="608698"/>
                </a:lnTo>
                <a:lnTo>
                  <a:pt x="444169" y="608177"/>
                </a:lnTo>
                <a:lnTo>
                  <a:pt x="452132" y="587870"/>
                </a:lnTo>
                <a:lnTo>
                  <a:pt x="527659" y="587870"/>
                </a:lnTo>
                <a:lnTo>
                  <a:pt x="535825" y="608698"/>
                </a:lnTo>
                <a:lnTo>
                  <a:pt x="547814" y="627519"/>
                </a:lnTo>
                <a:lnTo>
                  <a:pt x="582155" y="657275"/>
                </a:lnTo>
                <a:lnTo>
                  <a:pt x="625856" y="672477"/>
                </a:lnTo>
                <a:lnTo>
                  <a:pt x="648576" y="673442"/>
                </a:lnTo>
                <a:lnTo>
                  <a:pt x="671156" y="669937"/>
                </a:lnTo>
                <a:lnTo>
                  <a:pt x="708660" y="734339"/>
                </a:lnTo>
                <a:lnTo>
                  <a:pt x="708660" y="607415"/>
                </a:lnTo>
                <a:lnTo>
                  <a:pt x="704938" y="603211"/>
                </a:lnTo>
                <a:lnTo>
                  <a:pt x="693712" y="597750"/>
                </a:lnTo>
                <a:lnTo>
                  <a:pt x="681278" y="596874"/>
                </a:lnTo>
                <a:lnTo>
                  <a:pt x="669036" y="600925"/>
                </a:lnTo>
                <a:lnTo>
                  <a:pt x="655802" y="606386"/>
                </a:lnTo>
                <a:lnTo>
                  <a:pt x="641959" y="608177"/>
                </a:lnTo>
                <a:lnTo>
                  <a:pt x="628129" y="606310"/>
                </a:lnTo>
                <a:lnTo>
                  <a:pt x="614908" y="600798"/>
                </a:lnTo>
                <a:lnTo>
                  <a:pt x="603796" y="592289"/>
                </a:lnTo>
                <a:lnTo>
                  <a:pt x="600392" y="587870"/>
                </a:lnTo>
                <a:lnTo>
                  <a:pt x="595477" y="581507"/>
                </a:lnTo>
                <a:lnTo>
                  <a:pt x="590270" y="568985"/>
                </a:lnTo>
                <a:lnTo>
                  <a:pt x="588467" y="555218"/>
                </a:lnTo>
                <a:lnTo>
                  <a:pt x="585901" y="542493"/>
                </a:lnTo>
                <a:lnTo>
                  <a:pt x="578904" y="532117"/>
                </a:lnTo>
                <a:lnTo>
                  <a:pt x="568515" y="525119"/>
                </a:lnTo>
                <a:lnTo>
                  <a:pt x="555802" y="522554"/>
                </a:lnTo>
                <a:lnTo>
                  <a:pt x="423989" y="522554"/>
                </a:lnTo>
                <a:lnTo>
                  <a:pt x="391325" y="555218"/>
                </a:lnTo>
                <a:lnTo>
                  <a:pt x="389521" y="568985"/>
                </a:lnTo>
                <a:lnTo>
                  <a:pt x="384314" y="581507"/>
                </a:lnTo>
                <a:lnTo>
                  <a:pt x="376008" y="592289"/>
                </a:lnTo>
                <a:lnTo>
                  <a:pt x="364883" y="600798"/>
                </a:lnTo>
                <a:lnTo>
                  <a:pt x="351675" y="606310"/>
                </a:lnTo>
                <a:lnTo>
                  <a:pt x="337832" y="608177"/>
                </a:lnTo>
                <a:lnTo>
                  <a:pt x="324002" y="606386"/>
                </a:lnTo>
                <a:lnTo>
                  <a:pt x="310769" y="600925"/>
                </a:lnTo>
                <a:lnTo>
                  <a:pt x="298526" y="596887"/>
                </a:lnTo>
                <a:lnTo>
                  <a:pt x="200393" y="726008"/>
                </a:lnTo>
                <a:lnTo>
                  <a:pt x="196278" y="738301"/>
                </a:lnTo>
                <a:lnTo>
                  <a:pt x="197192" y="750874"/>
                </a:lnTo>
                <a:lnTo>
                  <a:pt x="202704" y="762215"/>
                </a:lnTo>
                <a:lnTo>
                  <a:pt x="212394" y="770788"/>
                </a:lnTo>
                <a:lnTo>
                  <a:pt x="223634" y="779284"/>
                </a:lnTo>
                <a:lnTo>
                  <a:pt x="232029" y="790092"/>
                </a:lnTo>
                <a:lnTo>
                  <a:pt x="237286" y="802665"/>
                </a:lnTo>
                <a:lnTo>
                  <a:pt x="239115" y="816495"/>
                </a:lnTo>
                <a:lnTo>
                  <a:pt x="237286" y="830326"/>
                </a:lnTo>
                <a:lnTo>
                  <a:pt x="232029" y="842899"/>
                </a:lnTo>
                <a:lnTo>
                  <a:pt x="223634" y="853694"/>
                </a:lnTo>
                <a:lnTo>
                  <a:pt x="212407" y="862203"/>
                </a:lnTo>
                <a:lnTo>
                  <a:pt x="202742" y="870762"/>
                </a:lnTo>
                <a:lnTo>
                  <a:pt x="197231" y="882142"/>
                </a:lnTo>
                <a:lnTo>
                  <a:pt x="196316" y="894740"/>
                </a:lnTo>
                <a:lnTo>
                  <a:pt x="200393" y="906983"/>
                </a:lnTo>
                <a:lnTo>
                  <a:pt x="266306" y="1020140"/>
                </a:lnTo>
                <a:lnTo>
                  <a:pt x="274878" y="1029792"/>
                </a:lnTo>
                <a:lnTo>
                  <a:pt x="286080" y="1035227"/>
                </a:lnTo>
                <a:lnTo>
                  <a:pt x="298513" y="1036104"/>
                </a:lnTo>
                <a:lnTo>
                  <a:pt x="310769" y="1032065"/>
                </a:lnTo>
                <a:lnTo>
                  <a:pt x="324002" y="1026604"/>
                </a:lnTo>
                <a:lnTo>
                  <a:pt x="337832" y="1024813"/>
                </a:lnTo>
                <a:lnTo>
                  <a:pt x="376008" y="1040701"/>
                </a:lnTo>
                <a:lnTo>
                  <a:pt x="391325" y="1077772"/>
                </a:lnTo>
                <a:lnTo>
                  <a:pt x="393890" y="1090498"/>
                </a:lnTo>
                <a:lnTo>
                  <a:pt x="400900" y="1100874"/>
                </a:lnTo>
                <a:lnTo>
                  <a:pt x="411276" y="1107871"/>
                </a:lnTo>
                <a:lnTo>
                  <a:pt x="423989" y="1110437"/>
                </a:lnTo>
                <a:lnTo>
                  <a:pt x="555802" y="1110437"/>
                </a:lnTo>
                <a:lnTo>
                  <a:pt x="588467" y="1077772"/>
                </a:lnTo>
                <a:lnTo>
                  <a:pt x="590270" y="1064006"/>
                </a:lnTo>
                <a:lnTo>
                  <a:pt x="595477" y="1051483"/>
                </a:lnTo>
                <a:lnTo>
                  <a:pt x="600392" y="1045121"/>
                </a:lnTo>
                <a:lnTo>
                  <a:pt x="603796" y="1040701"/>
                </a:lnTo>
                <a:lnTo>
                  <a:pt x="614908" y="1032192"/>
                </a:lnTo>
                <a:lnTo>
                  <a:pt x="628129" y="1026680"/>
                </a:lnTo>
                <a:lnTo>
                  <a:pt x="641959" y="1024813"/>
                </a:lnTo>
                <a:lnTo>
                  <a:pt x="655802" y="1026604"/>
                </a:lnTo>
                <a:lnTo>
                  <a:pt x="669036" y="1032065"/>
                </a:lnTo>
                <a:lnTo>
                  <a:pt x="681291" y="1036116"/>
                </a:lnTo>
                <a:lnTo>
                  <a:pt x="693724" y="1035240"/>
                </a:lnTo>
                <a:lnTo>
                  <a:pt x="704926" y="1029804"/>
                </a:lnTo>
                <a:lnTo>
                  <a:pt x="709345" y="1024813"/>
                </a:lnTo>
                <a:lnTo>
                  <a:pt x="713498" y="1020140"/>
                </a:lnTo>
                <a:lnTo>
                  <a:pt x="746747" y="963053"/>
                </a:lnTo>
                <a:lnTo>
                  <a:pt x="779399" y="906983"/>
                </a:lnTo>
                <a:lnTo>
                  <a:pt x="783526" y="894689"/>
                </a:lnTo>
                <a:close/>
              </a:path>
              <a:path w="979805" h="1238250">
                <a:moveTo>
                  <a:pt x="979792" y="219938"/>
                </a:moveTo>
                <a:lnTo>
                  <a:pt x="976350" y="211645"/>
                </a:lnTo>
                <a:lnTo>
                  <a:pt x="960666" y="195961"/>
                </a:lnTo>
                <a:lnTo>
                  <a:pt x="876211" y="111506"/>
                </a:lnTo>
                <a:lnTo>
                  <a:pt x="868299" y="103593"/>
                </a:lnTo>
                <a:lnTo>
                  <a:pt x="868299" y="195961"/>
                </a:lnTo>
                <a:lnTo>
                  <a:pt x="783844" y="195961"/>
                </a:lnTo>
                <a:lnTo>
                  <a:pt x="783844" y="111506"/>
                </a:lnTo>
                <a:lnTo>
                  <a:pt x="868299" y="195961"/>
                </a:lnTo>
                <a:lnTo>
                  <a:pt x="868299" y="103593"/>
                </a:lnTo>
                <a:lnTo>
                  <a:pt x="830021" y="65316"/>
                </a:lnTo>
                <a:lnTo>
                  <a:pt x="768146" y="3441"/>
                </a:lnTo>
                <a:lnTo>
                  <a:pt x="759841" y="0"/>
                </a:lnTo>
                <a:lnTo>
                  <a:pt x="97980" y="0"/>
                </a:lnTo>
                <a:lnTo>
                  <a:pt x="59880" y="7708"/>
                </a:lnTo>
                <a:lnTo>
                  <a:pt x="28727" y="28727"/>
                </a:lnTo>
                <a:lnTo>
                  <a:pt x="7708" y="59867"/>
                </a:lnTo>
                <a:lnTo>
                  <a:pt x="0" y="97967"/>
                </a:lnTo>
                <a:lnTo>
                  <a:pt x="0" y="555218"/>
                </a:lnTo>
                <a:lnTo>
                  <a:pt x="2565" y="567931"/>
                </a:lnTo>
                <a:lnTo>
                  <a:pt x="9563" y="578319"/>
                </a:lnTo>
                <a:lnTo>
                  <a:pt x="19951" y="585304"/>
                </a:lnTo>
                <a:lnTo>
                  <a:pt x="32664" y="587870"/>
                </a:lnTo>
                <a:lnTo>
                  <a:pt x="45377" y="585304"/>
                </a:lnTo>
                <a:lnTo>
                  <a:pt x="55753" y="578319"/>
                </a:lnTo>
                <a:lnTo>
                  <a:pt x="62750" y="567931"/>
                </a:lnTo>
                <a:lnTo>
                  <a:pt x="65316" y="555218"/>
                </a:lnTo>
                <a:lnTo>
                  <a:pt x="65316" y="97967"/>
                </a:lnTo>
                <a:lnTo>
                  <a:pt x="67894" y="85267"/>
                </a:lnTo>
                <a:lnTo>
                  <a:pt x="74891" y="74891"/>
                </a:lnTo>
                <a:lnTo>
                  <a:pt x="85280" y="67881"/>
                </a:lnTo>
                <a:lnTo>
                  <a:pt x="97980" y="65316"/>
                </a:lnTo>
                <a:lnTo>
                  <a:pt x="718515" y="65316"/>
                </a:lnTo>
                <a:lnTo>
                  <a:pt x="718515" y="228612"/>
                </a:lnTo>
                <a:lnTo>
                  <a:pt x="721080" y="241338"/>
                </a:lnTo>
                <a:lnTo>
                  <a:pt x="728091" y="251714"/>
                </a:lnTo>
                <a:lnTo>
                  <a:pt x="738466" y="258711"/>
                </a:lnTo>
                <a:lnTo>
                  <a:pt x="751179" y="261277"/>
                </a:lnTo>
                <a:lnTo>
                  <a:pt x="914476" y="261277"/>
                </a:lnTo>
                <a:lnTo>
                  <a:pt x="914476" y="1143088"/>
                </a:lnTo>
                <a:lnTo>
                  <a:pt x="911910" y="1155801"/>
                </a:lnTo>
                <a:lnTo>
                  <a:pt x="904900" y="1166177"/>
                </a:lnTo>
                <a:lnTo>
                  <a:pt x="894511" y="1173187"/>
                </a:lnTo>
                <a:lnTo>
                  <a:pt x="881824" y="1175753"/>
                </a:lnTo>
                <a:lnTo>
                  <a:pt x="685863" y="1175753"/>
                </a:lnTo>
                <a:lnTo>
                  <a:pt x="673150" y="1178318"/>
                </a:lnTo>
                <a:lnTo>
                  <a:pt x="662762" y="1185316"/>
                </a:lnTo>
                <a:lnTo>
                  <a:pt x="655764" y="1195692"/>
                </a:lnTo>
                <a:lnTo>
                  <a:pt x="653199" y="1208417"/>
                </a:lnTo>
                <a:lnTo>
                  <a:pt x="655764" y="1221130"/>
                </a:lnTo>
                <a:lnTo>
                  <a:pt x="662762" y="1231519"/>
                </a:lnTo>
                <a:lnTo>
                  <a:pt x="672757" y="1238250"/>
                </a:lnTo>
                <a:lnTo>
                  <a:pt x="895794" y="1238250"/>
                </a:lnTo>
                <a:lnTo>
                  <a:pt x="919924" y="1233360"/>
                </a:lnTo>
                <a:lnTo>
                  <a:pt x="951064" y="1212342"/>
                </a:lnTo>
                <a:lnTo>
                  <a:pt x="972083" y="1181201"/>
                </a:lnTo>
                <a:lnTo>
                  <a:pt x="979792" y="1143088"/>
                </a:lnTo>
                <a:lnTo>
                  <a:pt x="979792" y="219938"/>
                </a:lnTo>
                <a:close/>
              </a:path>
            </a:pathLst>
          </a:custGeom>
          <a:solidFill>
            <a:srgbClr val="FFFFFF"/>
          </a:solidFill>
        </p:spPr>
        <p:txBody>
          <a:bodyPr wrap="square" lIns="0" tIns="0" rIns="0" bIns="0" rtlCol="0"/>
          <a:lstStyle/>
          <a:p>
            <a:endParaRPr/>
          </a:p>
        </p:txBody>
      </p:sp>
      <p:sp>
        <p:nvSpPr>
          <p:cNvPr id="25" name="object 25"/>
          <p:cNvSpPr/>
          <p:nvPr/>
        </p:nvSpPr>
        <p:spPr>
          <a:xfrm>
            <a:off x="13250408" y="3929689"/>
            <a:ext cx="193675" cy="849630"/>
          </a:xfrm>
          <a:custGeom>
            <a:avLst/>
            <a:gdLst/>
            <a:ahLst/>
            <a:cxnLst/>
            <a:rect l="l" t="t" r="r" b="b"/>
            <a:pathLst>
              <a:path w="193675" h="849629">
                <a:moveTo>
                  <a:pt x="97979" y="849158"/>
                </a:moveTo>
                <a:lnTo>
                  <a:pt x="1180" y="695937"/>
                </a:lnTo>
                <a:lnTo>
                  <a:pt x="0" y="690930"/>
                </a:lnTo>
                <a:lnTo>
                  <a:pt x="0" y="97979"/>
                </a:lnTo>
                <a:lnTo>
                  <a:pt x="7711" y="59876"/>
                </a:lnTo>
                <a:lnTo>
                  <a:pt x="28728" y="28728"/>
                </a:lnTo>
                <a:lnTo>
                  <a:pt x="59876" y="7711"/>
                </a:lnTo>
                <a:lnTo>
                  <a:pt x="97979" y="0"/>
                </a:lnTo>
                <a:lnTo>
                  <a:pt x="136082" y="7711"/>
                </a:lnTo>
                <a:lnTo>
                  <a:pt x="167230" y="28728"/>
                </a:lnTo>
                <a:lnTo>
                  <a:pt x="188248" y="59876"/>
                </a:lnTo>
                <a:lnTo>
                  <a:pt x="189349" y="65319"/>
                </a:lnTo>
                <a:lnTo>
                  <a:pt x="97979" y="65319"/>
                </a:lnTo>
                <a:lnTo>
                  <a:pt x="85281" y="67888"/>
                </a:lnTo>
                <a:lnTo>
                  <a:pt x="74898" y="74892"/>
                </a:lnTo>
                <a:lnTo>
                  <a:pt x="67891" y="85274"/>
                </a:lnTo>
                <a:lnTo>
                  <a:pt x="65319" y="97979"/>
                </a:lnTo>
                <a:lnTo>
                  <a:pt x="65319" y="130639"/>
                </a:lnTo>
                <a:lnTo>
                  <a:pt x="193132" y="130639"/>
                </a:lnTo>
                <a:lnTo>
                  <a:pt x="193132" y="195959"/>
                </a:lnTo>
                <a:lnTo>
                  <a:pt x="65319" y="195959"/>
                </a:lnTo>
                <a:lnTo>
                  <a:pt x="65319" y="678140"/>
                </a:lnTo>
                <a:lnTo>
                  <a:pt x="97979" y="743460"/>
                </a:lnTo>
                <a:lnTo>
                  <a:pt x="171018" y="743460"/>
                </a:lnTo>
                <a:lnTo>
                  <a:pt x="127195" y="831106"/>
                </a:lnTo>
                <a:lnTo>
                  <a:pt x="122035" y="838595"/>
                </a:lnTo>
                <a:lnTo>
                  <a:pt x="115153" y="844282"/>
                </a:lnTo>
                <a:lnTo>
                  <a:pt x="106987" y="847894"/>
                </a:lnTo>
                <a:lnTo>
                  <a:pt x="97979" y="849158"/>
                </a:lnTo>
                <a:close/>
              </a:path>
              <a:path w="193675" h="849629">
                <a:moveTo>
                  <a:pt x="193132" y="130639"/>
                </a:moveTo>
                <a:lnTo>
                  <a:pt x="130639" y="130639"/>
                </a:lnTo>
                <a:lnTo>
                  <a:pt x="130639" y="97979"/>
                </a:lnTo>
                <a:lnTo>
                  <a:pt x="128068" y="85274"/>
                </a:lnTo>
                <a:lnTo>
                  <a:pt x="121061" y="74892"/>
                </a:lnTo>
                <a:lnTo>
                  <a:pt x="110678" y="67888"/>
                </a:lnTo>
                <a:lnTo>
                  <a:pt x="97979" y="65319"/>
                </a:lnTo>
                <a:lnTo>
                  <a:pt x="189349" y="65319"/>
                </a:lnTo>
                <a:lnTo>
                  <a:pt x="193132" y="84010"/>
                </a:lnTo>
                <a:lnTo>
                  <a:pt x="193132" y="130639"/>
                </a:lnTo>
                <a:close/>
              </a:path>
              <a:path w="193675" h="849629">
                <a:moveTo>
                  <a:pt x="171018" y="743460"/>
                </a:moveTo>
                <a:lnTo>
                  <a:pt x="97979" y="743460"/>
                </a:lnTo>
                <a:lnTo>
                  <a:pt x="130639" y="678140"/>
                </a:lnTo>
                <a:lnTo>
                  <a:pt x="130639" y="195959"/>
                </a:lnTo>
                <a:lnTo>
                  <a:pt x="193132" y="195959"/>
                </a:lnTo>
                <a:lnTo>
                  <a:pt x="193132" y="699231"/>
                </a:lnTo>
                <a:lnTo>
                  <a:pt x="171018" y="743460"/>
                </a:lnTo>
                <a:close/>
              </a:path>
            </a:pathLst>
          </a:custGeom>
          <a:solidFill>
            <a:srgbClr val="FFFFFF"/>
          </a:solidFill>
        </p:spPr>
        <p:txBody>
          <a:bodyPr wrap="square" lIns="0" tIns="0" rIns="0" bIns="0" rtlCol="0"/>
          <a:lstStyle/>
          <a:p>
            <a:endParaRPr/>
          </a:p>
        </p:txBody>
      </p:sp>
      <p:pic>
        <p:nvPicPr>
          <p:cNvPr id="26" name="object 26"/>
          <p:cNvPicPr/>
          <p:nvPr/>
        </p:nvPicPr>
        <p:blipFill>
          <a:blip r:embed="rId7" cstate="print"/>
          <a:stretch>
            <a:fillRect/>
          </a:stretch>
        </p:blipFill>
        <p:spPr>
          <a:xfrm>
            <a:off x="12335929" y="3799050"/>
            <a:ext cx="65319" cy="65319"/>
          </a:xfrm>
          <a:prstGeom prst="rect">
            <a:avLst/>
          </a:prstGeom>
        </p:spPr>
      </p:pic>
      <p:sp>
        <p:nvSpPr>
          <p:cNvPr id="27" name="object 27"/>
          <p:cNvSpPr/>
          <p:nvPr/>
        </p:nvSpPr>
        <p:spPr>
          <a:xfrm>
            <a:off x="12466570" y="3799050"/>
            <a:ext cx="392430" cy="65405"/>
          </a:xfrm>
          <a:custGeom>
            <a:avLst/>
            <a:gdLst/>
            <a:ahLst/>
            <a:cxnLst/>
            <a:rect l="l" t="t" r="r" b="b"/>
            <a:pathLst>
              <a:path w="392429" h="65404">
                <a:moveTo>
                  <a:pt x="359259" y="65319"/>
                </a:moveTo>
                <a:lnTo>
                  <a:pt x="32659" y="65319"/>
                </a:lnTo>
                <a:lnTo>
                  <a:pt x="19947" y="62755"/>
                </a:lnTo>
                <a:lnTo>
                  <a:pt x="9566" y="55759"/>
                </a:lnTo>
                <a:lnTo>
                  <a:pt x="2566" y="45378"/>
                </a:lnTo>
                <a:lnTo>
                  <a:pt x="0" y="32659"/>
                </a:lnTo>
                <a:lnTo>
                  <a:pt x="2566" y="19941"/>
                </a:lnTo>
                <a:lnTo>
                  <a:pt x="9566" y="9560"/>
                </a:lnTo>
                <a:lnTo>
                  <a:pt x="19947" y="2564"/>
                </a:lnTo>
                <a:lnTo>
                  <a:pt x="32659" y="0"/>
                </a:lnTo>
                <a:lnTo>
                  <a:pt x="359259" y="0"/>
                </a:lnTo>
                <a:lnTo>
                  <a:pt x="371971" y="2564"/>
                </a:lnTo>
                <a:lnTo>
                  <a:pt x="382352" y="9560"/>
                </a:lnTo>
                <a:lnTo>
                  <a:pt x="389352" y="19941"/>
                </a:lnTo>
                <a:lnTo>
                  <a:pt x="391919" y="32659"/>
                </a:lnTo>
                <a:lnTo>
                  <a:pt x="389352" y="45378"/>
                </a:lnTo>
                <a:lnTo>
                  <a:pt x="382352" y="55759"/>
                </a:lnTo>
                <a:lnTo>
                  <a:pt x="371971" y="62755"/>
                </a:lnTo>
                <a:lnTo>
                  <a:pt x="359259" y="65319"/>
                </a:lnTo>
                <a:close/>
              </a:path>
            </a:pathLst>
          </a:custGeom>
          <a:solidFill>
            <a:srgbClr val="FFFFFF"/>
          </a:solidFill>
        </p:spPr>
        <p:txBody>
          <a:bodyPr wrap="square" lIns="0" tIns="0" rIns="0" bIns="0" rtlCol="0"/>
          <a:lstStyle/>
          <a:p>
            <a:endParaRPr/>
          </a:p>
        </p:txBody>
      </p:sp>
      <p:pic>
        <p:nvPicPr>
          <p:cNvPr id="28" name="object 28"/>
          <p:cNvPicPr/>
          <p:nvPr/>
        </p:nvPicPr>
        <p:blipFill>
          <a:blip r:embed="rId8" cstate="print"/>
          <a:stretch>
            <a:fillRect/>
          </a:stretch>
        </p:blipFill>
        <p:spPr>
          <a:xfrm>
            <a:off x="12335929" y="3929689"/>
            <a:ext cx="65319" cy="65319"/>
          </a:xfrm>
          <a:prstGeom prst="rect">
            <a:avLst/>
          </a:prstGeom>
        </p:spPr>
      </p:pic>
      <p:sp>
        <p:nvSpPr>
          <p:cNvPr id="29" name="object 29"/>
          <p:cNvSpPr/>
          <p:nvPr/>
        </p:nvSpPr>
        <p:spPr>
          <a:xfrm>
            <a:off x="12466570" y="3929689"/>
            <a:ext cx="392430" cy="65405"/>
          </a:xfrm>
          <a:custGeom>
            <a:avLst/>
            <a:gdLst/>
            <a:ahLst/>
            <a:cxnLst/>
            <a:rect l="l" t="t" r="r" b="b"/>
            <a:pathLst>
              <a:path w="392429" h="65404">
                <a:moveTo>
                  <a:pt x="359259" y="65319"/>
                </a:moveTo>
                <a:lnTo>
                  <a:pt x="32659" y="65319"/>
                </a:lnTo>
                <a:lnTo>
                  <a:pt x="19947" y="62755"/>
                </a:lnTo>
                <a:lnTo>
                  <a:pt x="9566" y="55759"/>
                </a:lnTo>
                <a:lnTo>
                  <a:pt x="2566" y="45378"/>
                </a:lnTo>
                <a:lnTo>
                  <a:pt x="0" y="32659"/>
                </a:lnTo>
                <a:lnTo>
                  <a:pt x="2566" y="19941"/>
                </a:lnTo>
                <a:lnTo>
                  <a:pt x="9566" y="9560"/>
                </a:lnTo>
                <a:lnTo>
                  <a:pt x="19947" y="2564"/>
                </a:lnTo>
                <a:lnTo>
                  <a:pt x="32659" y="0"/>
                </a:lnTo>
                <a:lnTo>
                  <a:pt x="359259" y="0"/>
                </a:lnTo>
                <a:lnTo>
                  <a:pt x="371971" y="2564"/>
                </a:lnTo>
                <a:lnTo>
                  <a:pt x="382352" y="9560"/>
                </a:lnTo>
                <a:lnTo>
                  <a:pt x="389352" y="19941"/>
                </a:lnTo>
                <a:lnTo>
                  <a:pt x="391919" y="32659"/>
                </a:lnTo>
                <a:lnTo>
                  <a:pt x="389352" y="45378"/>
                </a:lnTo>
                <a:lnTo>
                  <a:pt x="382352" y="55759"/>
                </a:lnTo>
                <a:lnTo>
                  <a:pt x="371971" y="62755"/>
                </a:lnTo>
                <a:lnTo>
                  <a:pt x="359259" y="65319"/>
                </a:lnTo>
                <a:close/>
              </a:path>
            </a:pathLst>
          </a:custGeom>
          <a:solidFill>
            <a:srgbClr val="FFFFFF"/>
          </a:solidFill>
        </p:spPr>
        <p:txBody>
          <a:bodyPr wrap="square" lIns="0" tIns="0" rIns="0" bIns="0" rtlCol="0"/>
          <a:lstStyle/>
          <a:p>
            <a:endParaRPr/>
          </a:p>
        </p:txBody>
      </p:sp>
      <p:pic>
        <p:nvPicPr>
          <p:cNvPr id="30" name="object 30"/>
          <p:cNvPicPr/>
          <p:nvPr/>
        </p:nvPicPr>
        <p:blipFill>
          <a:blip r:embed="rId8" cstate="print"/>
          <a:stretch>
            <a:fillRect/>
          </a:stretch>
        </p:blipFill>
        <p:spPr>
          <a:xfrm>
            <a:off x="12335929" y="4060329"/>
            <a:ext cx="65319" cy="65319"/>
          </a:xfrm>
          <a:prstGeom prst="rect">
            <a:avLst/>
          </a:prstGeom>
        </p:spPr>
      </p:pic>
      <p:sp>
        <p:nvSpPr>
          <p:cNvPr id="31" name="object 31"/>
          <p:cNvSpPr/>
          <p:nvPr/>
        </p:nvSpPr>
        <p:spPr>
          <a:xfrm>
            <a:off x="12466570" y="4060329"/>
            <a:ext cx="392430" cy="65405"/>
          </a:xfrm>
          <a:custGeom>
            <a:avLst/>
            <a:gdLst/>
            <a:ahLst/>
            <a:cxnLst/>
            <a:rect l="l" t="t" r="r" b="b"/>
            <a:pathLst>
              <a:path w="392429" h="65404">
                <a:moveTo>
                  <a:pt x="359259" y="65319"/>
                </a:moveTo>
                <a:lnTo>
                  <a:pt x="32659" y="65319"/>
                </a:lnTo>
                <a:lnTo>
                  <a:pt x="19947" y="62755"/>
                </a:lnTo>
                <a:lnTo>
                  <a:pt x="9566" y="55759"/>
                </a:lnTo>
                <a:lnTo>
                  <a:pt x="2566" y="45378"/>
                </a:lnTo>
                <a:lnTo>
                  <a:pt x="0" y="32659"/>
                </a:lnTo>
                <a:lnTo>
                  <a:pt x="2566" y="19941"/>
                </a:lnTo>
                <a:lnTo>
                  <a:pt x="9566" y="9560"/>
                </a:lnTo>
                <a:lnTo>
                  <a:pt x="19947" y="2564"/>
                </a:lnTo>
                <a:lnTo>
                  <a:pt x="32659" y="0"/>
                </a:lnTo>
                <a:lnTo>
                  <a:pt x="359259" y="0"/>
                </a:lnTo>
                <a:lnTo>
                  <a:pt x="371971" y="2564"/>
                </a:lnTo>
                <a:lnTo>
                  <a:pt x="382352" y="9560"/>
                </a:lnTo>
                <a:lnTo>
                  <a:pt x="389352" y="19941"/>
                </a:lnTo>
                <a:lnTo>
                  <a:pt x="391919" y="32659"/>
                </a:lnTo>
                <a:lnTo>
                  <a:pt x="389352" y="45378"/>
                </a:lnTo>
                <a:lnTo>
                  <a:pt x="382352" y="55759"/>
                </a:lnTo>
                <a:lnTo>
                  <a:pt x="371971" y="62755"/>
                </a:lnTo>
                <a:lnTo>
                  <a:pt x="359259" y="65319"/>
                </a:lnTo>
                <a:close/>
              </a:path>
            </a:pathLst>
          </a:custGeom>
          <a:solidFill>
            <a:srgbClr val="FFFFFF"/>
          </a:solidFill>
        </p:spPr>
        <p:txBody>
          <a:bodyPr wrap="square" lIns="0" tIns="0" rIns="0" bIns="0" rtlCol="0"/>
          <a:lstStyle/>
          <a:p>
            <a:endParaRPr/>
          </a:p>
        </p:txBody>
      </p:sp>
      <p:pic>
        <p:nvPicPr>
          <p:cNvPr id="32" name="object 32"/>
          <p:cNvPicPr/>
          <p:nvPr/>
        </p:nvPicPr>
        <p:blipFill>
          <a:blip r:embed="rId9" cstate="print"/>
          <a:stretch>
            <a:fillRect/>
          </a:stretch>
        </p:blipFill>
        <p:spPr>
          <a:xfrm>
            <a:off x="15435003" y="7874851"/>
            <a:ext cx="1895484" cy="1388412"/>
          </a:xfrm>
          <a:prstGeom prst="rect">
            <a:avLst/>
          </a:prstGeom>
        </p:spPr>
      </p:pic>
      <p:pic>
        <p:nvPicPr>
          <p:cNvPr id="33" name="object 33"/>
          <p:cNvPicPr/>
          <p:nvPr/>
        </p:nvPicPr>
        <p:blipFill>
          <a:blip r:embed="rId10" cstate="print"/>
          <a:stretch>
            <a:fillRect/>
          </a:stretch>
        </p:blipFill>
        <p:spPr>
          <a:xfrm>
            <a:off x="1322180" y="8362339"/>
            <a:ext cx="1093507" cy="1028755"/>
          </a:xfrm>
          <a:prstGeom prst="rect">
            <a:avLst/>
          </a:prstGeom>
        </p:spPr>
      </p:pic>
      <p:grpSp>
        <p:nvGrpSpPr>
          <p:cNvPr id="34" name="object 34"/>
          <p:cNvGrpSpPr/>
          <p:nvPr/>
        </p:nvGrpSpPr>
        <p:grpSpPr>
          <a:xfrm>
            <a:off x="8350394" y="7791439"/>
            <a:ext cx="1598295" cy="1600200"/>
            <a:chOff x="8350394" y="7791439"/>
            <a:chExt cx="1598295" cy="1600200"/>
          </a:xfrm>
        </p:grpSpPr>
        <p:sp>
          <p:nvSpPr>
            <p:cNvPr id="35" name="object 35"/>
            <p:cNvSpPr/>
            <p:nvPr/>
          </p:nvSpPr>
          <p:spPr>
            <a:xfrm>
              <a:off x="8350394" y="7791439"/>
              <a:ext cx="1598295" cy="1600200"/>
            </a:xfrm>
            <a:custGeom>
              <a:avLst/>
              <a:gdLst/>
              <a:ahLst/>
              <a:cxnLst/>
              <a:rect l="l" t="t" r="r" b="b"/>
              <a:pathLst>
                <a:path w="1598295" h="1600200">
                  <a:moveTo>
                    <a:pt x="1597974" y="1600199"/>
                  </a:moveTo>
                  <a:lnTo>
                    <a:pt x="373105" y="1600199"/>
                  </a:lnTo>
                  <a:lnTo>
                    <a:pt x="373105" y="1297452"/>
                  </a:lnTo>
                  <a:lnTo>
                    <a:pt x="138158" y="1556710"/>
                  </a:lnTo>
                  <a:lnTo>
                    <a:pt x="125347" y="1568058"/>
                  </a:lnTo>
                  <a:lnTo>
                    <a:pt x="110868" y="1576164"/>
                  </a:lnTo>
                  <a:lnTo>
                    <a:pt x="95278" y="1581028"/>
                  </a:lnTo>
                  <a:lnTo>
                    <a:pt x="79131" y="1582649"/>
                  </a:lnTo>
                  <a:lnTo>
                    <a:pt x="65037" y="1581409"/>
                  </a:lnTo>
                  <a:lnTo>
                    <a:pt x="26162" y="1562517"/>
                  </a:lnTo>
                  <a:lnTo>
                    <a:pt x="0" y="1508059"/>
                  </a:lnTo>
                  <a:lnTo>
                    <a:pt x="4232" y="1478168"/>
                  </a:lnTo>
                  <a:lnTo>
                    <a:pt x="339339" y="1099363"/>
                  </a:lnTo>
                  <a:lnTo>
                    <a:pt x="364331" y="1090162"/>
                  </a:lnTo>
                  <a:lnTo>
                    <a:pt x="373105" y="1092781"/>
                  </a:lnTo>
                  <a:lnTo>
                    <a:pt x="373105" y="888756"/>
                  </a:lnTo>
                  <a:lnTo>
                    <a:pt x="356461" y="841094"/>
                  </a:lnTo>
                  <a:lnTo>
                    <a:pt x="345322" y="792129"/>
                  </a:lnTo>
                  <a:lnTo>
                    <a:pt x="339718" y="742361"/>
                  </a:lnTo>
                  <a:lnTo>
                    <a:pt x="339678" y="692288"/>
                  </a:lnTo>
                  <a:lnTo>
                    <a:pt x="345231" y="642409"/>
                  </a:lnTo>
                  <a:lnTo>
                    <a:pt x="356406" y="593223"/>
                  </a:lnTo>
                  <a:lnTo>
                    <a:pt x="373234" y="545229"/>
                  </a:lnTo>
                  <a:lnTo>
                    <a:pt x="373105" y="0"/>
                  </a:lnTo>
                  <a:lnTo>
                    <a:pt x="1597974" y="0"/>
                  </a:lnTo>
                  <a:lnTo>
                    <a:pt x="1597974" y="1600199"/>
                  </a:lnTo>
                  <a:close/>
                </a:path>
              </a:pathLst>
            </a:custGeom>
            <a:solidFill>
              <a:srgbClr val="E2ECE1"/>
            </a:solidFill>
          </p:spPr>
          <p:txBody>
            <a:bodyPr wrap="square" lIns="0" tIns="0" rIns="0" bIns="0" rtlCol="0"/>
            <a:lstStyle/>
            <a:p>
              <a:endParaRPr/>
            </a:p>
          </p:txBody>
        </p:sp>
        <p:pic>
          <p:nvPicPr>
            <p:cNvPr id="36" name="object 36"/>
            <p:cNvPicPr/>
            <p:nvPr/>
          </p:nvPicPr>
          <p:blipFill>
            <a:blip r:embed="rId11" cstate="print"/>
            <a:stretch>
              <a:fillRect/>
            </a:stretch>
          </p:blipFill>
          <p:spPr>
            <a:xfrm>
              <a:off x="8723499" y="8680195"/>
              <a:ext cx="89828" cy="217833"/>
            </a:xfrm>
            <a:prstGeom prst="rect">
              <a:avLst/>
            </a:prstGeom>
          </p:spPr>
        </p:pic>
        <p:sp>
          <p:nvSpPr>
            <p:cNvPr id="37" name="object 37"/>
            <p:cNvSpPr/>
            <p:nvPr/>
          </p:nvSpPr>
          <p:spPr>
            <a:xfrm>
              <a:off x="9678366" y="8828471"/>
              <a:ext cx="75565" cy="443865"/>
            </a:xfrm>
            <a:custGeom>
              <a:avLst/>
              <a:gdLst/>
              <a:ahLst/>
              <a:cxnLst/>
              <a:rect l="l" t="t" r="r" b="b"/>
              <a:pathLst>
                <a:path w="75565" h="443865">
                  <a:moveTo>
                    <a:pt x="75007" y="443281"/>
                  </a:moveTo>
                  <a:lnTo>
                    <a:pt x="0" y="443281"/>
                  </a:lnTo>
                  <a:lnTo>
                    <a:pt x="0" y="0"/>
                  </a:lnTo>
                  <a:lnTo>
                    <a:pt x="75007" y="0"/>
                  </a:lnTo>
                  <a:lnTo>
                    <a:pt x="75007" y="443281"/>
                  </a:lnTo>
                  <a:close/>
                </a:path>
              </a:pathLst>
            </a:custGeom>
            <a:solidFill>
              <a:srgbClr val="E15C62"/>
            </a:solidFill>
          </p:spPr>
          <p:txBody>
            <a:bodyPr wrap="square" lIns="0" tIns="0" rIns="0" bIns="0" rtlCol="0"/>
            <a:lstStyle/>
            <a:p>
              <a:endParaRPr/>
            </a:p>
          </p:txBody>
        </p:sp>
        <p:sp>
          <p:nvSpPr>
            <p:cNvPr id="38" name="object 38"/>
            <p:cNvSpPr/>
            <p:nvPr/>
          </p:nvSpPr>
          <p:spPr>
            <a:xfrm>
              <a:off x="9526404" y="8942808"/>
              <a:ext cx="75565" cy="329565"/>
            </a:xfrm>
            <a:custGeom>
              <a:avLst/>
              <a:gdLst/>
              <a:ahLst/>
              <a:cxnLst/>
              <a:rect l="l" t="t" r="r" b="b"/>
              <a:pathLst>
                <a:path w="75565" h="329565">
                  <a:moveTo>
                    <a:pt x="75136" y="328944"/>
                  </a:moveTo>
                  <a:lnTo>
                    <a:pt x="0" y="328944"/>
                  </a:lnTo>
                  <a:lnTo>
                    <a:pt x="0" y="0"/>
                  </a:lnTo>
                  <a:lnTo>
                    <a:pt x="75136" y="0"/>
                  </a:lnTo>
                  <a:lnTo>
                    <a:pt x="75136" y="328944"/>
                  </a:lnTo>
                  <a:close/>
                </a:path>
              </a:pathLst>
            </a:custGeom>
            <a:solidFill>
              <a:srgbClr val="FFBF59"/>
            </a:solidFill>
          </p:spPr>
          <p:txBody>
            <a:bodyPr wrap="square" lIns="0" tIns="0" rIns="0" bIns="0" rtlCol="0"/>
            <a:lstStyle/>
            <a:p>
              <a:endParaRPr/>
            </a:p>
          </p:txBody>
        </p:sp>
        <p:sp>
          <p:nvSpPr>
            <p:cNvPr id="39" name="object 39"/>
            <p:cNvSpPr/>
            <p:nvPr/>
          </p:nvSpPr>
          <p:spPr>
            <a:xfrm>
              <a:off x="9201513" y="8191101"/>
              <a:ext cx="266700" cy="410845"/>
            </a:xfrm>
            <a:custGeom>
              <a:avLst/>
              <a:gdLst/>
              <a:ahLst/>
              <a:cxnLst/>
              <a:rect l="l" t="t" r="r" b="b"/>
              <a:pathLst>
                <a:path w="266700" h="410845">
                  <a:moveTo>
                    <a:pt x="252732" y="410761"/>
                  </a:moveTo>
                  <a:lnTo>
                    <a:pt x="0" y="281970"/>
                  </a:lnTo>
                  <a:lnTo>
                    <a:pt x="0" y="0"/>
                  </a:lnTo>
                  <a:lnTo>
                    <a:pt x="44292" y="11258"/>
                  </a:lnTo>
                  <a:lnTo>
                    <a:pt x="85918" y="28307"/>
                  </a:lnTo>
                  <a:lnTo>
                    <a:pt x="124407" y="50681"/>
                  </a:lnTo>
                  <a:lnTo>
                    <a:pt x="159290" y="77916"/>
                  </a:lnTo>
                  <a:lnTo>
                    <a:pt x="190096" y="109545"/>
                  </a:lnTo>
                  <a:lnTo>
                    <a:pt x="216356" y="145105"/>
                  </a:lnTo>
                  <a:lnTo>
                    <a:pt x="237598" y="184128"/>
                  </a:lnTo>
                  <a:lnTo>
                    <a:pt x="253354" y="226150"/>
                  </a:lnTo>
                  <a:lnTo>
                    <a:pt x="263151" y="270706"/>
                  </a:lnTo>
                  <a:lnTo>
                    <a:pt x="266522" y="317330"/>
                  </a:lnTo>
                  <a:lnTo>
                    <a:pt x="265618" y="341492"/>
                  </a:lnTo>
                  <a:lnTo>
                    <a:pt x="262962" y="365158"/>
                  </a:lnTo>
                  <a:lnTo>
                    <a:pt x="258638" y="388268"/>
                  </a:lnTo>
                  <a:lnTo>
                    <a:pt x="252732" y="410761"/>
                  </a:lnTo>
                  <a:close/>
                </a:path>
              </a:pathLst>
            </a:custGeom>
            <a:solidFill>
              <a:srgbClr val="E15C62"/>
            </a:solidFill>
          </p:spPr>
          <p:txBody>
            <a:bodyPr wrap="square" lIns="0" tIns="0" rIns="0" bIns="0" rtlCol="0"/>
            <a:lstStyle/>
            <a:p>
              <a:endParaRPr/>
            </a:p>
          </p:txBody>
        </p:sp>
        <p:sp>
          <p:nvSpPr>
            <p:cNvPr id="40" name="object 40"/>
            <p:cNvSpPr/>
            <p:nvPr/>
          </p:nvSpPr>
          <p:spPr>
            <a:xfrm>
              <a:off x="9374597" y="9036368"/>
              <a:ext cx="75565" cy="235585"/>
            </a:xfrm>
            <a:custGeom>
              <a:avLst/>
              <a:gdLst/>
              <a:ahLst/>
              <a:cxnLst/>
              <a:rect l="l" t="t" r="r" b="b"/>
              <a:pathLst>
                <a:path w="75565" h="235584">
                  <a:moveTo>
                    <a:pt x="75136" y="235384"/>
                  </a:moveTo>
                  <a:lnTo>
                    <a:pt x="0" y="235384"/>
                  </a:lnTo>
                  <a:lnTo>
                    <a:pt x="0" y="0"/>
                  </a:lnTo>
                  <a:lnTo>
                    <a:pt x="75136" y="0"/>
                  </a:lnTo>
                  <a:lnTo>
                    <a:pt x="75136" y="235384"/>
                  </a:lnTo>
                  <a:close/>
                </a:path>
              </a:pathLst>
            </a:custGeom>
            <a:solidFill>
              <a:srgbClr val="8BCB8F"/>
            </a:solidFill>
          </p:spPr>
          <p:txBody>
            <a:bodyPr wrap="square" lIns="0" tIns="0" rIns="0" bIns="0" rtlCol="0"/>
            <a:lstStyle/>
            <a:p>
              <a:endParaRPr/>
            </a:p>
          </p:txBody>
        </p:sp>
        <p:sp>
          <p:nvSpPr>
            <p:cNvPr id="41" name="object 41"/>
            <p:cNvSpPr/>
            <p:nvPr/>
          </p:nvSpPr>
          <p:spPr>
            <a:xfrm>
              <a:off x="8752497" y="8120512"/>
              <a:ext cx="781685" cy="775970"/>
            </a:xfrm>
            <a:custGeom>
              <a:avLst/>
              <a:gdLst/>
              <a:ahLst/>
              <a:cxnLst/>
              <a:rect l="l" t="t" r="r" b="b"/>
              <a:pathLst>
                <a:path w="781684" h="775970">
                  <a:moveTo>
                    <a:pt x="390633" y="775967"/>
                  </a:moveTo>
                  <a:lnTo>
                    <a:pt x="341632" y="772945"/>
                  </a:lnTo>
                  <a:lnTo>
                    <a:pt x="294448" y="764118"/>
                  </a:lnTo>
                  <a:lnTo>
                    <a:pt x="249446" y="749852"/>
                  </a:lnTo>
                  <a:lnTo>
                    <a:pt x="206993" y="730509"/>
                  </a:lnTo>
                  <a:lnTo>
                    <a:pt x="167454" y="706452"/>
                  </a:lnTo>
                  <a:lnTo>
                    <a:pt x="131196" y="678045"/>
                  </a:lnTo>
                  <a:lnTo>
                    <a:pt x="98585" y="645652"/>
                  </a:lnTo>
                  <a:lnTo>
                    <a:pt x="69987" y="609635"/>
                  </a:lnTo>
                  <a:lnTo>
                    <a:pt x="45768" y="570358"/>
                  </a:lnTo>
                  <a:lnTo>
                    <a:pt x="26293" y="528185"/>
                  </a:lnTo>
                  <a:lnTo>
                    <a:pt x="11930" y="483479"/>
                  </a:lnTo>
                  <a:lnTo>
                    <a:pt x="3043" y="436602"/>
                  </a:lnTo>
                  <a:lnTo>
                    <a:pt x="0" y="387919"/>
                  </a:lnTo>
                  <a:lnTo>
                    <a:pt x="3043" y="339263"/>
                  </a:lnTo>
                  <a:lnTo>
                    <a:pt x="11930" y="292410"/>
                  </a:lnTo>
                  <a:lnTo>
                    <a:pt x="26293" y="247723"/>
                  </a:lnTo>
                  <a:lnTo>
                    <a:pt x="45768" y="205566"/>
                  </a:lnTo>
                  <a:lnTo>
                    <a:pt x="69987" y="166302"/>
                  </a:lnTo>
                  <a:lnTo>
                    <a:pt x="98585" y="130295"/>
                  </a:lnTo>
                  <a:lnTo>
                    <a:pt x="131196" y="97909"/>
                  </a:lnTo>
                  <a:lnTo>
                    <a:pt x="167454" y="69508"/>
                  </a:lnTo>
                  <a:lnTo>
                    <a:pt x="206993" y="45455"/>
                  </a:lnTo>
                  <a:lnTo>
                    <a:pt x="249446" y="26114"/>
                  </a:lnTo>
                  <a:lnTo>
                    <a:pt x="294447" y="11848"/>
                  </a:lnTo>
                  <a:lnTo>
                    <a:pt x="341632" y="3022"/>
                  </a:lnTo>
                  <a:lnTo>
                    <a:pt x="390633" y="0"/>
                  </a:lnTo>
                  <a:lnTo>
                    <a:pt x="439661" y="3022"/>
                  </a:lnTo>
                  <a:lnTo>
                    <a:pt x="486869" y="11848"/>
                  </a:lnTo>
                  <a:lnTo>
                    <a:pt x="531890" y="26114"/>
                  </a:lnTo>
                  <a:lnTo>
                    <a:pt x="574359" y="45455"/>
                  </a:lnTo>
                  <a:lnTo>
                    <a:pt x="613910" y="69508"/>
                  </a:lnTo>
                  <a:lnTo>
                    <a:pt x="615291" y="70589"/>
                  </a:lnTo>
                  <a:lnTo>
                    <a:pt x="449015" y="70589"/>
                  </a:lnTo>
                  <a:lnTo>
                    <a:pt x="449015" y="130080"/>
                  </a:lnTo>
                  <a:lnTo>
                    <a:pt x="390633" y="130080"/>
                  </a:lnTo>
                  <a:lnTo>
                    <a:pt x="351198" y="133034"/>
                  </a:lnTo>
                  <a:lnTo>
                    <a:pt x="313611" y="141614"/>
                  </a:lnTo>
                  <a:lnTo>
                    <a:pt x="245772" y="173957"/>
                  </a:lnTo>
                  <a:lnTo>
                    <a:pt x="206738" y="206007"/>
                  </a:lnTo>
                  <a:lnTo>
                    <a:pt x="174663" y="244917"/>
                  </a:lnTo>
                  <a:lnTo>
                    <a:pt x="150659" y="289610"/>
                  </a:lnTo>
                  <a:lnTo>
                    <a:pt x="135838" y="339010"/>
                  </a:lnTo>
                  <a:lnTo>
                    <a:pt x="131070" y="387919"/>
                  </a:lnTo>
                  <a:lnTo>
                    <a:pt x="133623" y="424248"/>
                  </a:lnTo>
                  <a:lnTo>
                    <a:pt x="141058" y="459041"/>
                  </a:lnTo>
                  <a:lnTo>
                    <a:pt x="153036" y="491922"/>
                  </a:lnTo>
                  <a:lnTo>
                    <a:pt x="169218" y="522516"/>
                  </a:lnTo>
                  <a:lnTo>
                    <a:pt x="282677" y="522516"/>
                  </a:lnTo>
                  <a:lnTo>
                    <a:pt x="152850" y="607559"/>
                  </a:lnTo>
                  <a:lnTo>
                    <a:pt x="190431" y="641874"/>
                  </a:lnTo>
                  <a:lnTo>
                    <a:pt x="233110" y="670019"/>
                  </a:lnTo>
                  <a:lnTo>
                    <a:pt x="280187" y="691291"/>
                  </a:lnTo>
                  <a:lnTo>
                    <a:pt x="330961" y="704991"/>
                  </a:lnTo>
                  <a:lnTo>
                    <a:pt x="615776" y="704991"/>
                  </a:lnTo>
                  <a:lnTo>
                    <a:pt x="613910" y="706452"/>
                  </a:lnTo>
                  <a:lnTo>
                    <a:pt x="574359" y="730509"/>
                  </a:lnTo>
                  <a:lnTo>
                    <a:pt x="531890" y="749852"/>
                  </a:lnTo>
                  <a:lnTo>
                    <a:pt x="486869" y="764118"/>
                  </a:lnTo>
                  <a:lnTo>
                    <a:pt x="439661" y="772945"/>
                  </a:lnTo>
                  <a:lnTo>
                    <a:pt x="390633" y="775967"/>
                  </a:lnTo>
                  <a:close/>
                </a:path>
                <a:path w="781684" h="775970">
                  <a:moveTo>
                    <a:pt x="769868" y="481350"/>
                  </a:moveTo>
                  <a:lnTo>
                    <a:pt x="701747" y="481350"/>
                  </a:lnTo>
                  <a:lnTo>
                    <a:pt x="707654" y="458857"/>
                  </a:lnTo>
                  <a:lnTo>
                    <a:pt x="711977" y="435747"/>
                  </a:lnTo>
                  <a:lnTo>
                    <a:pt x="714633" y="412081"/>
                  </a:lnTo>
                  <a:lnTo>
                    <a:pt x="715537" y="387919"/>
                  </a:lnTo>
                  <a:lnTo>
                    <a:pt x="712167" y="341295"/>
                  </a:lnTo>
                  <a:lnTo>
                    <a:pt x="702369" y="296740"/>
                  </a:lnTo>
                  <a:lnTo>
                    <a:pt x="686614" y="254717"/>
                  </a:lnTo>
                  <a:lnTo>
                    <a:pt x="665371" y="215694"/>
                  </a:lnTo>
                  <a:lnTo>
                    <a:pt x="639112" y="180135"/>
                  </a:lnTo>
                  <a:lnTo>
                    <a:pt x="608306" y="148505"/>
                  </a:lnTo>
                  <a:lnTo>
                    <a:pt x="573423" y="121270"/>
                  </a:lnTo>
                  <a:lnTo>
                    <a:pt x="534933" y="98896"/>
                  </a:lnTo>
                  <a:lnTo>
                    <a:pt x="493307" y="81847"/>
                  </a:lnTo>
                  <a:lnTo>
                    <a:pt x="449015" y="70589"/>
                  </a:lnTo>
                  <a:lnTo>
                    <a:pt x="615291" y="70589"/>
                  </a:lnTo>
                  <a:lnTo>
                    <a:pt x="650178" y="97909"/>
                  </a:lnTo>
                  <a:lnTo>
                    <a:pt x="682796" y="130295"/>
                  </a:lnTo>
                  <a:lnTo>
                    <a:pt x="711400" y="166302"/>
                  </a:lnTo>
                  <a:lnTo>
                    <a:pt x="735623" y="205566"/>
                  </a:lnTo>
                  <a:lnTo>
                    <a:pt x="755099" y="247723"/>
                  </a:lnTo>
                  <a:lnTo>
                    <a:pt x="769464" y="292410"/>
                  </a:lnTo>
                  <a:lnTo>
                    <a:pt x="778351" y="339263"/>
                  </a:lnTo>
                  <a:lnTo>
                    <a:pt x="781395" y="387919"/>
                  </a:lnTo>
                  <a:lnTo>
                    <a:pt x="778351" y="436602"/>
                  </a:lnTo>
                  <a:lnTo>
                    <a:pt x="769868" y="481350"/>
                  </a:lnTo>
                  <a:close/>
                </a:path>
                <a:path w="781684" h="775970">
                  <a:moveTo>
                    <a:pt x="682690" y="645758"/>
                  </a:moveTo>
                  <a:lnTo>
                    <a:pt x="390633" y="645758"/>
                  </a:lnTo>
                  <a:lnTo>
                    <a:pt x="438594" y="641374"/>
                  </a:lnTo>
                  <a:lnTo>
                    <a:pt x="483617" y="628752"/>
                  </a:lnTo>
                  <a:lnTo>
                    <a:pt x="524909" y="608689"/>
                  </a:lnTo>
                  <a:lnTo>
                    <a:pt x="561679" y="581979"/>
                  </a:lnTo>
                  <a:lnTo>
                    <a:pt x="593137" y="549420"/>
                  </a:lnTo>
                  <a:lnTo>
                    <a:pt x="618491" y="511806"/>
                  </a:lnTo>
                  <a:lnTo>
                    <a:pt x="390633" y="387919"/>
                  </a:lnTo>
                  <a:lnTo>
                    <a:pt x="390633" y="130080"/>
                  </a:lnTo>
                  <a:lnTo>
                    <a:pt x="449015" y="130080"/>
                  </a:lnTo>
                  <a:lnTo>
                    <a:pt x="449015" y="352560"/>
                  </a:lnTo>
                  <a:lnTo>
                    <a:pt x="701747" y="481350"/>
                  </a:lnTo>
                  <a:lnTo>
                    <a:pt x="769868" y="481350"/>
                  </a:lnTo>
                  <a:lnTo>
                    <a:pt x="769464" y="483479"/>
                  </a:lnTo>
                  <a:lnTo>
                    <a:pt x="755099" y="528185"/>
                  </a:lnTo>
                  <a:lnTo>
                    <a:pt x="735623" y="570358"/>
                  </a:lnTo>
                  <a:lnTo>
                    <a:pt x="711400" y="609635"/>
                  </a:lnTo>
                  <a:lnTo>
                    <a:pt x="682796" y="645652"/>
                  </a:lnTo>
                  <a:close/>
                </a:path>
                <a:path w="781684" h="775970">
                  <a:moveTo>
                    <a:pt x="282677" y="522516"/>
                  </a:moveTo>
                  <a:lnTo>
                    <a:pt x="169218" y="522516"/>
                  </a:lnTo>
                  <a:lnTo>
                    <a:pt x="390633" y="387919"/>
                  </a:lnTo>
                  <a:lnTo>
                    <a:pt x="390633" y="485738"/>
                  </a:lnTo>
                  <a:lnTo>
                    <a:pt x="338823" y="485738"/>
                  </a:lnTo>
                  <a:lnTo>
                    <a:pt x="282677" y="522516"/>
                  </a:lnTo>
                  <a:close/>
                </a:path>
                <a:path w="781684" h="775970">
                  <a:moveTo>
                    <a:pt x="615776" y="704991"/>
                  </a:moveTo>
                  <a:lnTo>
                    <a:pt x="330961" y="704991"/>
                  </a:lnTo>
                  <a:lnTo>
                    <a:pt x="338823" y="485738"/>
                  </a:lnTo>
                  <a:lnTo>
                    <a:pt x="390633" y="485738"/>
                  </a:lnTo>
                  <a:lnTo>
                    <a:pt x="390633" y="645758"/>
                  </a:lnTo>
                  <a:lnTo>
                    <a:pt x="682690" y="645758"/>
                  </a:lnTo>
                  <a:lnTo>
                    <a:pt x="650178" y="678045"/>
                  </a:lnTo>
                  <a:lnTo>
                    <a:pt x="615776" y="704991"/>
                  </a:lnTo>
                  <a:close/>
                </a:path>
              </a:pathLst>
            </a:custGeom>
            <a:solidFill>
              <a:srgbClr val="C2E6F9"/>
            </a:solidFill>
          </p:spPr>
          <p:txBody>
            <a:bodyPr wrap="square" lIns="0" tIns="0" rIns="0" bIns="0" rtlCol="0"/>
            <a:lstStyle/>
            <a:p>
              <a:endParaRPr/>
            </a:p>
          </p:txBody>
        </p:sp>
        <p:sp>
          <p:nvSpPr>
            <p:cNvPr id="42" name="object 42"/>
            <p:cNvSpPr/>
            <p:nvPr/>
          </p:nvSpPr>
          <p:spPr>
            <a:xfrm>
              <a:off x="9143130" y="8508431"/>
              <a:ext cx="227965" cy="258445"/>
            </a:xfrm>
            <a:custGeom>
              <a:avLst/>
              <a:gdLst/>
              <a:ahLst/>
              <a:cxnLst/>
              <a:rect l="l" t="t" r="r" b="b"/>
              <a:pathLst>
                <a:path w="227965" h="258445">
                  <a:moveTo>
                    <a:pt x="0" y="0"/>
                  </a:moveTo>
                  <a:close/>
                </a:path>
                <a:path w="227965" h="258445">
                  <a:moveTo>
                    <a:pt x="0" y="257838"/>
                  </a:moveTo>
                  <a:lnTo>
                    <a:pt x="0" y="0"/>
                  </a:lnTo>
                  <a:lnTo>
                    <a:pt x="227858" y="123886"/>
                  </a:lnTo>
                  <a:lnTo>
                    <a:pt x="202504" y="161500"/>
                  </a:lnTo>
                  <a:lnTo>
                    <a:pt x="171046" y="194060"/>
                  </a:lnTo>
                  <a:lnTo>
                    <a:pt x="134276" y="220769"/>
                  </a:lnTo>
                  <a:lnTo>
                    <a:pt x="92984" y="240832"/>
                  </a:lnTo>
                  <a:lnTo>
                    <a:pt x="47961" y="253454"/>
                  </a:lnTo>
                  <a:lnTo>
                    <a:pt x="0" y="257838"/>
                  </a:lnTo>
                  <a:close/>
                </a:path>
              </a:pathLst>
            </a:custGeom>
            <a:solidFill>
              <a:srgbClr val="8BCB8F"/>
            </a:solidFill>
          </p:spPr>
          <p:txBody>
            <a:bodyPr wrap="square" lIns="0" tIns="0" rIns="0" bIns="0" rtlCol="0"/>
            <a:lstStyle/>
            <a:p>
              <a:endParaRPr/>
            </a:p>
          </p:txBody>
        </p:sp>
        <p:sp>
          <p:nvSpPr>
            <p:cNvPr id="43" name="object 43"/>
            <p:cNvSpPr/>
            <p:nvPr/>
          </p:nvSpPr>
          <p:spPr>
            <a:xfrm>
              <a:off x="9222778" y="9182193"/>
              <a:ext cx="75565" cy="90170"/>
            </a:xfrm>
            <a:custGeom>
              <a:avLst/>
              <a:gdLst/>
              <a:ahLst/>
              <a:cxnLst/>
              <a:rect l="l" t="t" r="r" b="b"/>
              <a:pathLst>
                <a:path w="75565" h="90170">
                  <a:moveTo>
                    <a:pt x="75007" y="89559"/>
                  </a:moveTo>
                  <a:lnTo>
                    <a:pt x="0" y="89559"/>
                  </a:lnTo>
                  <a:lnTo>
                    <a:pt x="0" y="0"/>
                  </a:lnTo>
                  <a:lnTo>
                    <a:pt x="75007" y="0"/>
                  </a:lnTo>
                  <a:lnTo>
                    <a:pt x="75007" y="89559"/>
                  </a:lnTo>
                  <a:close/>
                </a:path>
              </a:pathLst>
            </a:custGeom>
            <a:solidFill>
              <a:srgbClr val="52A6D6"/>
            </a:solidFill>
          </p:spPr>
          <p:txBody>
            <a:bodyPr wrap="square" lIns="0" tIns="0" rIns="0" bIns="0" rtlCol="0"/>
            <a:lstStyle/>
            <a:p>
              <a:endParaRPr/>
            </a:p>
          </p:txBody>
        </p:sp>
        <p:sp>
          <p:nvSpPr>
            <p:cNvPr id="44" name="object 44"/>
            <p:cNvSpPr/>
            <p:nvPr/>
          </p:nvSpPr>
          <p:spPr>
            <a:xfrm>
              <a:off x="9070829" y="8953261"/>
              <a:ext cx="75565" cy="318770"/>
            </a:xfrm>
            <a:custGeom>
              <a:avLst/>
              <a:gdLst/>
              <a:ahLst/>
              <a:cxnLst/>
              <a:rect l="l" t="t" r="r" b="b"/>
              <a:pathLst>
                <a:path w="75565" h="318770">
                  <a:moveTo>
                    <a:pt x="75136" y="318491"/>
                  </a:moveTo>
                  <a:lnTo>
                    <a:pt x="0" y="318491"/>
                  </a:lnTo>
                  <a:lnTo>
                    <a:pt x="0" y="0"/>
                  </a:lnTo>
                  <a:lnTo>
                    <a:pt x="18699" y="2613"/>
                  </a:lnTo>
                  <a:lnTo>
                    <a:pt x="37471" y="4452"/>
                  </a:lnTo>
                  <a:lnTo>
                    <a:pt x="56292" y="5516"/>
                  </a:lnTo>
                  <a:lnTo>
                    <a:pt x="75136" y="5807"/>
                  </a:lnTo>
                  <a:lnTo>
                    <a:pt x="75136" y="318491"/>
                  </a:lnTo>
                  <a:close/>
                </a:path>
              </a:pathLst>
            </a:custGeom>
            <a:solidFill>
              <a:srgbClr val="F48BA6"/>
            </a:solidFill>
          </p:spPr>
          <p:txBody>
            <a:bodyPr wrap="square" lIns="0" tIns="0" rIns="0" bIns="0" rtlCol="0"/>
            <a:lstStyle/>
            <a:p>
              <a:endParaRPr/>
            </a:p>
          </p:txBody>
        </p:sp>
        <p:sp>
          <p:nvSpPr>
            <p:cNvPr id="45" name="object 45"/>
            <p:cNvSpPr/>
            <p:nvPr/>
          </p:nvSpPr>
          <p:spPr>
            <a:xfrm>
              <a:off x="8998270" y="8250593"/>
              <a:ext cx="145415" cy="258445"/>
            </a:xfrm>
            <a:custGeom>
              <a:avLst/>
              <a:gdLst/>
              <a:ahLst/>
              <a:cxnLst/>
              <a:rect l="l" t="t" r="r" b="b"/>
              <a:pathLst>
                <a:path w="145415" h="258445">
                  <a:moveTo>
                    <a:pt x="144860" y="257838"/>
                  </a:moveTo>
                  <a:lnTo>
                    <a:pt x="0" y="43876"/>
                  </a:lnTo>
                  <a:lnTo>
                    <a:pt x="32548" y="25315"/>
                  </a:lnTo>
                  <a:lnTo>
                    <a:pt x="67838" y="11533"/>
                  </a:lnTo>
                  <a:lnTo>
                    <a:pt x="105425" y="2953"/>
                  </a:lnTo>
                  <a:lnTo>
                    <a:pt x="144860" y="0"/>
                  </a:lnTo>
                  <a:lnTo>
                    <a:pt x="144860" y="257838"/>
                  </a:lnTo>
                  <a:close/>
                </a:path>
              </a:pathLst>
            </a:custGeom>
            <a:solidFill>
              <a:srgbClr val="FFA259"/>
            </a:solidFill>
          </p:spPr>
          <p:txBody>
            <a:bodyPr wrap="square" lIns="0" tIns="0" rIns="0" bIns="0" rtlCol="0"/>
            <a:lstStyle/>
            <a:p>
              <a:endParaRPr/>
            </a:p>
          </p:txBody>
        </p:sp>
        <p:sp>
          <p:nvSpPr>
            <p:cNvPr id="46" name="object 46"/>
            <p:cNvSpPr/>
            <p:nvPr/>
          </p:nvSpPr>
          <p:spPr>
            <a:xfrm>
              <a:off x="8888336" y="8294469"/>
              <a:ext cx="255270" cy="213995"/>
            </a:xfrm>
            <a:custGeom>
              <a:avLst/>
              <a:gdLst/>
              <a:ahLst/>
              <a:cxnLst/>
              <a:rect l="l" t="t" r="r" b="b"/>
              <a:pathLst>
                <a:path w="255270" h="213995">
                  <a:moveTo>
                    <a:pt x="254794" y="213962"/>
                  </a:moveTo>
                  <a:lnTo>
                    <a:pt x="0" y="165052"/>
                  </a:lnTo>
                  <a:lnTo>
                    <a:pt x="14821" y="115653"/>
                  </a:lnTo>
                  <a:lnTo>
                    <a:pt x="38824" y="70960"/>
                  </a:lnTo>
                  <a:lnTo>
                    <a:pt x="70899" y="32050"/>
                  </a:lnTo>
                  <a:lnTo>
                    <a:pt x="109934" y="0"/>
                  </a:lnTo>
                  <a:lnTo>
                    <a:pt x="254794" y="213962"/>
                  </a:lnTo>
                  <a:close/>
                </a:path>
              </a:pathLst>
            </a:custGeom>
            <a:solidFill>
              <a:srgbClr val="52A6D6"/>
            </a:solidFill>
          </p:spPr>
          <p:txBody>
            <a:bodyPr wrap="square" lIns="0" tIns="0" rIns="0" bIns="0" rtlCol="0"/>
            <a:lstStyle/>
            <a:p>
              <a:endParaRPr/>
            </a:p>
          </p:txBody>
        </p:sp>
        <p:sp>
          <p:nvSpPr>
            <p:cNvPr id="47" name="object 47"/>
            <p:cNvSpPr/>
            <p:nvPr/>
          </p:nvSpPr>
          <p:spPr>
            <a:xfrm>
              <a:off x="8883567" y="8459522"/>
              <a:ext cx="259715" cy="183515"/>
            </a:xfrm>
            <a:custGeom>
              <a:avLst/>
              <a:gdLst/>
              <a:ahLst/>
              <a:cxnLst/>
              <a:rect l="l" t="t" r="r" b="b"/>
              <a:pathLst>
                <a:path w="259715" h="183515">
                  <a:moveTo>
                    <a:pt x="38148" y="183506"/>
                  </a:moveTo>
                  <a:lnTo>
                    <a:pt x="21965" y="152912"/>
                  </a:lnTo>
                  <a:lnTo>
                    <a:pt x="9988" y="120031"/>
                  </a:lnTo>
                  <a:lnTo>
                    <a:pt x="2553" y="85238"/>
                  </a:lnTo>
                  <a:lnTo>
                    <a:pt x="0" y="48909"/>
                  </a:lnTo>
                  <a:lnTo>
                    <a:pt x="291" y="36421"/>
                  </a:lnTo>
                  <a:lnTo>
                    <a:pt x="1176" y="24115"/>
                  </a:lnTo>
                  <a:lnTo>
                    <a:pt x="2664" y="11979"/>
                  </a:lnTo>
                  <a:lnTo>
                    <a:pt x="4768" y="0"/>
                  </a:lnTo>
                  <a:lnTo>
                    <a:pt x="259562" y="48909"/>
                  </a:lnTo>
                  <a:lnTo>
                    <a:pt x="38148" y="183506"/>
                  </a:lnTo>
                  <a:close/>
                </a:path>
              </a:pathLst>
            </a:custGeom>
            <a:solidFill>
              <a:srgbClr val="F48BA6"/>
            </a:solidFill>
          </p:spPr>
          <p:txBody>
            <a:bodyPr wrap="square" lIns="0" tIns="0" rIns="0" bIns="0" rtlCol="0"/>
            <a:lstStyle/>
            <a:p>
              <a:endParaRPr/>
            </a:p>
          </p:txBody>
        </p:sp>
        <p:pic>
          <p:nvPicPr>
            <p:cNvPr id="48" name="object 48"/>
            <p:cNvPicPr/>
            <p:nvPr/>
          </p:nvPicPr>
          <p:blipFill>
            <a:blip r:embed="rId12" cstate="print"/>
            <a:stretch>
              <a:fillRect/>
            </a:stretch>
          </p:blipFill>
          <p:spPr>
            <a:xfrm>
              <a:off x="8905348" y="8606250"/>
              <a:ext cx="185972" cy="219253"/>
            </a:xfrm>
            <a:prstGeom prst="rect">
              <a:avLst/>
            </a:prstGeom>
          </p:spPr>
        </p:pic>
        <p:sp>
          <p:nvSpPr>
            <p:cNvPr id="49" name="object 49"/>
            <p:cNvSpPr/>
            <p:nvPr/>
          </p:nvSpPr>
          <p:spPr>
            <a:xfrm>
              <a:off x="8919009" y="9036368"/>
              <a:ext cx="75565" cy="235585"/>
            </a:xfrm>
            <a:custGeom>
              <a:avLst/>
              <a:gdLst/>
              <a:ahLst/>
              <a:cxnLst/>
              <a:rect l="l" t="t" r="r" b="b"/>
              <a:pathLst>
                <a:path w="75565" h="235584">
                  <a:moveTo>
                    <a:pt x="75136" y="235384"/>
                  </a:moveTo>
                  <a:lnTo>
                    <a:pt x="0" y="235384"/>
                  </a:lnTo>
                  <a:lnTo>
                    <a:pt x="0" y="0"/>
                  </a:lnTo>
                  <a:lnTo>
                    <a:pt x="75136" y="0"/>
                  </a:lnTo>
                  <a:lnTo>
                    <a:pt x="75136" y="235384"/>
                  </a:lnTo>
                  <a:close/>
                </a:path>
              </a:pathLst>
            </a:custGeom>
            <a:solidFill>
              <a:srgbClr val="FFA259"/>
            </a:solidFill>
          </p:spPr>
          <p:txBody>
            <a:bodyPr wrap="square" lIns="0" tIns="0" rIns="0" bIns="0" rtlCol="0"/>
            <a:lstStyle/>
            <a:p>
              <a:endParaRPr/>
            </a:p>
          </p:txBody>
        </p:sp>
        <p:pic>
          <p:nvPicPr>
            <p:cNvPr id="50" name="object 50"/>
            <p:cNvPicPr/>
            <p:nvPr/>
          </p:nvPicPr>
          <p:blipFill>
            <a:blip r:embed="rId13" cstate="print"/>
            <a:stretch>
              <a:fillRect/>
            </a:stretch>
          </p:blipFill>
          <p:spPr>
            <a:xfrm>
              <a:off x="8740769" y="8818019"/>
              <a:ext cx="126946" cy="128532"/>
            </a:xfrm>
            <a:prstGeom prst="rect">
              <a:avLst/>
            </a:prstGeom>
          </p:spPr>
        </p:pic>
        <p:sp>
          <p:nvSpPr>
            <p:cNvPr id="51" name="object 51"/>
            <p:cNvSpPr/>
            <p:nvPr/>
          </p:nvSpPr>
          <p:spPr>
            <a:xfrm>
              <a:off x="8350394" y="8881601"/>
              <a:ext cx="464820" cy="492759"/>
            </a:xfrm>
            <a:custGeom>
              <a:avLst/>
              <a:gdLst/>
              <a:ahLst/>
              <a:cxnLst/>
              <a:rect l="l" t="t" r="r" b="b"/>
              <a:pathLst>
                <a:path w="464820" h="492759">
                  <a:moveTo>
                    <a:pt x="79131" y="492487"/>
                  </a:moveTo>
                  <a:lnTo>
                    <a:pt x="38154" y="481217"/>
                  </a:lnTo>
                  <a:lnTo>
                    <a:pt x="7366" y="447207"/>
                  </a:lnTo>
                  <a:lnTo>
                    <a:pt x="0" y="417897"/>
                  </a:lnTo>
                  <a:lnTo>
                    <a:pt x="4232" y="388006"/>
                  </a:lnTo>
                  <a:lnTo>
                    <a:pt x="339339" y="9200"/>
                  </a:lnTo>
                  <a:lnTo>
                    <a:pt x="364331" y="0"/>
                  </a:lnTo>
                  <a:lnTo>
                    <a:pt x="373105" y="2619"/>
                  </a:lnTo>
                  <a:lnTo>
                    <a:pt x="455072" y="74241"/>
                  </a:lnTo>
                  <a:lnTo>
                    <a:pt x="464561" y="94001"/>
                  </a:lnTo>
                  <a:lnTo>
                    <a:pt x="462992" y="104855"/>
                  </a:lnTo>
                  <a:lnTo>
                    <a:pt x="138158" y="466548"/>
                  </a:lnTo>
                  <a:lnTo>
                    <a:pt x="95278" y="490865"/>
                  </a:lnTo>
                  <a:lnTo>
                    <a:pt x="79131" y="492487"/>
                  </a:lnTo>
                  <a:close/>
                </a:path>
              </a:pathLst>
            </a:custGeom>
            <a:solidFill>
              <a:srgbClr val="E15C62"/>
            </a:solidFill>
          </p:spPr>
          <p:txBody>
            <a:bodyPr wrap="square" lIns="0" tIns="0" rIns="0" bIns="0" rtlCol="0"/>
            <a:lstStyle/>
            <a:p>
              <a:endParaRPr/>
            </a:p>
          </p:txBody>
        </p:sp>
        <p:sp>
          <p:nvSpPr>
            <p:cNvPr id="52" name="object 52"/>
            <p:cNvSpPr/>
            <p:nvPr/>
          </p:nvSpPr>
          <p:spPr>
            <a:xfrm>
              <a:off x="8829039" y="9258848"/>
              <a:ext cx="985519" cy="26034"/>
            </a:xfrm>
            <a:custGeom>
              <a:avLst/>
              <a:gdLst/>
              <a:ahLst/>
              <a:cxnLst/>
              <a:rect l="l" t="t" r="r" b="b"/>
              <a:pathLst>
                <a:path w="985520" h="26034">
                  <a:moveTo>
                    <a:pt x="979121" y="25809"/>
                  </a:moveTo>
                  <a:lnTo>
                    <a:pt x="5773" y="25809"/>
                  </a:lnTo>
                  <a:lnTo>
                    <a:pt x="0" y="20028"/>
                  </a:lnTo>
                  <a:lnTo>
                    <a:pt x="0" y="5781"/>
                  </a:lnTo>
                  <a:lnTo>
                    <a:pt x="5773" y="0"/>
                  </a:lnTo>
                  <a:lnTo>
                    <a:pt x="972007" y="0"/>
                  </a:lnTo>
                  <a:lnTo>
                    <a:pt x="979134" y="0"/>
                  </a:lnTo>
                  <a:lnTo>
                    <a:pt x="984895" y="5781"/>
                  </a:lnTo>
                  <a:lnTo>
                    <a:pt x="984895" y="20028"/>
                  </a:lnTo>
                  <a:lnTo>
                    <a:pt x="979121" y="25809"/>
                  </a:lnTo>
                  <a:close/>
                </a:path>
              </a:pathLst>
            </a:custGeom>
            <a:solidFill>
              <a:srgbClr val="4D7279"/>
            </a:solidFill>
          </p:spPr>
          <p:txBody>
            <a:bodyPr wrap="square" lIns="0" tIns="0" rIns="0" bIns="0" rtlCol="0"/>
            <a:lstStyle/>
            <a:p>
              <a:endParaRPr/>
            </a:p>
          </p:txBody>
        </p:sp>
        <p:sp>
          <p:nvSpPr>
            <p:cNvPr id="53" name="object 53"/>
            <p:cNvSpPr/>
            <p:nvPr/>
          </p:nvSpPr>
          <p:spPr>
            <a:xfrm>
              <a:off x="8970543" y="7962429"/>
              <a:ext cx="796290" cy="603885"/>
            </a:xfrm>
            <a:custGeom>
              <a:avLst/>
              <a:gdLst/>
              <a:ahLst/>
              <a:cxnLst/>
              <a:rect l="l" t="t" r="r" b="b"/>
              <a:pathLst>
                <a:path w="796290" h="603884">
                  <a:moveTo>
                    <a:pt x="796086" y="583539"/>
                  </a:moveTo>
                  <a:lnTo>
                    <a:pt x="790308" y="577748"/>
                  </a:lnTo>
                  <a:lnTo>
                    <a:pt x="617181" y="577748"/>
                  </a:lnTo>
                  <a:lnTo>
                    <a:pt x="611403" y="583539"/>
                  </a:lnTo>
                  <a:lnTo>
                    <a:pt x="611403" y="597789"/>
                  </a:lnTo>
                  <a:lnTo>
                    <a:pt x="617181" y="603567"/>
                  </a:lnTo>
                  <a:lnTo>
                    <a:pt x="783196" y="603567"/>
                  </a:lnTo>
                  <a:lnTo>
                    <a:pt x="790321" y="603567"/>
                  </a:lnTo>
                  <a:lnTo>
                    <a:pt x="796086" y="597789"/>
                  </a:lnTo>
                  <a:lnTo>
                    <a:pt x="796086" y="583539"/>
                  </a:lnTo>
                  <a:close/>
                </a:path>
                <a:path w="796290" h="603884">
                  <a:moveTo>
                    <a:pt x="796086" y="482752"/>
                  </a:moveTo>
                  <a:lnTo>
                    <a:pt x="790308" y="476973"/>
                  </a:lnTo>
                  <a:lnTo>
                    <a:pt x="615759" y="476973"/>
                  </a:lnTo>
                  <a:lnTo>
                    <a:pt x="609981" y="482752"/>
                  </a:lnTo>
                  <a:lnTo>
                    <a:pt x="609981" y="497001"/>
                  </a:lnTo>
                  <a:lnTo>
                    <a:pt x="615759" y="502780"/>
                  </a:lnTo>
                  <a:lnTo>
                    <a:pt x="783196" y="502780"/>
                  </a:lnTo>
                  <a:lnTo>
                    <a:pt x="790321" y="502780"/>
                  </a:lnTo>
                  <a:lnTo>
                    <a:pt x="796086" y="497001"/>
                  </a:lnTo>
                  <a:lnTo>
                    <a:pt x="796086" y="482752"/>
                  </a:lnTo>
                  <a:close/>
                </a:path>
                <a:path w="796290" h="603884">
                  <a:moveTo>
                    <a:pt x="796086" y="381965"/>
                  </a:moveTo>
                  <a:lnTo>
                    <a:pt x="790308" y="376186"/>
                  </a:lnTo>
                  <a:lnTo>
                    <a:pt x="591019" y="376186"/>
                  </a:lnTo>
                  <a:lnTo>
                    <a:pt x="585304" y="381965"/>
                  </a:lnTo>
                  <a:lnTo>
                    <a:pt x="585304" y="396214"/>
                  </a:lnTo>
                  <a:lnTo>
                    <a:pt x="591146" y="401993"/>
                  </a:lnTo>
                  <a:lnTo>
                    <a:pt x="783196" y="401993"/>
                  </a:lnTo>
                  <a:lnTo>
                    <a:pt x="790321" y="401993"/>
                  </a:lnTo>
                  <a:lnTo>
                    <a:pt x="796086" y="396214"/>
                  </a:lnTo>
                  <a:lnTo>
                    <a:pt x="796086" y="381965"/>
                  </a:lnTo>
                  <a:close/>
                </a:path>
                <a:path w="796290" h="603884">
                  <a:moveTo>
                    <a:pt x="796086" y="281051"/>
                  </a:moveTo>
                  <a:lnTo>
                    <a:pt x="790308" y="275259"/>
                  </a:lnTo>
                  <a:lnTo>
                    <a:pt x="537781" y="275259"/>
                  </a:lnTo>
                  <a:lnTo>
                    <a:pt x="532015" y="281051"/>
                  </a:lnTo>
                  <a:lnTo>
                    <a:pt x="532015" y="295287"/>
                  </a:lnTo>
                  <a:lnTo>
                    <a:pt x="537781" y="301078"/>
                  </a:lnTo>
                  <a:lnTo>
                    <a:pt x="783196" y="301078"/>
                  </a:lnTo>
                  <a:lnTo>
                    <a:pt x="790321" y="301078"/>
                  </a:lnTo>
                  <a:lnTo>
                    <a:pt x="796086" y="295287"/>
                  </a:lnTo>
                  <a:lnTo>
                    <a:pt x="796086" y="281051"/>
                  </a:lnTo>
                  <a:close/>
                </a:path>
                <a:path w="796290" h="603884">
                  <a:moveTo>
                    <a:pt x="796086" y="162318"/>
                  </a:moveTo>
                  <a:lnTo>
                    <a:pt x="790308" y="156540"/>
                  </a:lnTo>
                  <a:lnTo>
                    <a:pt x="414832" y="156540"/>
                  </a:lnTo>
                  <a:lnTo>
                    <a:pt x="409067" y="162318"/>
                  </a:lnTo>
                  <a:lnTo>
                    <a:pt x="409067" y="176568"/>
                  </a:lnTo>
                  <a:lnTo>
                    <a:pt x="414832" y="182346"/>
                  </a:lnTo>
                  <a:lnTo>
                    <a:pt x="783196" y="182346"/>
                  </a:lnTo>
                  <a:lnTo>
                    <a:pt x="790321" y="182346"/>
                  </a:lnTo>
                  <a:lnTo>
                    <a:pt x="796086" y="176568"/>
                  </a:lnTo>
                  <a:lnTo>
                    <a:pt x="796086" y="162318"/>
                  </a:lnTo>
                  <a:close/>
                </a:path>
                <a:path w="796290" h="603884">
                  <a:moveTo>
                    <a:pt x="796086" y="5791"/>
                  </a:moveTo>
                  <a:lnTo>
                    <a:pt x="790308" y="0"/>
                  </a:lnTo>
                  <a:lnTo>
                    <a:pt x="5778" y="0"/>
                  </a:lnTo>
                  <a:lnTo>
                    <a:pt x="0" y="5791"/>
                  </a:lnTo>
                  <a:lnTo>
                    <a:pt x="0" y="20027"/>
                  </a:lnTo>
                  <a:lnTo>
                    <a:pt x="5778" y="25819"/>
                  </a:lnTo>
                  <a:lnTo>
                    <a:pt x="783196" y="25819"/>
                  </a:lnTo>
                  <a:lnTo>
                    <a:pt x="790321" y="25819"/>
                  </a:lnTo>
                  <a:lnTo>
                    <a:pt x="796086" y="20027"/>
                  </a:lnTo>
                  <a:lnTo>
                    <a:pt x="796086" y="5791"/>
                  </a:lnTo>
                  <a:close/>
                </a:path>
              </a:pathLst>
            </a:custGeom>
            <a:solidFill>
              <a:srgbClr val="93B1B8"/>
            </a:solidFill>
          </p:spPr>
          <p:txBody>
            <a:bodyPr wrap="square" lIns="0" tIns="0" rIns="0" bIns="0" rtlCol="0"/>
            <a:lstStyle/>
            <a:p>
              <a:endParaRPr/>
            </a:p>
          </p:txBody>
        </p:sp>
        <p:sp>
          <p:nvSpPr>
            <p:cNvPr id="54" name="object 54"/>
            <p:cNvSpPr/>
            <p:nvPr/>
          </p:nvSpPr>
          <p:spPr>
            <a:xfrm>
              <a:off x="8690072" y="8058004"/>
              <a:ext cx="907415" cy="901065"/>
            </a:xfrm>
            <a:custGeom>
              <a:avLst/>
              <a:gdLst/>
              <a:ahLst/>
              <a:cxnLst/>
              <a:rect l="l" t="t" r="r" b="b"/>
              <a:pathLst>
                <a:path w="907415" h="901065">
                  <a:moveTo>
                    <a:pt x="455893" y="901064"/>
                  </a:moveTo>
                  <a:lnTo>
                    <a:pt x="399456" y="897870"/>
                  </a:lnTo>
                  <a:lnTo>
                    <a:pt x="327236" y="883449"/>
                  </a:lnTo>
                  <a:lnTo>
                    <a:pt x="275140" y="865060"/>
                  </a:lnTo>
                  <a:lnTo>
                    <a:pt x="225074" y="840089"/>
                  </a:lnTo>
                  <a:lnTo>
                    <a:pt x="177643" y="808537"/>
                  </a:lnTo>
                  <a:lnTo>
                    <a:pt x="142630" y="779142"/>
                  </a:lnTo>
                  <a:lnTo>
                    <a:pt x="95591" y="728117"/>
                  </a:lnTo>
                  <a:lnTo>
                    <a:pt x="71382" y="694345"/>
                  </a:lnTo>
                  <a:lnTo>
                    <a:pt x="50652" y="658951"/>
                  </a:lnTo>
                  <a:lnTo>
                    <a:pt x="33427" y="622191"/>
                  </a:lnTo>
                  <a:lnTo>
                    <a:pt x="16783" y="574529"/>
                  </a:lnTo>
                  <a:lnTo>
                    <a:pt x="5644" y="525564"/>
                  </a:lnTo>
                  <a:lnTo>
                    <a:pt x="40" y="475796"/>
                  </a:lnTo>
                  <a:lnTo>
                    <a:pt x="0" y="425723"/>
                  </a:lnTo>
                  <a:lnTo>
                    <a:pt x="5553" y="375844"/>
                  </a:lnTo>
                  <a:lnTo>
                    <a:pt x="16728" y="326658"/>
                  </a:lnTo>
                  <a:lnTo>
                    <a:pt x="33556" y="278664"/>
                  </a:lnTo>
                  <a:lnTo>
                    <a:pt x="68547" y="211155"/>
                  </a:lnTo>
                  <a:lnTo>
                    <a:pt x="90682" y="179307"/>
                  </a:lnTo>
                  <a:lnTo>
                    <a:pt x="115910" y="148970"/>
                  </a:lnTo>
                  <a:lnTo>
                    <a:pt x="149939" y="115165"/>
                  </a:lnTo>
                  <a:lnTo>
                    <a:pt x="186613" y="85661"/>
                  </a:lnTo>
                  <a:lnTo>
                    <a:pt x="225571" y="60477"/>
                  </a:lnTo>
                  <a:lnTo>
                    <a:pt x="266457" y="39631"/>
                  </a:lnTo>
                  <a:lnTo>
                    <a:pt x="308912" y="23141"/>
                  </a:lnTo>
                  <a:lnTo>
                    <a:pt x="352576" y="11027"/>
                  </a:lnTo>
                  <a:lnTo>
                    <a:pt x="397092" y="3307"/>
                  </a:lnTo>
                  <a:lnTo>
                    <a:pt x="442101" y="0"/>
                  </a:lnTo>
                  <a:lnTo>
                    <a:pt x="487245" y="1123"/>
                  </a:lnTo>
                  <a:lnTo>
                    <a:pt x="532165" y="6697"/>
                  </a:lnTo>
                  <a:lnTo>
                    <a:pt x="576503" y="16740"/>
                  </a:lnTo>
                  <a:lnTo>
                    <a:pt x="619901" y="31269"/>
                  </a:lnTo>
                  <a:lnTo>
                    <a:pt x="661999" y="50304"/>
                  </a:lnTo>
                  <a:lnTo>
                    <a:pt x="682946" y="62508"/>
                  </a:lnTo>
                  <a:lnTo>
                    <a:pt x="453058" y="62508"/>
                  </a:lnTo>
                  <a:lnTo>
                    <a:pt x="404057" y="65531"/>
                  </a:lnTo>
                  <a:lnTo>
                    <a:pt x="356873" y="74357"/>
                  </a:lnTo>
                  <a:lnTo>
                    <a:pt x="311871" y="88622"/>
                  </a:lnTo>
                  <a:lnTo>
                    <a:pt x="269418" y="107963"/>
                  </a:lnTo>
                  <a:lnTo>
                    <a:pt x="229879" y="132016"/>
                  </a:lnTo>
                  <a:lnTo>
                    <a:pt x="193622" y="160417"/>
                  </a:lnTo>
                  <a:lnTo>
                    <a:pt x="161011" y="192803"/>
                  </a:lnTo>
                  <a:lnTo>
                    <a:pt x="132412" y="228810"/>
                  </a:lnTo>
                  <a:lnTo>
                    <a:pt x="108193" y="268074"/>
                  </a:lnTo>
                  <a:lnTo>
                    <a:pt x="88718" y="310231"/>
                  </a:lnTo>
                  <a:lnTo>
                    <a:pt x="74355" y="354919"/>
                  </a:lnTo>
                  <a:lnTo>
                    <a:pt x="65468" y="401772"/>
                  </a:lnTo>
                  <a:lnTo>
                    <a:pt x="62425" y="450427"/>
                  </a:lnTo>
                  <a:lnTo>
                    <a:pt x="65468" y="499110"/>
                  </a:lnTo>
                  <a:lnTo>
                    <a:pt x="74355" y="545987"/>
                  </a:lnTo>
                  <a:lnTo>
                    <a:pt x="88718" y="590693"/>
                  </a:lnTo>
                  <a:lnTo>
                    <a:pt x="108193" y="632867"/>
                  </a:lnTo>
                  <a:lnTo>
                    <a:pt x="132412" y="672143"/>
                  </a:lnTo>
                  <a:lnTo>
                    <a:pt x="161011" y="708160"/>
                  </a:lnTo>
                  <a:lnTo>
                    <a:pt x="193622" y="740554"/>
                  </a:lnTo>
                  <a:lnTo>
                    <a:pt x="229879" y="768960"/>
                  </a:lnTo>
                  <a:lnTo>
                    <a:pt x="269418" y="793017"/>
                  </a:lnTo>
                  <a:lnTo>
                    <a:pt x="311871" y="812360"/>
                  </a:lnTo>
                  <a:lnTo>
                    <a:pt x="356873" y="826627"/>
                  </a:lnTo>
                  <a:lnTo>
                    <a:pt x="404057" y="835453"/>
                  </a:lnTo>
                  <a:lnTo>
                    <a:pt x="453058" y="838476"/>
                  </a:lnTo>
                  <a:lnTo>
                    <a:pt x="683556" y="838476"/>
                  </a:lnTo>
                  <a:lnTo>
                    <a:pt x="677923" y="842070"/>
                  </a:lnTo>
                  <a:lnTo>
                    <a:pt x="635970" y="863027"/>
                  </a:lnTo>
                  <a:lnTo>
                    <a:pt x="592410" y="879423"/>
                  </a:lnTo>
                  <a:lnTo>
                    <a:pt x="547623" y="891240"/>
                  </a:lnTo>
                  <a:lnTo>
                    <a:pt x="501991" y="898460"/>
                  </a:lnTo>
                  <a:lnTo>
                    <a:pt x="455893" y="901064"/>
                  </a:lnTo>
                  <a:close/>
                </a:path>
                <a:path w="907415" h="901065">
                  <a:moveTo>
                    <a:pt x="683556" y="838476"/>
                  </a:moveTo>
                  <a:lnTo>
                    <a:pt x="453058" y="838476"/>
                  </a:lnTo>
                  <a:lnTo>
                    <a:pt x="502086" y="835453"/>
                  </a:lnTo>
                  <a:lnTo>
                    <a:pt x="549294" y="826627"/>
                  </a:lnTo>
                  <a:lnTo>
                    <a:pt x="594315" y="812360"/>
                  </a:lnTo>
                  <a:lnTo>
                    <a:pt x="636784" y="793017"/>
                  </a:lnTo>
                  <a:lnTo>
                    <a:pt x="676335" y="768960"/>
                  </a:lnTo>
                  <a:lnTo>
                    <a:pt x="712603" y="740554"/>
                  </a:lnTo>
                  <a:lnTo>
                    <a:pt x="745222" y="708160"/>
                  </a:lnTo>
                  <a:lnTo>
                    <a:pt x="773825" y="672143"/>
                  </a:lnTo>
                  <a:lnTo>
                    <a:pt x="798048" y="632867"/>
                  </a:lnTo>
                  <a:lnTo>
                    <a:pt x="817525" y="590693"/>
                  </a:lnTo>
                  <a:lnTo>
                    <a:pt x="831889" y="545987"/>
                  </a:lnTo>
                  <a:lnTo>
                    <a:pt x="840776" y="499110"/>
                  </a:lnTo>
                  <a:lnTo>
                    <a:pt x="843820" y="450427"/>
                  </a:lnTo>
                  <a:lnTo>
                    <a:pt x="840776" y="401772"/>
                  </a:lnTo>
                  <a:lnTo>
                    <a:pt x="831889" y="354919"/>
                  </a:lnTo>
                  <a:lnTo>
                    <a:pt x="817525" y="310231"/>
                  </a:lnTo>
                  <a:lnTo>
                    <a:pt x="798048" y="268074"/>
                  </a:lnTo>
                  <a:lnTo>
                    <a:pt x="773825" y="228810"/>
                  </a:lnTo>
                  <a:lnTo>
                    <a:pt x="745222" y="192803"/>
                  </a:lnTo>
                  <a:lnTo>
                    <a:pt x="712603" y="160417"/>
                  </a:lnTo>
                  <a:lnTo>
                    <a:pt x="676335" y="132016"/>
                  </a:lnTo>
                  <a:lnTo>
                    <a:pt x="636784" y="107963"/>
                  </a:lnTo>
                  <a:lnTo>
                    <a:pt x="594315" y="88622"/>
                  </a:lnTo>
                  <a:lnTo>
                    <a:pt x="549294" y="74357"/>
                  </a:lnTo>
                  <a:lnTo>
                    <a:pt x="502086" y="65531"/>
                  </a:lnTo>
                  <a:lnTo>
                    <a:pt x="453058" y="62508"/>
                  </a:lnTo>
                  <a:lnTo>
                    <a:pt x="682946" y="62508"/>
                  </a:lnTo>
                  <a:lnTo>
                    <a:pt x="716501" y="83371"/>
                  </a:lnTo>
                  <a:lnTo>
                    <a:pt x="756827" y="115547"/>
                  </a:lnTo>
                  <a:lnTo>
                    <a:pt x="793718" y="152519"/>
                  </a:lnTo>
                  <a:lnTo>
                    <a:pt x="825390" y="192589"/>
                  </a:lnTo>
                  <a:lnTo>
                    <a:pt x="855435" y="241740"/>
                  </a:lnTo>
                  <a:lnTo>
                    <a:pt x="878617" y="293504"/>
                  </a:lnTo>
                  <a:lnTo>
                    <a:pt x="878746" y="293504"/>
                  </a:lnTo>
                  <a:lnTo>
                    <a:pt x="894002" y="343269"/>
                  </a:lnTo>
                  <a:lnTo>
                    <a:pt x="903362" y="394291"/>
                  </a:lnTo>
                  <a:lnTo>
                    <a:pt x="906826" y="441489"/>
                  </a:lnTo>
                  <a:lnTo>
                    <a:pt x="905312" y="488821"/>
                  </a:lnTo>
                  <a:lnTo>
                    <a:pt x="898795" y="535866"/>
                  </a:lnTo>
                  <a:lnTo>
                    <a:pt x="887252" y="582202"/>
                  </a:lnTo>
                  <a:lnTo>
                    <a:pt x="870659" y="627406"/>
                  </a:lnTo>
                  <a:lnTo>
                    <a:pt x="848991" y="671058"/>
                  </a:lnTo>
                  <a:lnTo>
                    <a:pt x="822225" y="712734"/>
                  </a:lnTo>
                  <a:lnTo>
                    <a:pt x="790335" y="752013"/>
                  </a:lnTo>
                  <a:lnTo>
                    <a:pt x="755486" y="786545"/>
                  </a:lnTo>
                  <a:lnTo>
                    <a:pt x="717889" y="816570"/>
                  </a:lnTo>
                  <a:lnTo>
                    <a:pt x="683556" y="838476"/>
                  </a:lnTo>
                  <a:close/>
                </a:path>
              </a:pathLst>
            </a:custGeom>
            <a:solidFill>
              <a:srgbClr val="4D7279"/>
            </a:solidFill>
          </p:spPr>
          <p:txBody>
            <a:bodyPr wrap="square" lIns="0" tIns="0" rIns="0" bIns="0" rtlCol="0"/>
            <a:lstStyle/>
            <a:p>
              <a:endParaRPr/>
            </a:p>
          </p:txBody>
        </p:sp>
      </p:grpSp>
      <p:sp>
        <p:nvSpPr>
          <p:cNvPr id="55" name="object 5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434" dirty="0">
                <a:latin typeface="Times New Roman" panose="02020603050405020304" pitchFamily="18" charset="0"/>
                <a:cs typeface="Times New Roman" panose="02020603050405020304" pitchFamily="18" charset="0"/>
              </a:rPr>
              <a:t>Revenue</a:t>
            </a:r>
            <a:r>
              <a:rPr spc="-225" dirty="0">
                <a:latin typeface="Times New Roman" panose="02020603050405020304" pitchFamily="18" charset="0"/>
                <a:cs typeface="Times New Roman" panose="02020603050405020304" pitchFamily="18" charset="0"/>
              </a:rPr>
              <a:t> </a:t>
            </a:r>
            <a:r>
              <a:rPr spc="-335" dirty="0">
                <a:latin typeface="Times New Roman" panose="02020603050405020304" pitchFamily="18" charset="0"/>
                <a:cs typeface="Times New Roman" panose="02020603050405020304" pitchFamily="18" charset="0"/>
              </a:rPr>
              <a:t>Model</a:t>
            </a:r>
            <a:r>
              <a:rPr spc="-220" dirty="0">
                <a:latin typeface="Times New Roman" panose="02020603050405020304" pitchFamily="18" charset="0"/>
                <a:cs typeface="Times New Roman" panose="02020603050405020304" pitchFamily="18" charset="0"/>
              </a:rPr>
              <a:t> </a:t>
            </a:r>
            <a:r>
              <a:rPr spc="-685" dirty="0">
                <a:latin typeface="Times New Roman" panose="02020603050405020304" pitchFamily="18" charset="0"/>
                <a:cs typeface="Times New Roman" panose="02020603050405020304" pitchFamily="18" charset="0"/>
              </a:rPr>
              <a:t>&amp;</a:t>
            </a:r>
            <a:r>
              <a:rPr spc="-225" dirty="0">
                <a:latin typeface="Times New Roman" panose="02020603050405020304" pitchFamily="18" charset="0"/>
                <a:cs typeface="Times New Roman" panose="02020603050405020304" pitchFamily="18" charset="0"/>
              </a:rPr>
              <a:t> </a:t>
            </a:r>
            <a:r>
              <a:rPr spc="-320" dirty="0">
                <a:latin typeface="Times New Roman" panose="02020603050405020304" pitchFamily="18" charset="0"/>
                <a:cs typeface="Times New Roman" panose="02020603050405020304" pitchFamily="18" charset="0"/>
              </a:rPr>
              <a:t>Financial</a:t>
            </a:r>
            <a:r>
              <a:rPr spc="-220" dirty="0">
                <a:latin typeface="Times New Roman" panose="02020603050405020304" pitchFamily="18" charset="0"/>
                <a:cs typeface="Times New Roman" panose="02020603050405020304" pitchFamily="18" charset="0"/>
              </a:rPr>
              <a:t> </a:t>
            </a:r>
            <a:r>
              <a:rPr spc="-295" dirty="0">
                <a:latin typeface="Times New Roman" panose="02020603050405020304" pitchFamily="18" charset="0"/>
                <a:cs typeface="Times New Roman" panose="02020603050405020304" pitchFamily="18" charset="0"/>
              </a:rPr>
              <a:t>Projections</a:t>
            </a:r>
            <a:r>
              <a:rPr spc="-225" dirty="0">
                <a:latin typeface="Times New Roman" panose="02020603050405020304" pitchFamily="18" charset="0"/>
                <a:cs typeface="Times New Roman" panose="02020603050405020304" pitchFamily="18" charset="0"/>
              </a:rPr>
              <a:t> </a:t>
            </a:r>
            <a:r>
              <a:rPr spc="-335" dirty="0">
                <a:latin typeface="Times New Roman" panose="02020603050405020304" pitchFamily="18" charset="0"/>
                <a:cs typeface="Times New Roman" panose="02020603050405020304" pitchFamily="18" charset="0"/>
              </a:rPr>
              <a:t>(contd.)</a:t>
            </a:r>
            <a:r>
              <a:rPr spc="-335" dirty="0"/>
              <a:t>	</a:t>
            </a:r>
          </a:p>
        </p:txBody>
      </p:sp>
      <p:sp>
        <p:nvSpPr>
          <p:cNvPr id="82" name="object 82"/>
          <p:cNvSpPr txBox="1">
            <a:spLocks noGrp="1"/>
          </p:cNvSpPr>
          <p:nvPr>
            <p:ph type="sldNum" sz="quarter" idx="7"/>
          </p:nvPr>
        </p:nvSpPr>
        <p:spPr>
          <a:xfrm>
            <a:off x="16877109" y="9686416"/>
            <a:ext cx="497205" cy="548227"/>
          </a:xfrm>
          <a:prstGeom prst="rect">
            <a:avLst/>
          </a:prstGeom>
        </p:spPr>
        <p:txBody>
          <a:bodyPr vert="horz" wrap="square" lIns="0" tIns="85725" rIns="0" bIns="0" rtlCol="0">
            <a:spAutoFit/>
          </a:bodyPr>
          <a:lstStyle/>
          <a:p>
            <a:pPr marL="100330">
              <a:lnSpc>
                <a:spcPct val="100000"/>
              </a:lnSpc>
              <a:spcBef>
                <a:spcPts val="675"/>
              </a:spcBef>
            </a:pPr>
            <a:r>
              <a:rPr lang="en-IN" spc="-595" dirty="0"/>
              <a:t>9</a:t>
            </a:r>
            <a:endParaRPr spc="-595" dirty="0"/>
          </a:p>
        </p:txBody>
      </p:sp>
      <p:sp>
        <p:nvSpPr>
          <p:cNvPr id="83" name="object 83"/>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84" name="object 84"/>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85" name="object 85"/>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86" name="object 86"/>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87" name="object 87"/>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56" name="object 56"/>
          <p:cNvSpPr txBox="1"/>
          <p:nvPr/>
        </p:nvSpPr>
        <p:spPr>
          <a:xfrm>
            <a:off x="6749632" y="1454654"/>
            <a:ext cx="4789170" cy="482600"/>
          </a:xfrm>
          <a:prstGeom prst="rect">
            <a:avLst/>
          </a:prstGeom>
        </p:spPr>
        <p:txBody>
          <a:bodyPr vert="horz" wrap="square" lIns="0" tIns="12700" rIns="0" bIns="0" rtlCol="0">
            <a:spAutoFit/>
          </a:bodyPr>
          <a:lstStyle/>
          <a:p>
            <a:pPr marL="12700">
              <a:lnSpc>
                <a:spcPct val="100000"/>
              </a:lnSpc>
              <a:spcBef>
                <a:spcPts val="100"/>
              </a:spcBef>
            </a:pPr>
            <a:r>
              <a:rPr sz="3000" b="1" spc="145" dirty="0">
                <a:solidFill>
                  <a:srgbClr val="FFFFFF"/>
                </a:solidFill>
                <a:latin typeface="Trebuchet MS"/>
                <a:cs typeface="Trebuchet MS"/>
              </a:rPr>
              <a:t>DETAILED</a:t>
            </a:r>
            <a:r>
              <a:rPr sz="3000" b="1" spc="-165" dirty="0">
                <a:solidFill>
                  <a:srgbClr val="FFFFFF"/>
                </a:solidFill>
                <a:latin typeface="Trebuchet MS"/>
                <a:cs typeface="Trebuchet MS"/>
              </a:rPr>
              <a:t> </a:t>
            </a:r>
            <a:r>
              <a:rPr sz="3000" b="1" spc="260" dirty="0">
                <a:solidFill>
                  <a:srgbClr val="FFFFFF"/>
                </a:solidFill>
                <a:latin typeface="Trebuchet MS"/>
                <a:cs typeface="Trebuchet MS"/>
              </a:rPr>
              <a:t>PROJECTIONS</a:t>
            </a:r>
            <a:endParaRPr sz="3000">
              <a:latin typeface="Trebuchet MS"/>
              <a:cs typeface="Trebuchet MS"/>
            </a:endParaRPr>
          </a:p>
        </p:txBody>
      </p:sp>
      <p:sp>
        <p:nvSpPr>
          <p:cNvPr id="57" name="object 57"/>
          <p:cNvSpPr txBox="1"/>
          <p:nvPr/>
        </p:nvSpPr>
        <p:spPr>
          <a:xfrm>
            <a:off x="1428171" y="2721511"/>
            <a:ext cx="963294"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565" dirty="0">
                <a:solidFill>
                  <a:srgbClr val="FFFFFF"/>
                </a:solidFill>
                <a:latin typeface="Tahoma"/>
                <a:cs typeface="Tahoma"/>
              </a:rPr>
              <a:t>1</a:t>
            </a:r>
            <a:endParaRPr sz="2500">
              <a:latin typeface="Tahoma"/>
              <a:cs typeface="Tahoma"/>
            </a:endParaRPr>
          </a:p>
        </p:txBody>
      </p:sp>
      <p:sp>
        <p:nvSpPr>
          <p:cNvPr id="58" name="object 58"/>
          <p:cNvSpPr txBox="1"/>
          <p:nvPr/>
        </p:nvSpPr>
        <p:spPr>
          <a:xfrm>
            <a:off x="5001674" y="2721511"/>
            <a:ext cx="1022985"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95" dirty="0">
                <a:solidFill>
                  <a:srgbClr val="FFFFFF"/>
                </a:solidFill>
                <a:latin typeface="Tahoma"/>
                <a:cs typeface="Tahoma"/>
              </a:rPr>
              <a:t>2</a:t>
            </a:r>
            <a:endParaRPr sz="2500">
              <a:latin typeface="Tahoma"/>
              <a:cs typeface="Tahoma"/>
            </a:endParaRPr>
          </a:p>
        </p:txBody>
      </p:sp>
      <p:sp>
        <p:nvSpPr>
          <p:cNvPr id="59" name="object 59"/>
          <p:cNvSpPr txBox="1"/>
          <p:nvPr/>
        </p:nvSpPr>
        <p:spPr>
          <a:xfrm>
            <a:off x="8639270" y="2721511"/>
            <a:ext cx="1009650"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200" dirty="0">
                <a:solidFill>
                  <a:srgbClr val="FFFFFF"/>
                </a:solidFill>
                <a:latin typeface="Tahoma"/>
                <a:cs typeface="Tahoma"/>
              </a:rPr>
              <a:t>3</a:t>
            </a:r>
            <a:endParaRPr sz="2500">
              <a:latin typeface="Tahoma"/>
              <a:cs typeface="Tahoma"/>
            </a:endParaRPr>
          </a:p>
        </p:txBody>
      </p:sp>
      <p:sp>
        <p:nvSpPr>
          <p:cNvPr id="60" name="object 60"/>
          <p:cNvSpPr txBox="1"/>
          <p:nvPr/>
        </p:nvSpPr>
        <p:spPr>
          <a:xfrm>
            <a:off x="12257437" y="2721511"/>
            <a:ext cx="1033144"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10" dirty="0">
                <a:solidFill>
                  <a:srgbClr val="FFFFFF"/>
                </a:solidFill>
                <a:latin typeface="Tahoma"/>
                <a:cs typeface="Tahoma"/>
              </a:rPr>
              <a:t>4</a:t>
            </a:r>
            <a:endParaRPr sz="2500">
              <a:latin typeface="Tahoma"/>
              <a:cs typeface="Tahoma"/>
            </a:endParaRPr>
          </a:p>
        </p:txBody>
      </p:sp>
      <p:sp>
        <p:nvSpPr>
          <p:cNvPr id="61" name="object 61"/>
          <p:cNvSpPr txBox="1"/>
          <p:nvPr/>
        </p:nvSpPr>
        <p:spPr>
          <a:xfrm>
            <a:off x="15898553" y="2721511"/>
            <a:ext cx="1021080"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105" dirty="0">
                <a:solidFill>
                  <a:srgbClr val="FFFFFF"/>
                </a:solidFill>
                <a:latin typeface="Tahoma"/>
                <a:cs typeface="Tahoma"/>
              </a:rPr>
              <a:t>5</a:t>
            </a:r>
            <a:endParaRPr sz="2500">
              <a:latin typeface="Tahoma"/>
              <a:cs typeface="Tahoma"/>
            </a:endParaRPr>
          </a:p>
        </p:txBody>
      </p:sp>
      <p:sp>
        <p:nvSpPr>
          <p:cNvPr id="62" name="object 62"/>
          <p:cNvSpPr txBox="1"/>
          <p:nvPr/>
        </p:nvSpPr>
        <p:spPr>
          <a:xfrm>
            <a:off x="240686" y="3444333"/>
            <a:ext cx="3209925" cy="1542666"/>
          </a:xfrm>
          <a:prstGeom prst="rect">
            <a:avLst/>
          </a:prstGeom>
        </p:spPr>
        <p:txBody>
          <a:bodyPr vert="horz" wrap="square" lIns="0" tIns="19050" rIns="0" bIns="0" rtlCol="0">
            <a:spAutoFit/>
          </a:bodyPr>
          <a:lstStyle/>
          <a:p>
            <a:pPr marL="320675" marR="5080" indent="-308610">
              <a:lnSpc>
                <a:spcPct val="119600"/>
              </a:lnSpc>
              <a:spcBef>
                <a:spcPts val="150"/>
              </a:spcBef>
            </a:pPr>
            <a:r>
              <a:rPr sz="1400" b="1" spc="90" dirty="0">
                <a:latin typeface="Trebuchet MS"/>
                <a:cs typeface="Trebuchet MS"/>
              </a:rPr>
              <a:t>Product </a:t>
            </a:r>
            <a:r>
              <a:rPr sz="1400" b="1" spc="100" dirty="0">
                <a:latin typeface="Trebuchet MS"/>
                <a:cs typeface="Trebuchet MS"/>
              </a:rPr>
              <a:t>Sales: </a:t>
            </a:r>
            <a:r>
              <a:rPr sz="1400" spc="140" dirty="0">
                <a:latin typeface="Microsoft Sans Serif"/>
                <a:cs typeface="Microsoft Sans Serif"/>
              </a:rPr>
              <a:t>₹</a:t>
            </a:r>
            <a:r>
              <a:rPr lang="en-IN" sz="1400" b="1" spc="140" dirty="0">
                <a:latin typeface="Trebuchet MS"/>
                <a:cs typeface="Microsoft Sans Serif"/>
              </a:rPr>
              <a:t>20,00,000</a:t>
            </a:r>
            <a:r>
              <a:rPr sz="1400" b="1" spc="140" dirty="0">
                <a:latin typeface="Trebuchet MS"/>
                <a:cs typeface="Trebuchet MS"/>
              </a:rPr>
              <a:t> </a:t>
            </a:r>
            <a:r>
              <a:rPr sz="1400" b="1" spc="145" dirty="0">
                <a:latin typeface="Trebuchet MS"/>
                <a:cs typeface="Trebuchet MS"/>
              </a:rPr>
              <a:t> </a:t>
            </a:r>
            <a:r>
              <a:rPr sz="1400" b="1" spc="40" dirty="0">
                <a:latin typeface="Tahoma"/>
                <a:cs typeface="Tahoma"/>
              </a:rPr>
              <a:t>Selling </a:t>
            </a:r>
            <a:r>
              <a:rPr sz="1400" b="1" spc="-20" dirty="0">
                <a:latin typeface="Tahoma"/>
                <a:cs typeface="Tahoma"/>
              </a:rPr>
              <a:t>1</a:t>
            </a:r>
            <a:r>
              <a:rPr lang="en-IN" sz="1400" b="1" spc="-20" dirty="0">
                <a:latin typeface="Tahoma"/>
                <a:cs typeface="Tahoma"/>
              </a:rPr>
              <a:t>,0</a:t>
            </a:r>
            <a:r>
              <a:rPr sz="1400" b="1" spc="-20" dirty="0">
                <a:latin typeface="Tahoma"/>
                <a:cs typeface="Tahoma"/>
              </a:rPr>
              <a:t>0,000 </a:t>
            </a:r>
            <a:r>
              <a:rPr sz="1400" b="1" spc="60" dirty="0">
                <a:latin typeface="Tahoma"/>
                <a:cs typeface="Tahoma"/>
              </a:rPr>
              <a:t>biodegradable </a:t>
            </a:r>
            <a:r>
              <a:rPr sz="1400" b="1" spc="65" dirty="0">
                <a:latin typeface="Tahoma"/>
                <a:cs typeface="Tahoma"/>
              </a:rPr>
              <a:t> </a:t>
            </a:r>
            <a:r>
              <a:rPr sz="1400" b="1" spc="35" dirty="0">
                <a:latin typeface="Tahoma"/>
                <a:cs typeface="Tahoma"/>
              </a:rPr>
              <a:t>sanitary </a:t>
            </a:r>
            <a:r>
              <a:rPr sz="1400" b="1" spc="65" dirty="0">
                <a:latin typeface="Tahoma"/>
                <a:cs typeface="Tahoma"/>
              </a:rPr>
              <a:t>pads </a:t>
            </a:r>
            <a:r>
              <a:rPr sz="1400" b="1" spc="80" dirty="0">
                <a:latin typeface="Tahoma"/>
                <a:cs typeface="Tahoma"/>
              </a:rPr>
              <a:t>pack </a:t>
            </a:r>
            <a:r>
              <a:rPr sz="1400" b="1" spc="-35" dirty="0">
                <a:latin typeface="Tahoma"/>
                <a:cs typeface="Tahoma"/>
              </a:rPr>
              <a:t>(30 </a:t>
            </a:r>
            <a:r>
              <a:rPr sz="1400" b="1" spc="65" dirty="0">
                <a:latin typeface="Tahoma"/>
                <a:cs typeface="Tahoma"/>
              </a:rPr>
              <a:t>pads </a:t>
            </a:r>
            <a:r>
              <a:rPr sz="1400" b="1" spc="70" dirty="0">
                <a:latin typeface="Tahoma"/>
                <a:cs typeface="Tahoma"/>
              </a:rPr>
              <a:t> </a:t>
            </a:r>
            <a:r>
              <a:rPr sz="1400" b="1" spc="55" dirty="0">
                <a:latin typeface="Tahoma"/>
                <a:cs typeface="Tahoma"/>
              </a:rPr>
              <a:t>per</a:t>
            </a:r>
            <a:r>
              <a:rPr sz="1400" b="1" spc="-25" dirty="0">
                <a:latin typeface="Tahoma"/>
                <a:cs typeface="Tahoma"/>
              </a:rPr>
              <a:t> </a:t>
            </a:r>
            <a:r>
              <a:rPr sz="1400" b="1" spc="40" dirty="0">
                <a:latin typeface="Tahoma"/>
                <a:cs typeface="Tahoma"/>
              </a:rPr>
              <a:t>pack)</a:t>
            </a:r>
            <a:r>
              <a:rPr sz="1400" b="1" spc="-20" dirty="0">
                <a:latin typeface="Tahoma"/>
                <a:cs typeface="Tahoma"/>
              </a:rPr>
              <a:t> </a:t>
            </a:r>
            <a:r>
              <a:rPr sz="1400" b="1" spc="35" dirty="0">
                <a:latin typeface="Tahoma"/>
                <a:cs typeface="Tahoma"/>
              </a:rPr>
              <a:t>at</a:t>
            </a:r>
            <a:r>
              <a:rPr sz="1400" b="1" spc="-20" dirty="0">
                <a:latin typeface="Tahoma"/>
                <a:cs typeface="Tahoma"/>
              </a:rPr>
              <a:t> </a:t>
            </a:r>
            <a:r>
              <a:rPr sz="1400" b="1" spc="75" dirty="0">
                <a:latin typeface="Tahoma"/>
                <a:cs typeface="Tahoma"/>
              </a:rPr>
              <a:t>₹600</a:t>
            </a:r>
            <a:r>
              <a:rPr sz="1400" b="1" spc="-20" dirty="0">
                <a:latin typeface="Tahoma"/>
                <a:cs typeface="Tahoma"/>
              </a:rPr>
              <a:t> </a:t>
            </a:r>
            <a:r>
              <a:rPr sz="1400" b="1" spc="45" dirty="0">
                <a:latin typeface="Tahoma"/>
                <a:cs typeface="Tahoma"/>
              </a:rPr>
              <a:t>each,</a:t>
            </a:r>
            <a:r>
              <a:rPr sz="1400" b="1" spc="-20" dirty="0">
                <a:latin typeface="Tahoma"/>
                <a:cs typeface="Tahoma"/>
              </a:rPr>
              <a:t> </a:t>
            </a:r>
            <a:r>
              <a:rPr sz="1400" b="1" spc="70" dirty="0">
                <a:latin typeface="Tahoma"/>
                <a:cs typeface="Tahoma"/>
              </a:rPr>
              <a:t>which </a:t>
            </a:r>
            <a:r>
              <a:rPr sz="1400" b="1" spc="-395" dirty="0">
                <a:latin typeface="Tahoma"/>
                <a:cs typeface="Tahoma"/>
              </a:rPr>
              <a:t> </a:t>
            </a:r>
            <a:r>
              <a:rPr sz="1400" b="1" spc="75" dirty="0">
                <a:latin typeface="Tahoma"/>
                <a:cs typeface="Tahoma"/>
              </a:rPr>
              <a:t>can</a:t>
            </a:r>
            <a:r>
              <a:rPr sz="1400" b="1" spc="-20" dirty="0">
                <a:latin typeface="Tahoma"/>
                <a:cs typeface="Tahoma"/>
              </a:rPr>
              <a:t> </a:t>
            </a:r>
            <a:r>
              <a:rPr sz="1400" b="1" spc="80" dirty="0">
                <a:latin typeface="Tahoma"/>
                <a:cs typeface="Tahoma"/>
              </a:rPr>
              <a:t>be</a:t>
            </a:r>
            <a:r>
              <a:rPr sz="1400" b="1" spc="-15" dirty="0">
                <a:latin typeface="Tahoma"/>
                <a:cs typeface="Tahoma"/>
              </a:rPr>
              <a:t> </a:t>
            </a:r>
            <a:r>
              <a:rPr sz="1400" b="1" spc="70" dirty="0">
                <a:latin typeface="Tahoma"/>
                <a:cs typeface="Tahoma"/>
              </a:rPr>
              <a:t>used</a:t>
            </a:r>
            <a:r>
              <a:rPr sz="1400" b="1" spc="-15" dirty="0">
                <a:latin typeface="Tahoma"/>
                <a:cs typeface="Tahoma"/>
              </a:rPr>
              <a:t> </a:t>
            </a:r>
            <a:r>
              <a:rPr sz="1400" b="1" spc="70" dirty="0">
                <a:latin typeface="Tahoma"/>
                <a:cs typeface="Tahoma"/>
              </a:rPr>
              <a:t>upto</a:t>
            </a:r>
            <a:r>
              <a:rPr sz="1400" b="1" spc="-15" dirty="0">
                <a:latin typeface="Tahoma"/>
                <a:cs typeface="Tahoma"/>
              </a:rPr>
              <a:t> </a:t>
            </a:r>
            <a:r>
              <a:rPr sz="1400" b="1" spc="-50" dirty="0">
                <a:latin typeface="Tahoma"/>
                <a:cs typeface="Tahoma"/>
              </a:rPr>
              <a:t>3</a:t>
            </a:r>
            <a:r>
              <a:rPr sz="1400" b="1" spc="-15" dirty="0">
                <a:latin typeface="Tahoma"/>
                <a:cs typeface="Tahoma"/>
              </a:rPr>
              <a:t> </a:t>
            </a:r>
            <a:r>
              <a:rPr sz="1400" b="1" spc="55" dirty="0">
                <a:latin typeface="Tahoma"/>
                <a:cs typeface="Tahoma"/>
              </a:rPr>
              <a:t>months.</a:t>
            </a:r>
            <a:endParaRPr sz="1400" dirty="0">
              <a:latin typeface="Tahoma"/>
              <a:cs typeface="Tahoma"/>
            </a:endParaRPr>
          </a:p>
        </p:txBody>
      </p:sp>
      <p:sp>
        <p:nvSpPr>
          <p:cNvPr id="63" name="object 63"/>
          <p:cNvSpPr txBox="1"/>
          <p:nvPr/>
        </p:nvSpPr>
        <p:spPr>
          <a:xfrm>
            <a:off x="240686" y="4960768"/>
            <a:ext cx="3126105" cy="770532"/>
          </a:xfrm>
          <a:prstGeom prst="rect">
            <a:avLst/>
          </a:prstGeom>
        </p:spPr>
        <p:txBody>
          <a:bodyPr vert="horz" wrap="square" lIns="0" tIns="16510" rIns="0" bIns="0" rtlCol="0">
            <a:spAutoFit/>
          </a:bodyPr>
          <a:lstStyle/>
          <a:p>
            <a:pPr marL="320675" marR="5080" indent="-308610">
              <a:lnSpc>
                <a:spcPct val="120700"/>
              </a:lnSpc>
              <a:spcBef>
                <a:spcPts val="130"/>
              </a:spcBef>
            </a:pPr>
            <a:r>
              <a:rPr sz="1400" b="1" spc="85" dirty="0">
                <a:latin typeface="Trebuchet MS"/>
                <a:cs typeface="Trebuchet MS"/>
              </a:rPr>
              <a:t>Service Contracts: </a:t>
            </a:r>
            <a:r>
              <a:rPr sz="1400" spc="135" dirty="0">
                <a:latin typeface="Microsoft Sans Serif"/>
                <a:cs typeface="Microsoft Sans Serif"/>
              </a:rPr>
              <a:t>₹</a:t>
            </a:r>
            <a:r>
              <a:rPr lang="en-IN" sz="1400" b="1" spc="135" dirty="0">
                <a:latin typeface="Trebuchet MS"/>
                <a:cs typeface="Microsoft Sans Serif"/>
              </a:rPr>
              <a:t>5,00,000</a:t>
            </a:r>
            <a:r>
              <a:rPr sz="1400" b="1" spc="135" dirty="0">
                <a:latin typeface="Trebuchet MS"/>
                <a:cs typeface="Trebuchet MS"/>
              </a:rPr>
              <a:t> </a:t>
            </a:r>
            <a:r>
              <a:rPr sz="1400" b="1" spc="140" dirty="0">
                <a:latin typeface="Trebuchet MS"/>
                <a:cs typeface="Trebuchet MS"/>
              </a:rPr>
              <a:t> </a:t>
            </a:r>
            <a:r>
              <a:rPr sz="1400" b="1" spc="105" dirty="0">
                <a:latin typeface="Tahoma"/>
                <a:cs typeface="Tahoma"/>
              </a:rPr>
              <a:t>C</a:t>
            </a:r>
            <a:r>
              <a:rPr sz="1400" b="1" spc="65" dirty="0">
                <a:latin typeface="Tahoma"/>
                <a:cs typeface="Tahoma"/>
              </a:rPr>
              <a:t>o</a:t>
            </a:r>
            <a:r>
              <a:rPr sz="1400" b="1" spc="85" dirty="0">
                <a:latin typeface="Tahoma"/>
                <a:cs typeface="Tahoma"/>
              </a:rPr>
              <a:t>n</a:t>
            </a:r>
            <a:r>
              <a:rPr sz="1400" b="1" spc="30" dirty="0">
                <a:latin typeface="Tahoma"/>
                <a:cs typeface="Tahoma"/>
              </a:rPr>
              <a:t>t</a:t>
            </a:r>
            <a:r>
              <a:rPr sz="1400" b="1" dirty="0">
                <a:latin typeface="Tahoma"/>
                <a:cs typeface="Tahoma"/>
              </a:rPr>
              <a:t>r</a:t>
            </a:r>
            <a:r>
              <a:rPr sz="1400" b="1" spc="35" dirty="0">
                <a:latin typeface="Tahoma"/>
                <a:cs typeface="Tahoma"/>
              </a:rPr>
              <a:t>a</a:t>
            </a:r>
            <a:r>
              <a:rPr sz="1400" b="1" spc="100" dirty="0">
                <a:latin typeface="Tahoma"/>
                <a:cs typeface="Tahoma"/>
              </a:rPr>
              <a:t>c</a:t>
            </a:r>
            <a:r>
              <a:rPr sz="1400" b="1" spc="30" dirty="0">
                <a:latin typeface="Tahoma"/>
                <a:cs typeface="Tahoma"/>
              </a:rPr>
              <a:t>t</a:t>
            </a:r>
            <a:r>
              <a:rPr sz="1400" b="1" spc="35" dirty="0">
                <a:latin typeface="Tahoma"/>
                <a:cs typeface="Tahoma"/>
              </a:rPr>
              <a:t>s</a:t>
            </a:r>
            <a:r>
              <a:rPr sz="1400" b="1" spc="-10" dirty="0">
                <a:latin typeface="Tahoma"/>
                <a:cs typeface="Tahoma"/>
              </a:rPr>
              <a:t> </a:t>
            </a:r>
            <a:r>
              <a:rPr sz="1400" b="1" spc="85" dirty="0">
                <a:latin typeface="Tahoma"/>
                <a:cs typeface="Tahoma"/>
              </a:rPr>
              <a:t>w</a:t>
            </a:r>
            <a:r>
              <a:rPr sz="1400" b="1" dirty="0">
                <a:latin typeface="Tahoma"/>
                <a:cs typeface="Tahoma"/>
              </a:rPr>
              <a:t>i</a:t>
            </a:r>
            <a:r>
              <a:rPr sz="1400" b="1" spc="30" dirty="0">
                <a:latin typeface="Tahoma"/>
                <a:cs typeface="Tahoma"/>
              </a:rPr>
              <a:t>t</a:t>
            </a:r>
            <a:r>
              <a:rPr sz="1400" b="1" spc="90" dirty="0">
                <a:latin typeface="Tahoma"/>
                <a:cs typeface="Tahoma"/>
              </a:rPr>
              <a:t>h</a:t>
            </a:r>
            <a:r>
              <a:rPr lang="en-IN" sz="1400" b="1" spc="-10" dirty="0">
                <a:latin typeface="Tahoma"/>
                <a:cs typeface="Tahoma"/>
              </a:rPr>
              <a:t> </a:t>
            </a:r>
            <a:r>
              <a:rPr sz="1400" b="1" dirty="0">
                <a:latin typeface="Tahoma"/>
                <a:cs typeface="Tahoma"/>
              </a:rPr>
              <a:t>i</a:t>
            </a:r>
            <a:r>
              <a:rPr sz="1400" b="1" spc="85" dirty="0">
                <a:latin typeface="Tahoma"/>
                <a:cs typeface="Tahoma"/>
              </a:rPr>
              <a:t>n</a:t>
            </a:r>
            <a:r>
              <a:rPr sz="1400" b="1" spc="30" dirty="0">
                <a:latin typeface="Tahoma"/>
                <a:cs typeface="Tahoma"/>
              </a:rPr>
              <a:t>st</a:t>
            </a:r>
            <a:r>
              <a:rPr sz="1400" b="1" dirty="0">
                <a:latin typeface="Tahoma"/>
                <a:cs typeface="Tahoma"/>
              </a:rPr>
              <a:t>i</a:t>
            </a:r>
            <a:r>
              <a:rPr sz="1400" b="1" spc="30" dirty="0">
                <a:latin typeface="Tahoma"/>
                <a:cs typeface="Tahoma"/>
              </a:rPr>
              <a:t>t</a:t>
            </a:r>
            <a:r>
              <a:rPr sz="1400" b="1" spc="80" dirty="0">
                <a:latin typeface="Tahoma"/>
                <a:cs typeface="Tahoma"/>
              </a:rPr>
              <a:t>u</a:t>
            </a:r>
            <a:r>
              <a:rPr sz="1400" b="1" spc="30" dirty="0">
                <a:latin typeface="Tahoma"/>
                <a:cs typeface="Tahoma"/>
              </a:rPr>
              <a:t>t</a:t>
            </a:r>
            <a:r>
              <a:rPr sz="1400" b="1" dirty="0">
                <a:latin typeface="Tahoma"/>
                <a:cs typeface="Tahoma"/>
              </a:rPr>
              <a:t>i</a:t>
            </a:r>
            <a:r>
              <a:rPr sz="1400" b="1" spc="65" dirty="0">
                <a:latin typeface="Tahoma"/>
                <a:cs typeface="Tahoma"/>
              </a:rPr>
              <a:t>o</a:t>
            </a:r>
            <a:r>
              <a:rPr sz="1400" b="1" spc="85" dirty="0">
                <a:latin typeface="Tahoma"/>
                <a:cs typeface="Tahoma"/>
              </a:rPr>
              <a:t>n</a:t>
            </a:r>
            <a:r>
              <a:rPr sz="1400" b="1" spc="25" dirty="0">
                <a:latin typeface="Tahoma"/>
                <a:cs typeface="Tahoma"/>
              </a:rPr>
              <a:t>s  for</a:t>
            </a:r>
            <a:r>
              <a:rPr sz="1400" b="1" spc="-20" dirty="0">
                <a:latin typeface="Tahoma"/>
                <a:cs typeface="Tahoma"/>
              </a:rPr>
              <a:t> </a:t>
            </a:r>
            <a:r>
              <a:rPr sz="1400" b="1" spc="45" dirty="0">
                <a:latin typeface="Tahoma"/>
                <a:cs typeface="Tahoma"/>
              </a:rPr>
              <a:t>disposal</a:t>
            </a:r>
            <a:r>
              <a:rPr sz="1400" b="1" spc="-15" dirty="0">
                <a:latin typeface="Tahoma"/>
                <a:cs typeface="Tahoma"/>
              </a:rPr>
              <a:t> </a:t>
            </a:r>
            <a:r>
              <a:rPr sz="1400" b="1" spc="25" dirty="0">
                <a:latin typeface="Tahoma"/>
                <a:cs typeface="Tahoma"/>
              </a:rPr>
              <a:t>units</a:t>
            </a:r>
            <a:r>
              <a:rPr lang="en-IN" sz="1400" b="1" spc="25" dirty="0">
                <a:latin typeface="Tahoma"/>
                <a:cs typeface="Tahoma"/>
              </a:rPr>
              <a:t>.</a:t>
            </a:r>
            <a:endParaRPr sz="1400" dirty="0">
              <a:latin typeface="Tahoma"/>
              <a:cs typeface="Tahoma"/>
            </a:endParaRPr>
          </a:p>
        </p:txBody>
      </p:sp>
      <p:sp>
        <p:nvSpPr>
          <p:cNvPr id="65" name="object 65"/>
          <p:cNvSpPr txBox="1"/>
          <p:nvPr/>
        </p:nvSpPr>
        <p:spPr>
          <a:xfrm>
            <a:off x="240686" y="5753100"/>
            <a:ext cx="3229024" cy="1040415"/>
          </a:xfrm>
          <a:prstGeom prst="rect">
            <a:avLst/>
          </a:prstGeom>
        </p:spPr>
        <p:txBody>
          <a:bodyPr vert="horz" wrap="square" lIns="0" tIns="16510" rIns="0" bIns="0" rtlCol="0">
            <a:spAutoFit/>
          </a:bodyPr>
          <a:lstStyle/>
          <a:p>
            <a:pPr marL="320675" marR="5080" indent="-308610" algn="just">
              <a:lnSpc>
                <a:spcPct val="120700"/>
              </a:lnSpc>
              <a:spcBef>
                <a:spcPts val="130"/>
              </a:spcBef>
            </a:pPr>
            <a:r>
              <a:rPr sz="1400" b="1" spc="80" dirty="0">
                <a:latin typeface="Trebuchet MS"/>
                <a:cs typeface="Trebuchet MS"/>
              </a:rPr>
              <a:t>Recycling</a:t>
            </a:r>
            <a:r>
              <a:rPr sz="1400" b="1" spc="-50" dirty="0">
                <a:latin typeface="Trebuchet MS"/>
                <a:cs typeface="Trebuchet MS"/>
              </a:rPr>
              <a:t> </a:t>
            </a:r>
            <a:r>
              <a:rPr sz="1400" b="1" spc="90" dirty="0">
                <a:latin typeface="Trebuchet MS"/>
                <a:cs typeface="Trebuchet MS"/>
              </a:rPr>
              <a:t>Byproducts:</a:t>
            </a:r>
            <a:r>
              <a:rPr sz="1400" b="1" spc="-50" dirty="0">
                <a:latin typeface="Trebuchet MS"/>
                <a:cs typeface="Trebuchet MS"/>
              </a:rPr>
              <a:t> </a:t>
            </a:r>
            <a:r>
              <a:rPr sz="1400" spc="100" dirty="0">
                <a:latin typeface="Microsoft Sans Serif"/>
                <a:cs typeface="Microsoft Sans Serif"/>
              </a:rPr>
              <a:t>₹</a:t>
            </a:r>
            <a:r>
              <a:rPr sz="1400" b="1" spc="100" dirty="0">
                <a:latin typeface="Trebuchet MS"/>
                <a:cs typeface="Trebuchet MS"/>
              </a:rPr>
              <a:t>1</a:t>
            </a:r>
            <a:r>
              <a:rPr lang="en-IN" sz="1400" b="1" spc="100" dirty="0">
                <a:latin typeface="Trebuchet MS"/>
                <a:cs typeface="Trebuchet MS"/>
              </a:rPr>
              <a:t>0,</a:t>
            </a:r>
            <a:r>
              <a:rPr sz="1400" b="1" spc="100" dirty="0">
                <a:latin typeface="Trebuchet MS"/>
                <a:cs typeface="Trebuchet MS"/>
              </a:rPr>
              <a:t>00,000 </a:t>
            </a:r>
            <a:r>
              <a:rPr sz="1400" b="1" spc="-409" dirty="0">
                <a:latin typeface="Trebuchet MS"/>
                <a:cs typeface="Trebuchet MS"/>
              </a:rPr>
              <a:t> </a:t>
            </a:r>
            <a:r>
              <a:rPr sz="1400" b="1" spc="60" dirty="0">
                <a:latin typeface="Tahoma"/>
                <a:cs typeface="Tahoma"/>
              </a:rPr>
              <a:t>Revenue</a:t>
            </a:r>
            <a:r>
              <a:rPr sz="1400" b="1" spc="-25" dirty="0">
                <a:latin typeface="Tahoma"/>
                <a:cs typeface="Tahoma"/>
              </a:rPr>
              <a:t> </a:t>
            </a:r>
            <a:r>
              <a:rPr sz="1400" b="1" spc="60" dirty="0">
                <a:latin typeface="Tahoma"/>
                <a:cs typeface="Tahoma"/>
              </a:rPr>
              <a:t>from</a:t>
            </a:r>
            <a:r>
              <a:rPr sz="1400" b="1" spc="-25" dirty="0">
                <a:latin typeface="Tahoma"/>
                <a:cs typeface="Tahoma"/>
              </a:rPr>
              <a:t> </a:t>
            </a:r>
            <a:r>
              <a:rPr sz="1400" b="1" spc="40" dirty="0">
                <a:latin typeface="Tahoma"/>
                <a:cs typeface="Tahoma"/>
              </a:rPr>
              <a:t>selling</a:t>
            </a:r>
            <a:r>
              <a:rPr sz="1400" b="1" spc="-25" dirty="0">
                <a:latin typeface="Tahoma"/>
                <a:cs typeface="Tahoma"/>
              </a:rPr>
              <a:t> </a:t>
            </a:r>
            <a:r>
              <a:rPr sz="1400" b="1" spc="80" dirty="0">
                <a:latin typeface="Tahoma"/>
                <a:cs typeface="Tahoma"/>
              </a:rPr>
              <a:t>compost </a:t>
            </a:r>
            <a:r>
              <a:rPr sz="1400" b="1" spc="-400" dirty="0">
                <a:latin typeface="Tahoma"/>
                <a:cs typeface="Tahoma"/>
              </a:rPr>
              <a:t> </a:t>
            </a:r>
            <a:r>
              <a:rPr sz="1400" b="1" spc="75" dirty="0">
                <a:latin typeface="Tahoma"/>
                <a:cs typeface="Tahoma"/>
              </a:rPr>
              <a:t>and</a:t>
            </a:r>
            <a:r>
              <a:rPr sz="1400" b="1" spc="-15" dirty="0">
                <a:latin typeface="Tahoma"/>
                <a:cs typeface="Tahoma"/>
              </a:rPr>
              <a:t> </a:t>
            </a:r>
            <a:r>
              <a:rPr sz="1400" b="1" spc="60" dirty="0">
                <a:latin typeface="Tahoma"/>
                <a:cs typeface="Tahoma"/>
              </a:rPr>
              <a:t>energy</a:t>
            </a:r>
            <a:endParaRPr lang="en-IN" sz="1400" b="1" spc="60" dirty="0">
              <a:latin typeface="Tahoma"/>
              <a:cs typeface="Tahoma"/>
            </a:endParaRPr>
          </a:p>
          <a:p>
            <a:pPr marL="320675" marR="5080" indent="-308610" algn="just">
              <a:lnSpc>
                <a:spcPct val="120700"/>
              </a:lnSpc>
              <a:spcBef>
                <a:spcPts val="130"/>
              </a:spcBef>
            </a:pPr>
            <a:r>
              <a:rPr lang="en-IN" sz="1400" b="1" spc="60" dirty="0">
                <a:latin typeface="Tahoma"/>
                <a:cs typeface="Tahoma"/>
              </a:rPr>
              <a:t>Service fees of bins -</a:t>
            </a:r>
            <a:r>
              <a:rPr lang="en-IN" sz="1400" spc="100" dirty="0">
                <a:latin typeface="Microsoft Sans Serif"/>
                <a:cs typeface="Microsoft Sans Serif"/>
              </a:rPr>
              <a:t> ₹ </a:t>
            </a:r>
            <a:r>
              <a:rPr lang="en-IN" sz="1400" b="1" spc="60" dirty="0">
                <a:latin typeface="Tahoma"/>
                <a:cs typeface="Tahoma"/>
              </a:rPr>
              <a:t>8,00,000</a:t>
            </a:r>
            <a:endParaRPr sz="1400" dirty="0">
              <a:latin typeface="Tahoma"/>
              <a:cs typeface="Tahoma"/>
            </a:endParaRPr>
          </a:p>
        </p:txBody>
      </p:sp>
      <p:sp>
        <p:nvSpPr>
          <p:cNvPr id="66" name="object 66"/>
          <p:cNvSpPr txBox="1"/>
          <p:nvPr/>
        </p:nvSpPr>
        <p:spPr>
          <a:xfrm>
            <a:off x="3896441" y="5502392"/>
            <a:ext cx="3004820" cy="1009507"/>
          </a:xfrm>
          <a:prstGeom prst="rect">
            <a:avLst/>
          </a:prstGeom>
        </p:spPr>
        <p:txBody>
          <a:bodyPr vert="horz" wrap="square" lIns="0" tIns="19050" rIns="0" bIns="0" rtlCol="0">
            <a:spAutoFit/>
          </a:bodyPr>
          <a:lstStyle/>
          <a:p>
            <a:pPr marL="314325" marR="5080" indent="-302260">
              <a:lnSpc>
                <a:spcPct val="117600"/>
              </a:lnSpc>
              <a:spcBef>
                <a:spcPts val="150"/>
              </a:spcBef>
            </a:pPr>
            <a:r>
              <a:rPr sz="1400" b="1" spc="70" dirty="0">
                <a:solidFill>
                  <a:srgbClr val="FFFFFF"/>
                </a:solidFill>
                <a:latin typeface="Trebuchet MS"/>
                <a:cs typeface="Trebuchet MS"/>
              </a:rPr>
              <a:t>Product </a:t>
            </a:r>
            <a:r>
              <a:rPr sz="1400" b="1" spc="85" dirty="0">
                <a:solidFill>
                  <a:srgbClr val="FFFFFF"/>
                </a:solidFill>
                <a:latin typeface="Trebuchet MS"/>
                <a:cs typeface="Trebuchet MS"/>
              </a:rPr>
              <a:t>Sales: </a:t>
            </a:r>
            <a:r>
              <a:rPr sz="1400" spc="120" dirty="0">
                <a:solidFill>
                  <a:srgbClr val="FFFFFF"/>
                </a:solidFill>
                <a:latin typeface="Microsoft Sans Serif"/>
                <a:cs typeface="Microsoft Sans Serif"/>
              </a:rPr>
              <a:t>₹</a:t>
            </a:r>
            <a:r>
              <a:rPr lang="en-IN" sz="1400" b="1" spc="120" dirty="0">
                <a:solidFill>
                  <a:srgbClr val="FFFFFF"/>
                </a:solidFill>
                <a:latin typeface="Trebuchet MS"/>
                <a:cs typeface="Microsoft Sans Serif"/>
              </a:rPr>
              <a:t>40</a:t>
            </a:r>
            <a:r>
              <a:rPr lang="en-IN" sz="1400" b="1" spc="120" dirty="0">
                <a:solidFill>
                  <a:srgbClr val="FFFFFF"/>
                </a:solidFill>
                <a:latin typeface="Trebuchet MS"/>
                <a:cs typeface="Trebuchet MS"/>
              </a:rPr>
              <a:t>,</a:t>
            </a:r>
            <a:r>
              <a:rPr sz="1400" b="1" spc="120" dirty="0">
                <a:solidFill>
                  <a:srgbClr val="FFFFFF"/>
                </a:solidFill>
                <a:latin typeface="Trebuchet MS"/>
                <a:cs typeface="Trebuchet MS"/>
              </a:rPr>
              <a:t>00,000 </a:t>
            </a:r>
            <a:r>
              <a:rPr sz="1400" b="1" spc="125" dirty="0">
                <a:solidFill>
                  <a:srgbClr val="FFFFFF"/>
                </a:solidFill>
                <a:latin typeface="Trebuchet MS"/>
                <a:cs typeface="Trebuchet MS"/>
              </a:rPr>
              <a:t> </a:t>
            </a:r>
            <a:r>
              <a:rPr sz="1400" b="1" spc="25" dirty="0">
                <a:solidFill>
                  <a:srgbClr val="FFFFFF"/>
                </a:solidFill>
                <a:latin typeface="Tahoma"/>
                <a:cs typeface="Tahoma"/>
              </a:rPr>
              <a:t>Selling </a:t>
            </a:r>
            <a:r>
              <a:rPr lang="en-IN" sz="1400" b="1" spc="-55" dirty="0">
                <a:solidFill>
                  <a:srgbClr val="FFFFFF"/>
                </a:solidFill>
                <a:latin typeface="Tahoma"/>
                <a:cs typeface="Tahoma"/>
              </a:rPr>
              <a:t>2,0</a:t>
            </a:r>
            <a:r>
              <a:rPr sz="1400" b="1" spc="-55" dirty="0">
                <a:solidFill>
                  <a:srgbClr val="FFFFFF"/>
                </a:solidFill>
                <a:latin typeface="Tahoma"/>
                <a:cs typeface="Tahoma"/>
              </a:rPr>
              <a:t>0</a:t>
            </a:r>
            <a:r>
              <a:rPr lang="en-IN" sz="1400" b="1" spc="-55" dirty="0">
                <a:solidFill>
                  <a:srgbClr val="FFFFFF"/>
                </a:solidFill>
                <a:latin typeface="Tahoma"/>
                <a:cs typeface="Tahoma"/>
              </a:rPr>
              <a:t>,</a:t>
            </a:r>
            <a:r>
              <a:rPr sz="1400" b="1" spc="-55" dirty="0">
                <a:solidFill>
                  <a:srgbClr val="FFFFFF"/>
                </a:solidFill>
                <a:latin typeface="Tahoma"/>
                <a:cs typeface="Tahoma"/>
              </a:rPr>
              <a:t>00</a:t>
            </a:r>
            <a:r>
              <a:rPr lang="en-IN" sz="1400" b="1" spc="-55" dirty="0">
                <a:solidFill>
                  <a:srgbClr val="FFFFFF"/>
                </a:solidFill>
                <a:latin typeface="Tahoma"/>
                <a:cs typeface="Tahoma"/>
              </a:rPr>
              <a:t>0 </a:t>
            </a:r>
            <a:r>
              <a:rPr sz="1400" b="1" spc="40" dirty="0">
                <a:solidFill>
                  <a:srgbClr val="FFFFFF"/>
                </a:solidFill>
                <a:latin typeface="Tahoma"/>
                <a:cs typeface="Tahoma"/>
              </a:rPr>
              <a:t>biodegradable </a:t>
            </a:r>
            <a:r>
              <a:rPr sz="1400" b="1" spc="-400" dirty="0">
                <a:solidFill>
                  <a:srgbClr val="FFFFFF"/>
                </a:solidFill>
                <a:latin typeface="Tahoma"/>
                <a:cs typeface="Tahoma"/>
              </a:rPr>
              <a:t> </a:t>
            </a:r>
            <a:r>
              <a:rPr sz="1400" b="1" spc="20" dirty="0">
                <a:solidFill>
                  <a:srgbClr val="FFFFFF"/>
                </a:solidFill>
                <a:latin typeface="Tahoma"/>
                <a:cs typeface="Tahoma"/>
              </a:rPr>
              <a:t>sanitary </a:t>
            </a:r>
            <a:r>
              <a:rPr sz="1400" b="1" spc="60" dirty="0">
                <a:solidFill>
                  <a:srgbClr val="FFFFFF"/>
                </a:solidFill>
                <a:latin typeface="Tahoma"/>
                <a:cs typeface="Tahoma"/>
              </a:rPr>
              <a:t>pad </a:t>
            </a:r>
            <a:r>
              <a:rPr sz="1400" b="1" spc="55" dirty="0">
                <a:solidFill>
                  <a:srgbClr val="FFFFFF"/>
                </a:solidFill>
                <a:latin typeface="Tahoma"/>
                <a:cs typeface="Tahoma"/>
              </a:rPr>
              <a:t>packs </a:t>
            </a:r>
            <a:r>
              <a:rPr sz="1400" b="1" spc="20" dirty="0">
                <a:solidFill>
                  <a:srgbClr val="FFFFFF"/>
                </a:solidFill>
                <a:latin typeface="Tahoma"/>
                <a:cs typeface="Tahoma"/>
              </a:rPr>
              <a:t>at </a:t>
            </a:r>
            <a:r>
              <a:rPr sz="1400" b="1" spc="55" dirty="0">
                <a:solidFill>
                  <a:srgbClr val="FFFFFF"/>
                </a:solidFill>
                <a:latin typeface="Tahoma"/>
                <a:cs typeface="Tahoma"/>
              </a:rPr>
              <a:t>₹600 </a:t>
            </a:r>
            <a:r>
              <a:rPr sz="1400" b="1" spc="60" dirty="0">
                <a:solidFill>
                  <a:srgbClr val="FFFFFF"/>
                </a:solidFill>
                <a:latin typeface="Tahoma"/>
                <a:cs typeface="Tahoma"/>
              </a:rPr>
              <a:t> </a:t>
            </a:r>
            <a:r>
              <a:rPr sz="1400" b="1" spc="55" dirty="0">
                <a:solidFill>
                  <a:srgbClr val="FFFFFF"/>
                </a:solidFill>
                <a:latin typeface="Tahoma"/>
                <a:cs typeface="Tahoma"/>
              </a:rPr>
              <a:t>each</a:t>
            </a:r>
            <a:endParaRPr sz="1400" dirty="0">
              <a:latin typeface="Tahoma"/>
              <a:cs typeface="Tahoma"/>
            </a:endParaRPr>
          </a:p>
        </p:txBody>
      </p:sp>
      <p:sp>
        <p:nvSpPr>
          <p:cNvPr id="67" name="object 67"/>
          <p:cNvSpPr txBox="1"/>
          <p:nvPr/>
        </p:nvSpPr>
        <p:spPr>
          <a:xfrm>
            <a:off x="3896441" y="6740642"/>
            <a:ext cx="3049270" cy="753348"/>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70" dirty="0">
                <a:solidFill>
                  <a:srgbClr val="FFFFFF"/>
                </a:solidFill>
                <a:latin typeface="Trebuchet MS"/>
                <a:cs typeface="Trebuchet MS"/>
              </a:rPr>
              <a:t>Service Contracts: </a:t>
            </a:r>
            <a:r>
              <a:rPr sz="1400" spc="105" dirty="0">
                <a:solidFill>
                  <a:srgbClr val="FFFFFF"/>
                </a:solidFill>
                <a:latin typeface="Microsoft Sans Serif"/>
                <a:cs typeface="Microsoft Sans Serif"/>
              </a:rPr>
              <a:t>₹</a:t>
            </a:r>
            <a:r>
              <a:rPr lang="en-IN" sz="1400" b="1" spc="105" dirty="0">
                <a:solidFill>
                  <a:srgbClr val="FFFFFF"/>
                </a:solidFill>
                <a:latin typeface="Trebuchet MS"/>
                <a:cs typeface="Microsoft Sans Serif"/>
              </a:rPr>
              <a:t>7</a:t>
            </a:r>
            <a:r>
              <a:rPr lang="en-IN" sz="1400" b="1" spc="105" dirty="0">
                <a:solidFill>
                  <a:srgbClr val="FFFFFF"/>
                </a:solidFill>
                <a:latin typeface="Trebuchet MS"/>
                <a:cs typeface="Trebuchet MS"/>
              </a:rPr>
              <a:t>,</a:t>
            </a:r>
            <a:r>
              <a:rPr sz="1400" b="1" spc="105" dirty="0">
                <a:solidFill>
                  <a:srgbClr val="FFFFFF"/>
                </a:solidFill>
                <a:latin typeface="Trebuchet MS"/>
                <a:cs typeface="Trebuchet MS"/>
              </a:rPr>
              <a:t>00,000 </a:t>
            </a:r>
            <a:r>
              <a:rPr sz="1400" b="1" spc="110" dirty="0">
                <a:solidFill>
                  <a:srgbClr val="FFFFFF"/>
                </a:solidFill>
                <a:latin typeface="Trebuchet MS"/>
                <a:cs typeface="Trebuchet MS"/>
              </a:rPr>
              <a:t> </a:t>
            </a:r>
            <a:r>
              <a:rPr sz="1400" b="1" spc="85" dirty="0">
                <a:solidFill>
                  <a:srgbClr val="FFFFFF"/>
                </a:solidFill>
                <a:latin typeface="Tahoma"/>
                <a:cs typeface="Tahoma"/>
              </a:rPr>
              <a:t>C</a:t>
            </a:r>
            <a:r>
              <a:rPr sz="1400" b="1" spc="45" dirty="0">
                <a:solidFill>
                  <a:srgbClr val="FFFFFF"/>
                </a:solidFill>
                <a:latin typeface="Tahoma"/>
                <a:cs typeface="Tahoma"/>
              </a:rPr>
              <a:t>o</a:t>
            </a:r>
            <a:r>
              <a:rPr sz="1400" b="1" spc="65" dirty="0">
                <a:solidFill>
                  <a:srgbClr val="FFFFFF"/>
                </a:solidFill>
                <a:latin typeface="Tahoma"/>
                <a:cs typeface="Tahoma"/>
              </a:rPr>
              <a:t>n</a:t>
            </a:r>
            <a:r>
              <a:rPr sz="1400" b="1" spc="20" dirty="0">
                <a:solidFill>
                  <a:srgbClr val="FFFFFF"/>
                </a:solidFill>
                <a:latin typeface="Tahoma"/>
                <a:cs typeface="Tahoma"/>
              </a:rPr>
              <a:t>t</a:t>
            </a:r>
            <a:r>
              <a:rPr sz="1400" b="1" spc="-10" dirty="0">
                <a:solidFill>
                  <a:srgbClr val="FFFFFF"/>
                </a:solidFill>
                <a:latin typeface="Tahoma"/>
                <a:cs typeface="Tahoma"/>
              </a:rPr>
              <a:t>r</a:t>
            </a:r>
            <a:r>
              <a:rPr sz="1400" b="1" spc="20" dirty="0">
                <a:solidFill>
                  <a:srgbClr val="FFFFFF"/>
                </a:solidFill>
                <a:latin typeface="Tahoma"/>
                <a:cs typeface="Tahoma"/>
              </a:rPr>
              <a:t>a</a:t>
            </a:r>
            <a:r>
              <a:rPr sz="1400" b="1" spc="80" dirty="0">
                <a:solidFill>
                  <a:srgbClr val="FFFFFF"/>
                </a:solidFill>
                <a:latin typeface="Tahoma"/>
                <a:cs typeface="Tahoma"/>
              </a:rPr>
              <a:t>c</a:t>
            </a:r>
            <a:r>
              <a:rPr sz="1400" b="1" spc="20" dirty="0">
                <a:solidFill>
                  <a:srgbClr val="FFFFFF"/>
                </a:solidFill>
                <a:latin typeface="Tahoma"/>
                <a:cs typeface="Tahoma"/>
              </a:rPr>
              <a:t>ts</a:t>
            </a:r>
            <a:r>
              <a:rPr sz="1400" b="1" spc="-15" dirty="0">
                <a:solidFill>
                  <a:srgbClr val="FFFFFF"/>
                </a:solidFill>
                <a:latin typeface="Tahoma"/>
                <a:cs typeface="Tahoma"/>
              </a:rPr>
              <a:t> </a:t>
            </a:r>
            <a:r>
              <a:rPr sz="1400" b="1" spc="60" dirty="0">
                <a:solidFill>
                  <a:srgbClr val="FFFFFF"/>
                </a:solidFill>
                <a:latin typeface="Tahoma"/>
                <a:cs typeface="Tahoma"/>
              </a:rPr>
              <a:t>w</a:t>
            </a:r>
            <a:r>
              <a:rPr sz="1400" b="1" spc="-10" dirty="0">
                <a:solidFill>
                  <a:srgbClr val="FFFFFF"/>
                </a:solidFill>
                <a:latin typeface="Tahoma"/>
                <a:cs typeface="Tahoma"/>
              </a:rPr>
              <a:t>i</a:t>
            </a:r>
            <a:r>
              <a:rPr sz="1400" b="1" spc="20" dirty="0">
                <a:solidFill>
                  <a:srgbClr val="FFFFFF"/>
                </a:solidFill>
                <a:latin typeface="Tahoma"/>
                <a:cs typeface="Tahoma"/>
              </a:rPr>
              <a:t>t</a:t>
            </a:r>
            <a:r>
              <a:rPr sz="1400" b="1" spc="70" dirty="0">
                <a:solidFill>
                  <a:srgbClr val="FFFFFF"/>
                </a:solidFill>
                <a:latin typeface="Tahoma"/>
                <a:cs typeface="Tahoma"/>
              </a:rPr>
              <a:t>h</a:t>
            </a:r>
            <a:r>
              <a:rPr lang="en-IN" sz="1400" b="1" spc="-15" dirty="0">
                <a:solidFill>
                  <a:srgbClr val="FFFFFF"/>
                </a:solidFill>
                <a:latin typeface="Tahoma"/>
                <a:cs typeface="Tahoma"/>
              </a:rPr>
              <a:t> </a:t>
            </a:r>
            <a:r>
              <a:rPr sz="1400" b="1" spc="-10" dirty="0">
                <a:solidFill>
                  <a:srgbClr val="FFFFFF"/>
                </a:solidFill>
                <a:latin typeface="Tahoma"/>
                <a:cs typeface="Tahoma"/>
              </a:rPr>
              <a:t>i</a:t>
            </a:r>
            <a:r>
              <a:rPr sz="1400" b="1" spc="65" dirty="0">
                <a:solidFill>
                  <a:srgbClr val="FFFFFF"/>
                </a:solidFill>
                <a:latin typeface="Tahoma"/>
                <a:cs typeface="Tahoma"/>
              </a:rPr>
              <a:t>n</a:t>
            </a:r>
            <a:r>
              <a:rPr sz="1400" b="1" spc="15" dirty="0">
                <a:solidFill>
                  <a:srgbClr val="FFFFFF"/>
                </a:solidFill>
                <a:latin typeface="Tahoma"/>
                <a:cs typeface="Tahoma"/>
              </a:rPr>
              <a:t>s</a:t>
            </a:r>
            <a:r>
              <a:rPr sz="1400" b="1" spc="20" dirty="0">
                <a:solidFill>
                  <a:srgbClr val="FFFFFF"/>
                </a:solidFill>
                <a:latin typeface="Tahoma"/>
                <a:cs typeface="Tahoma"/>
              </a:rPr>
              <a:t>t</a:t>
            </a:r>
            <a:r>
              <a:rPr sz="1400" b="1" spc="-10" dirty="0">
                <a:solidFill>
                  <a:srgbClr val="FFFFFF"/>
                </a:solidFill>
                <a:latin typeface="Tahoma"/>
                <a:cs typeface="Tahoma"/>
              </a:rPr>
              <a:t>i</a:t>
            </a:r>
            <a:r>
              <a:rPr sz="1400" b="1" spc="20" dirty="0">
                <a:solidFill>
                  <a:srgbClr val="FFFFFF"/>
                </a:solidFill>
                <a:latin typeface="Tahoma"/>
                <a:cs typeface="Tahoma"/>
              </a:rPr>
              <a:t>t</a:t>
            </a:r>
            <a:r>
              <a:rPr sz="1400" b="1" spc="60" dirty="0">
                <a:solidFill>
                  <a:srgbClr val="FFFFFF"/>
                </a:solidFill>
                <a:latin typeface="Tahoma"/>
                <a:cs typeface="Tahoma"/>
              </a:rPr>
              <a:t>u</a:t>
            </a:r>
            <a:r>
              <a:rPr sz="1400" b="1" spc="20" dirty="0">
                <a:solidFill>
                  <a:srgbClr val="FFFFFF"/>
                </a:solidFill>
                <a:latin typeface="Tahoma"/>
                <a:cs typeface="Tahoma"/>
              </a:rPr>
              <a:t>t</a:t>
            </a:r>
            <a:r>
              <a:rPr sz="1400" b="1" spc="-10" dirty="0">
                <a:solidFill>
                  <a:srgbClr val="FFFFFF"/>
                </a:solidFill>
                <a:latin typeface="Tahoma"/>
                <a:cs typeface="Tahoma"/>
              </a:rPr>
              <a:t>i</a:t>
            </a:r>
            <a:r>
              <a:rPr sz="1400" b="1" spc="45" dirty="0">
                <a:solidFill>
                  <a:srgbClr val="FFFFFF"/>
                </a:solidFill>
                <a:latin typeface="Tahoma"/>
                <a:cs typeface="Tahoma"/>
              </a:rPr>
              <a:t>o</a:t>
            </a:r>
            <a:r>
              <a:rPr sz="1400" b="1" spc="65" dirty="0">
                <a:solidFill>
                  <a:srgbClr val="FFFFFF"/>
                </a:solidFill>
                <a:latin typeface="Tahoma"/>
                <a:cs typeface="Tahoma"/>
              </a:rPr>
              <a:t>n</a:t>
            </a:r>
            <a:r>
              <a:rPr sz="1400" b="1" spc="15" dirty="0">
                <a:solidFill>
                  <a:srgbClr val="FFFFFF"/>
                </a:solidFill>
                <a:latin typeface="Tahoma"/>
                <a:cs typeface="Tahoma"/>
              </a:rPr>
              <a:t>s  for</a:t>
            </a:r>
            <a:r>
              <a:rPr sz="1400" b="1" spc="-20" dirty="0">
                <a:solidFill>
                  <a:srgbClr val="FFFFFF"/>
                </a:solidFill>
                <a:latin typeface="Tahoma"/>
                <a:cs typeface="Tahoma"/>
              </a:rPr>
              <a:t> </a:t>
            </a:r>
            <a:r>
              <a:rPr sz="1400" b="1" spc="30" dirty="0">
                <a:solidFill>
                  <a:srgbClr val="FFFFFF"/>
                </a:solidFill>
                <a:latin typeface="Tahoma"/>
                <a:cs typeface="Tahoma"/>
              </a:rPr>
              <a:t>disposal</a:t>
            </a:r>
            <a:r>
              <a:rPr sz="1400" b="1" spc="-20" dirty="0">
                <a:solidFill>
                  <a:srgbClr val="FFFFFF"/>
                </a:solidFill>
                <a:latin typeface="Tahoma"/>
                <a:cs typeface="Tahoma"/>
              </a:rPr>
              <a:t> </a:t>
            </a:r>
            <a:r>
              <a:rPr sz="1400" b="1" spc="30" dirty="0">
                <a:solidFill>
                  <a:srgbClr val="FFFFFF"/>
                </a:solidFill>
                <a:latin typeface="Tahoma"/>
                <a:cs typeface="Tahoma"/>
              </a:rPr>
              <a:t>units</a:t>
            </a:r>
            <a:endParaRPr sz="1400" dirty="0">
              <a:latin typeface="Tahoma"/>
              <a:cs typeface="Tahoma"/>
            </a:endParaRPr>
          </a:p>
        </p:txBody>
      </p:sp>
      <p:sp>
        <p:nvSpPr>
          <p:cNvPr id="69" name="object 69"/>
          <p:cNvSpPr txBox="1"/>
          <p:nvPr/>
        </p:nvSpPr>
        <p:spPr>
          <a:xfrm>
            <a:off x="3896441" y="7581900"/>
            <a:ext cx="3218815" cy="1020408"/>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65" dirty="0">
                <a:solidFill>
                  <a:srgbClr val="FFFFFF"/>
                </a:solidFill>
                <a:latin typeface="Trebuchet MS"/>
                <a:cs typeface="Trebuchet MS"/>
              </a:rPr>
              <a:t>Recycling </a:t>
            </a:r>
            <a:r>
              <a:rPr sz="1400" b="1" spc="75" dirty="0">
                <a:solidFill>
                  <a:srgbClr val="FFFFFF"/>
                </a:solidFill>
                <a:latin typeface="Trebuchet MS"/>
                <a:cs typeface="Trebuchet MS"/>
              </a:rPr>
              <a:t>Byproducts: </a:t>
            </a:r>
            <a:r>
              <a:rPr sz="1400" spc="75" dirty="0">
                <a:solidFill>
                  <a:srgbClr val="FFFFFF"/>
                </a:solidFill>
                <a:latin typeface="Microsoft Sans Serif"/>
                <a:cs typeface="Microsoft Sans Serif"/>
              </a:rPr>
              <a:t>₹</a:t>
            </a:r>
            <a:r>
              <a:rPr lang="en-IN" sz="1400" b="1" spc="75" dirty="0">
                <a:solidFill>
                  <a:srgbClr val="FFFFFF"/>
                </a:solidFill>
                <a:latin typeface="Trebuchet MS"/>
                <a:cs typeface="Microsoft Sans Serif"/>
              </a:rPr>
              <a:t>15,</a:t>
            </a:r>
            <a:r>
              <a:rPr sz="1400" b="1" spc="75" dirty="0">
                <a:solidFill>
                  <a:srgbClr val="FFFFFF"/>
                </a:solidFill>
                <a:latin typeface="Trebuchet MS"/>
                <a:cs typeface="Trebuchet MS"/>
              </a:rPr>
              <a:t>00,000 </a:t>
            </a:r>
            <a:r>
              <a:rPr sz="1400" b="1" spc="-409" dirty="0">
                <a:solidFill>
                  <a:srgbClr val="FFFFFF"/>
                </a:solidFill>
                <a:latin typeface="Trebuchet MS"/>
                <a:cs typeface="Trebuchet MS"/>
              </a:rPr>
              <a:t> </a:t>
            </a:r>
            <a:r>
              <a:rPr sz="1400" b="1" spc="15" dirty="0">
                <a:solidFill>
                  <a:srgbClr val="FFFFFF"/>
                </a:solidFill>
                <a:latin typeface="Tahoma"/>
                <a:cs typeface="Tahoma"/>
              </a:rPr>
              <a:t>Increased</a:t>
            </a:r>
            <a:r>
              <a:rPr sz="1400" b="1" spc="-40" dirty="0">
                <a:solidFill>
                  <a:srgbClr val="FFFFFF"/>
                </a:solidFill>
                <a:latin typeface="Tahoma"/>
                <a:cs typeface="Tahoma"/>
              </a:rPr>
              <a:t> </a:t>
            </a:r>
            <a:r>
              <a:rPr sz="1400" b="1" spc="40" dirty="0">
                <a:solidFill>
                  <a:srgbClr val="FFFFFF"/>
                </a:solidFill>
                <a:latin typeface="Tahoma"/>
                <a:cs typeface="Tahoma"/>
              </a:rPr>
              <a:t>revenue</a:t>
            </a:r>
            <a:r>
              <a:rPr sz="1400" b="1" spc="-35" dirty="0">
                <a:solidFill>
                  <a:srgbClr val="FFFFFF"/>
                </a:solidFill>
                <a:latin typeface="Tahoma"/>
                <a:cs typeface="Tahoma"/>
              </a:rPr>
              <a:t> </a:t>
            </a:r>
            <a:r>
              <a:rPr sz="1400" b="1" spc="40" dirty="0">
                <a:solidFill>
                  <a:srgbClr val="FFFFFF"/>
                </a:solidFill>
                <a:latin typeface="Tahoma"/>
                <a:cs typeface="Tahoma"/>
              </a:rPr>
              <a:t>from</a:t>
            </a:r>
            <a:r>
              <a:rPr sz="1400" b="1" spc="-40" dirty="0">
                <a:solidFill>
                  <a:srgbClr val="FFFFFF"/>
                </a:solidFill>
                <a:latin typeface="Tahoma"/>
                <a:cs typeface="Tahoma"/>
              </a:rPr>
              <a:t> </a:t>
            </a:r>
            <a:r>
              <a:rPr sz="1400" b="1" spc="30" dirty="0">
                <a:solidFill>
                  <a:srgbClr val="FFFFFF"/>
                </a:solidFill>
                <a:latin typeface="Tahoma"/>
                <a:cs typeface="Tahoma"/>
              </a:rPr>
              <a:t>selling </a:t>
            </a:r>
            <a:r>
              <a:rPr sz="1400" b="1" spc="-395" dirty="0">
                <a:solidFill>
                  <a:srgbClr val="FFFFFF"/>
                </a:solidFill>
                <a:latin typeface="Tahoma"/>
                <a:cs typeface="Tahoma"/>
              </a:rPr>
              <a:t> </a:t>
            </a:r>
            <a:r>
              <a:rPr sz="1400" b="1" spc="60" dirty="0">
                <a:solidFill>
                  <a:srgbClr val="FFFFFF"/>
                </a:solidFill>
                <a:latin typeface="Tahoma"/>
                <a:cs typeface="Tahoma"/>
              </a:rPr>
              <a:t>compost</a:t>
            </a:r>
            <a:r>
              <a:rPr sz="1400" b="1" spc="-20" dirty="0">
                <a:solidFill>
                  <a:srgbClr val="FFFFFF"/>
                </a:solidFill>
                <a:latin typeface="Tahoma"/>
                <a:cs typeface="Tahoma"/>
              </a:rPr>
              <a:t> </a:t>
            </a:r>
            <a:r>
              <a:rPr sz="1400" b="1" spc="55" dirty="0">
                <a:solidFill>
                  <a:srgbClr val="FFFFFF"/>
                </a:solidFill>
                <a:latin typeface="Tahoma"/>
                <a:cs typeface="Tahoma"/>
              </a:rPr>
              <a:t>and</a:t>
            </a:r>
            <a:r>
              <a:rPr sz="1400" b="1" spc="-20" dirty="0">
                <a:solidFill>
                  <a:srgbClr val="FFFFFF"/>
                </a:solidFill>
                <a:latin typeface="Tahoma"/>
                <a:cs typeface="Tahoma"/>
              </a:rPr>
              <a:t> </a:t>
            </a:r>
            <a:r>
              <a:rPr sz="1400" b="1" spc="45" dirty="0">
                <a:solidFill>
                  <a:srgbClr val="FFFFFF"/>
                </a:solidFill>
                <a:latin typeface="Tahoma"/>
                <a:cs typeface="Tahoma"/>
              </a:rPr>
              <a:t>energy</a:t>
            </a:r>
            <a:endParaRPr lang="en-IN" sz="1400" b="1" spc="45" dirty="0">
              <a:solidFill>
                <a:srgbClr val="FFFFFF"/>
              </a:solidFill>
              <a:latin typeface="Tahoma"/>
              <a:cs typeface="Tahoma"/>
            </a:endParaRPr>
          </a:p>
          <a:p>
            <a:pPr marL="314325" marR="5080" indent="-302260">
              <a:lnSpc>
                <a:spcPct val="118300"/>
              </a:lnSpc>
              <a:spcBef>
                <a:spcPts val="135"/>
              </a:spcBef>
            </a:pPr>
            <a:r>
              <a:rPr lang="en-IN" sz="1400" b="1" spc="45" dirty="0">
                <a:solidFill>
                  <a:srgbClr val="FFFFFF"/>
                </a:solidFill>
                <a:latin typeface="Tahoma"/>
                <a:cs typeface="Tahoma"/>
              </a:rPr>
              <a:t>Service fees of bins- ₹14,00,000 </a:t>
            </a:r>
            <a:endParaRPr sz="1400" dirty="0">
              <a:latin typeface="Tahoma"/>
              <a:cs typeface="Tahoma"/>
            </a:endParaRPr>
          </a:p>
        </p:txBody>
      </p:sp>
      <p:sp>
        <p:nvSpPr>
          <p:cNvPr id="70" name="object 70"/>
          <p:cNvSpPr txBox="1"/>
          <p:nvPr/>
        </p:nvSpPr>
        <p:spPr>
          <a:xfrm>
            <a:off x="11173950" y="5502392"/>
            <a:ext cx="3014345" cy="1007584"/>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70" dirty="0">
                <a:solidFill>
                  <a:srgbClr val="FFFFFF"/>
                </a:solidFill>
                <a:latin typeface="Trebuchet MS"/>
                <a:cs typeface="Trebuchet MS"/>
              </a:rPr>
              <a:t>Product </a:t>
            </a:r>
            <a:r>
              <a:rPr sz="1400" b="1" spc="85" dirty="0">
                <a:solidFill>
                  <a:srgbClr val="FFFFFF"/>
                </a:solidFill>
                <a:latin typeface="Trebuchet MS"/>
                <a:cs typeface="Trebuchet MS"/>
              </a:rPr>
              <a:t>Sales: </a:t>
            </a:r>
            <a:r>
              <a:rPr sz="1400" spc="125" dirty="0">
                <a:solidFill>
                  <a:srgbClr val="FFFFFF"/>
                </a:solidFill>
                <a:latin typeface="Microsoft Sans Serif"/>
                <a:cs typeface="Microsoft Sans Serif"/>
              </a:rPr>
              <a:t>₹</a:t>
            </a:r>
            <a:r>
              <a:rPr lang="en-IN" sz="1400" spc="125" dirty="0">
                <a:solidFill>
                  <a:srgbClr val="FFFFFF"/>
                </a:solidFill>
                <a:latin typeface="Microsoft Sans Serif"/>
                <a:cs typeface="Microsoft Sans Serif"/>
              </a:rPr>
              <a:t>1,</a:t>
            </a:r>
            <a:r>
              <a:rPr lang="en-IN" sz="1400" b="1" spc="125" dirty="0">
                <a:solidFill>
                  <a:srgbClr val="FFFFFF"/>
                </a:solidFill>
                <a:latin typeface="Trebuchet MS"/>
                <a:cs typeface="Microsoft Sans Serif"/>
              </a:rPr>
              <a:t>20,00,000</a:t>
            </a:r>
            <a:r>
              <a:rPr sz="1400" b="1" spc="125" dirty="0">
                <a:solidFill>
                  <a:srgbClr val="FFFFFF"/>
                </a:solidFill>
                <a:latin typeface="Trebuchet MS"/>
                <a:cs typeface="Trebuchet MS"/>
              </a:rPr>
              <a:t> </a:t>
            </a:r>
            <a:r>
              <a:rPr sz="1400" b="1" spc="130" dirty="0">
                <a:solidFill>
                  <a:srgbClr val="FFFFFF"/>
                </a:solidFill>
                <a:latin typeface="Trebuchet MS"/>
                <a:cs typeface="Trebuchet MS"/>
              </a:rPr>
              <a:t> </a:t>
            </a:r>
            <a:r>
              <a:rPr sz="1400" b="1" spc="25" dirty="0">
                <a:solidFill>
                  <a:srgbClr val="FFFFFF"/>
                </a:solidFill>
                <a:latin typeface="Tahoma"/>
                <a:cs typeface="Tahoma"/>
              </a:rPr>
              <a:t>Selling </a:t>
            </a:r>
            <a:r>
              <a:rPr lang="en-IN" sz="1400" b="1" spc="-45" dirty="0">
                <a:solidFill>
                  <a:srgbClr val="FFFFFF"/>
                </a:solidFill>
                <a:latin typeface="Tahoma"/>
                <a:cs typeface="Tahoma"/>
              </a:rPr>
              <a:t>6,00,000</a:t>
            </a:r>
            <a:r>
              <a:rPr sz="1400" b="1" spc="-45" dirty="0">
                <a:solidFill>
                  <a:srgbClr val="FFFFFF"/>
                </a:solidFill>
                <a:latin typeface="Tahoma"/>
                <a:cs typeface="Tahoma"/>
              </a:rPr>
              <a:t> </a:t>
            </a:r>
            <a:r>
              <a:rPr sz="1400" b="1" spc="40" dirty="0">
                <a:solidFill>
                  <a:srgbClr val="FFFFFF"/>
                </a:solidFill>
                <a:latin typeface="Tahoma"/>
                <a:cs typeface="Tahoma"/>
              </a:rPr>
              <a:t>biodegradable </a:t>
            </a:r>
            <a:r>
              <a:rPr sz="1400" b="1" spc="-400" dirty="0">
                <a:solidFill>
                  <a:srgbClr val="FFFFFF"/>
                </a:solidFill>
                <a:latin typeface="Tahoma"/>
                <a:cs typeface="Tahoma"/>
              </a:rPr>
              <a:t> </a:t>
            </a:r>
            <a:r>
              <a:rPr sz="1400" b="1" spc="20" dirty="0">
                <a:solidFill>
                  <a:srgbClr val="FFFFFF"/>
                </a:solidFill>
                <a:latin typeface="Tahoma"/>
                <a:cs typeface="Tahoma"/>
              </a:rPr>
              <a:t>sanitary</a:t>
            </a:r>
            <a:r>
              <a:rPr sz="1400" b="1" spc="-20" dirty="0">
                <a:solidFill>
                  <a:srgbClr val="FFFFFF"/>
                </a:solidFill>
                <a:latin typeface="Tahoma"/>
                <a:cs typeface="Tahoma"/>
              </a:rPr>
              <a:t> </a:t>
            </a:r>
            <a:r>
              <a:rPr sz="1400" b="1" spc="50" dirty="0">
                <a:solidFill>
                  <a:srgbClr val="FFFFFF"/>
                </a:solidFill>
                <a:latin typeface="Tahoma"/>
                <a:cs typeface="Tahoma"/>
              </a:rPr>
              <a:t>pads</a:t>
            </a:r>
            <a:r>
              <a:rPr sz="1400" b="1" spc="-20" dirty="0">
                <a:solidFill>
                  <a:srgbClr val="FFFFFF"/>
                </a:solidFill>
                <a:latin typeface="Tahoma"/>
                <a:cs typeface="Tahoma"/>
              </a:rPr>
              <a:t> </a:t>
            </a:r>
            <a:r>
              <a:rPr sz="1400" b="1" spc="65" dirty="0">
                <a:solidFill>
                  <a:srgbClr val="FFFFFF"/>
                </a:solidFill>
                <a:latin typeface="Tahoma"/>
                <a:cs typeface="Tahoma"/>
              </a:rPr>
              <a:t>pack</a:t>
            </a:r>
            <a:endParaRPr sz="1400" dirty="0">
              <a:latin typeface="Tahoma"/>
              <a:cs typeface="Tahoma"/>
            </a:endParaRPr>
          </a:p>
        </p:txBody>
      </p:sp>
      <p:sp>
        <p:nvSpPr>
          <p:cNvPr id="71" name="object 71"/>
          <p:cNvSpPr txBox="1"/>
          <p:nvPr/>
        </p:nvSpPr>
        <p:spPr>
          <a:xfrm>
            <a:off x="11173950" y="6492992"/>
            <a:ext cx="3084195" cy="539750"/>
          </a:xfrm>
          <a:prstGeom prst="rect">
            <a:avLst/>
          </a:prstGeom>
        </p:spPr>
        <p:txBody>
          <a:bodyPr vert="horz" wrap="square" lIns="0" tIns="56515" rIns="0" bIns="0" rtlCol="0">
            <a:spAutoFit/>
          </a:bodyPr>
          <a:lstStyle/>
          <a:p>
            <a:pPr marL="12700">
              <a:lnSpc>
                <a:spcPct val="100000"/>
              </a:lnSpc>
              <a:spcBef>
                <a:spcPts val="445"/>
              </a:spcBef>
            </a:pPr>
            <a:r>
              <a:rPr sz="1400" b="1" spc="70" dirty="0">
                <a:solidFill>
                  <a:srgbClr val="FFFFFF"/>
                </a:solidFill>
                <a:latin typeface="Trebuchet MS"/>
                <a:cs typeface="Trebuchet MS"/>
              </a:rPr>
              <a:t>Service</a:t>
            </a:r>
            <a:r>
              <a:rPr sz="1400" b="1" spc="-60" dirty="0">
                <a:solidFill>
                  <a:srgbClr val="FFFFFF"/>
                </a:solidFill>
                <a:latin typeface="Trebuchet MS"/>
                <a:cs typeface="Trebuchet MS"/>
              </a:rPr>
              <a:t> </a:t>
            </a:r>
            <a:r>
              <a:rPr sz="1400" b="1" spc="70" dirty="0">
                <a:solidFill>
                  <a:srgbClr val="FFFFFF"/>
                </a:solidFill>
                <a:latin typeface="Trebuchet MS"/>
                <a:cs typeface="Trebuchet MS"/>
              </a:rPr>
              <a:t>Contracts:</a:t>
            </a:r>
            <a:r>
              <a:rPr sz="1400" b="1" spc="-60" dirty="0">
                <a:solidFill>
                  <a:srgbClr val="FFFFFF"/>
                </a:solidFill>
                <a:latin typeface="Trebuchet MS"/>
                <a:cs typeface="Trebuchet MS"/>
              </a:rPr>
              <a:t> </a:t>
            </a:r>
            <a:r>
              <a:rPr sz="1400" spc="45" dirty="0">
                <a:solidFill>
                  <a:srgbClr val="FFFFFF"/>
                </a:solidFill>
                <a:latin typeface="Microsoft Sans Serif"/>
                <a:cs typeface="Microsoft Sans Serif"/>
              </a:rPr>
              <a:t>₹</a:t>
            </a:r>
            <a:r>
              <a:rPr lang="en-IN" sz="1400" b="1" spc="45" dirty="0">
                <a:solidFill>
                  <a:srgbClr val="FFFFFF"/>
                </a:solidFill>
                <a:latin typeface="Trebuchet MS"/>
                <a:cs typeface="Microsoft Sans Serif"/>
              </a:rPr>
              <a:t>17,00</a:t>
            </a:r>
            <a:r>
              <a:rPr sz="1400" b="1" spc="45" dirty="0">
                <a:solidFill>
                  <a:srgbClr val="FFFFFF"/>
                </a:solidFill>
                <a:latin typeface="Trebuchet MS"/>
                <a:cs typeface="Trebuchet MS"/>
              </a:rPr>
              <a:t>,000</a:t>
            </a:r>
            <a:endParaRPr sz="1400" dirty="0">
              <a:latin typeface="Trebuchet MS"/>
              <a:cs typeface="Trebuchet MS"/>
            </a:endParaRPr>
          </a:p>
          <a:p>
            <a:pPr marL="314325">
              <a:lnSpc>
                <a:spcPct val="100000"/>
              </a:lnSpc>
              <a:spcBef>
                <a:spcPts val="345"/>
              </a:spcBef>
            </a:pPr>
            <a:r>
              <a:rPr sz="1400" b="1" spc="40" dirty="0">
                <a:solidFill>
                  <a:srgbClr val="FFFFFF"/>
                </a:solidFill>
                <a:latin typeface="Tahoma"/>
                <a:cs typeface="Tahoma"/>
              </a:rPr>
              <a:t>Contracts</a:t>
            </a:r>
            <a:r>
              <a:rPr sz="1400" b="1" spc="-30" dirty="0">
                <a:solidFill>
                  <a:srgbClr val="FFFFFF"/>
                </a:solidFill>
                <a:latin typeface="Tahoma"/>
                <a:cs typeface="Tahoma"/>
              </a:rPr>
              <a:t> </a:t>
            </a:r>
            <a:r>
              <a:rPr sz="1400" b="1" spc="35" dirty="0">
                <a:solidFill>
                  <a:srgbClr val="FFFFFF"/>
                </a:solidFill>
                <a:latin typeface="Tahoma"/>
                <a:cs typeface="Tahoma"/>
              </a:rPr>
              <a:t>with</a:t>
            </a:r>
            <a:r>
              <a:rPr sz="1400" b="1" spc="-30" dirty="0">
                <a:solidFill>
                  <a:srgbClr val="FFFFFF"/>
                </a:solidFill>
                <a:latin typeface="Tahoma"/>
                <a:cs typeface="Tahoma"/>
              </a:rPr>
              <a:t> </a:t>
            </a:r>
            <a:r>
              <a:rPr sz="1400" b="1" spc="25" dirty="0">
                <a:solidFill>
                  <a:srgbClr val="FFFFFF"/>
                </a:solidFill>
                <a:latin typeface="Tahoma"/>
                <a:cs typeface="Tahoma"/>
              </a:rPr>
              <a:t>institutions</a:t>
            </a:r>
            <a:endParaRPr sz="1400" dirty="0">
              <a:latin typeface="Tahoma"/>
              <a:cs typeface="Tahoma"/>
            </a:endParaRPr>
          </a:p>
        </p:txBody>
      </p:sp>
      <p:sp>
        <p:nvSpPr>
          <p:cNvPr id="73" name="object 73"/>
          <p:cNvSpPr txBox="1"/>
          <p:nvPr/>
        </p:nvSpPr>
        <p:spPr>
          <a:xfrm>
            <a:off x="11173950" y="7124700"/>
            <a:ext cx="3192780" cy="1287468"/>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65" dirty="0">
                <a:solidFill>
                  <a:srgbClr val="FFFFFF"/>
                </a:solidFill>
                <a:latin typeface="Trebuchet MS"/>
                <a:cs typeface="Trebuchet MS"/>
              </a:rPr>
              <a:t>Recycling</a:t>
            </a:r>
            <a:r>
              <a:rPr sz="1400" b="1" spc="-75" dirty="0">
                <a:solidFill>
                  <a:srgbClr val="FFFFFF"/>
                </a:solidFill>
                <a:latin typeface="Trebuchet MS"/>
                <a:cs typeface="Trebuchet MS"/>
              </a:rPr>
              <a:t> </a:t>
            </a:r>
            <a:r>
              <a:rPr sz="1400" b="1" spc="75" dirty="0">
                <a:solidFill>
                  <a:srgbClr val="FFFFFF"/>
                </a:solidFill>
                <a:latin typeface="Trebuchet MS"/>
                <a:cs typeface="Trebuchet MS"/>
              </a:rPr>
              <a:t>Byproducts:</a:t>
            </a:r>
            <a:r>
              <a:rPr sz="1400" b="1" spc="-70" dirty="0">
                <a:solidFill>
                  <a:srgbClr val="FFFFFF"/>
                </a:solidFill>
                <a:latin typeface="Trebuchet MS"/>
                <a:cs typeface="Trebuchet MS"/>
              </a:rPr>
              <a:t> </a:t>
            </a:r>
            <a:r>
              <a:rPr sz="1400" spc="105" dirty="0">
                <a:solidFill>
                  <a:srgbClr val="FFFFFF"/>
                </a:solidFill>
                <a:latin typeface="Microsoft Sans Serif"/>
                <a:cs typeface="Microsoft Sans Serif"/>
              </a:rPr>
              <a:t>₹</a:t>
            </a:r>
            <a:r>
              <a:rPr lang="en-IN" sz="1400" b="1" spc="105" dirty="0">
                <a:solidFill>
                  <a:srgbClr val="FFFFFF"/>
                </a:solidFill>
                <a:latin typeface="Trebuchet MS"/>
                <a:cs typeface="Microsoft Sans Serif"/>
              </a:rPr>
              <a:t>40</a:t>
            </a:r>
            <a:r>
              <a:rPr lang="en-IN" sz="1400" b="1" spc="105" dirty="0">
                <a:solidFill>
                  <a:srgbClr val="FFFFFF"/>
                </a:solidFill>
                <a:latin typeface="Trebuchet MS"/>
                <a:cs typeface="Trebuchet MS"/>
              </a:rPr>
              <a:t>,00</a:t>
            </a:r>
            <a:r>
              <a:rPr sz="1400" b="1" spc="105" dirty="0">
                <a:solidFill>
                  <a:srgbClr val="FFFFFF"/>
                </a:solidFill>
                <a:latin typeface="Trebuchet MS"/>
                <a:cs typeface="Trebuchet MS"/>
              </a:rPr>
              <a:t>,000 </a:t>
            </a:r>
            <a:r>
              <a:rPr sz="1400" b="1" spc="-405" dirty="0">
                <a:solidFill>
                  <a:srgbClr val="FFFFFF"/>
                </a:solidFill>
                <a:latin typeface="Trebuchet MS"/>
                <a:cs typeface="Trebuchet MS"/>
              </a:rPr>
              <a:t> </a:t>
            </a:r>
            <a:r>
              <a:rPr sz="1400" b="1" spc="50" dirty="0">
                <a:solidFill>
                  <a:srgbClr val="FFFFFF"/>
                </a:solidFill>
                <a:latin typeface="Tahoma"/>
                <a:cs typeface="Tahoma"/>
              </a:rPr>
              <a:t>Continued </a:t>
            </a:r>
            <a:r>
              <a:rPr sz="1400" b="1" spc="45" dirty="0">
                <a:solidFill>
                  <a:srgbClr val="FFFFFF"/>
                </a:solidFill>
                <a:latin typeface="Tahoma"/>
                <a:cs typeface="Tahoma"/>
              </a:rPr>
              <a:t>growth </a:t>
            </a:r>
            <a:r>
              <a:rPr sz="1400" b="1" spc="30" dirty="0">
                <a:solidFill>
                  <a:srgbClr val="FFFFFF"/>
                </a:solidFill>
                <a:latin typeface="Tahoma"/>
                <a:cs typeface="Tahoma"/>
              </a:rPr>
              <a:t>in </a:t>
            </a:r>
            <a:r>
              <a:rPr sz="1400" b="1" spc="40" dirty="0">
                <a:solidFill>
                  <a:srgbClr val="FFFFFF"/>
                </a:solidFill>
                <a:latin typeface="Tahoma"/>
                <a:cs typeface="Tahoma"/>
              </a:rPr>
              <a:t>revenue </a:t>
            </a:r>
            <a:r>
              <a:rPr sz="1400" b="1" spc="45" dirty="0">
                <a:solidFill>
                  <a:srgbClr val="FFFFFF"/>
                </a:solidFill>
                <a:latin typeface="Tahoma"/>
                <a:cs typeface="Tahoma"/>
              </a:rPr>
              <a:t> </a:t>
            </a:r>
            <a:r>
              <a:rPr sz="1400" b="1" spc="40" dirty="0">
                <a:solidFill>
                  <a:srgbClr val="FFFFFF"/>
                </a:solidFill>
                <a:latin typeface="Tahoma"/>
                <a:cs typeface="Tahoma"/>
              </a:rPr>
              <a:t>from</a:t>
            </a:r>
            <a:r>
              <a:rPr sz="1400" b="1" spc="-20" dirty="0">
                <a:solidFill>
                  <a:srgbClr val="FFFFFF"/>
                </a:solidFill>
                <a:latin typeface="Tahoma"/>
                <a:cs typeface="Tahoma"/>
              </a:rPr>
              <a:t> </a:t>
            </a:r>
            <a:r>
              <a:rPr sz="1400" b="1" spc="40" dirty="0">
                <a:solidFill>
                  <a:srgbClr val="FFFFFF"/>
                </a:solidFill>
                <a:latin typeface="Tahoma"/>
                <a:cs typeface="Tahoma"/>
              </a:rPr>
              <a:t>recycling</a:t>
            </a:r>
            <a:endParaRPr lang="en-IN" sz="1400" b="1" spc="40" dirty="0">
              <a:solidFill>
                <a:srgbClr val="FFFFFF"/>
              </a:solidFill>
              <a:latin typeface="Tahoma"/>
              <a:cs typeface="Tahoma"/>
            </a:endParaRPr>
          </a:p>
          <a:p>
            <a:pPr marL="314325" marR="5080" indent="-302260">
              <a:lnSpc>
                <a:spcPct val="118300"/>
              </a:lnSpc>
              <a:spcBef>
                <a:spcPts val="135"/>
              </a:spcBef>
            </a:pPr>
            <a:r>
              <a:rPr lang="en-IN" sz="1400" b="1" spc="40" dirty="0">
                <a:solidFill>
                  <a:srgbClr val="FFFFFF"/>
                </a:solidFill>
                <a:latin typeface="Tahoma"/>
                <a:cs typeface="Tahoma"/>
              </a:rPr>
              <a:t>Service fees of bins- ₹40,00,000</a:t>
            </a:r>
          </a:p>
          <a:p>
            <a:pPr marL="314325" marR="5080" indent="-302260">
              <a:lnSpc>
                <a:spcPct val="118300"/>
              </a:lnSpc>
              <a:spcBef>
                <a:spcPts val="135"/>
              </a:spcBef>
            </a:pPr>
            <a:endParaRPr sz="1400" dirty="0">
              <a:latin typeface="Tahoma"/>
              <a:cs typeface="Tahoma"/>
            </a:endParaRPr>
          </a:p>
        </p:txBody>
      </p:sp>
      <p:sp>
        <p:nvSpPr>
          <p:cNvPr id="74" name="object 74"/>
          <p:cNvSpPr txBox="1"/>
          <p:nvPr/>
        </p:nvSpPr>
        <p:spPr>
          <a:xfrm>
            <a:off x="7519934" y="3445730"/>
            <a:ext cx="3023870" cy="1007584"/>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70" dirty="0">
                <a:latin typeface="Trebuchet MS"/>
                <a:cs typeface="Trebuchet MS"/>
              </a:rPr>
              <a:t>Product </a:t>
            </a:r>
            <a:r>
              <a:rPr sz="1400" b="1" spc="85" dirty="0">
                <a:latin typeface="Trebuchet MS"/>
                <a:cs typeface="Trebuchet MS"/>
              </a:rPr>
              <a:t>Sales: </a:t>
            </a:r>
            <a:r>
              <a:rPr sz="1400" b="1" spc="75" dirty="0">
                <a:latin typeface="Arial"/>
                <a:cs typeface="Arial"/>
              </a:rPr>
              <a:t>₹</a:t>
            </a:r>
            <a:r>
              <a:rPr lang="en-IN" sz="1400" b="1" spc="75" dirty="0">
                <a:latin typeface="Trebuchet MS"/>
                <a:cs typeface="Arial"/>
              </a:rPr>
              <a:t>70,00,000</a:t>
            </a:r>
            <a:r>
              <a:rPr sz="1400" b="1" spc="75" dirty="0">
                <a:latin typeface="Trebuchet MS"/>
                <a:cs typeface="Trebuchet MS"/>
              </a:rPr>
              <a:t> </a:t>
            </a:r>
            <a:r>
              <a:rPr sz="1400" b="1" spc="80" dirty="0">
                <a:latin typeface="Trebuchet MS"/>
                <a:cs typeface="Trebuchet MS"/>
              </a:rPr>
              <a:t> </a:t>
            </a:r>
            <a:r>
              <a:rPr sz="1400" b="1" spc="25" dirty="0">
                <a:latin typeface="Tahoma"/>
                <a:cs typeface="Tahoma"/>
              </a:rPr>
              <a:t>Selling </a:t>
            </a:r>
            <a:r>
              <a:rPr lang="en-IN" sz="1400" b="1" spc="-30" dirty="0">
                <a:latin typeface="Tahoma"/>
                <a:cs typeface="Tahoma"/>
              </a:rPr>
              <a:t>3,50,000</a:t>
            </a:r>
            <a:r>
              <a:rPr sz="1400" b="1" spc="-30" dirty="0">
                <a:latin typeface="Tahoma"/>
                <a:cs typeface="Tahoma"/>
              </a:rPr>
              <a:t> </a:t>
            </a:r>
            <a:r>
              <a:rPr sz="1400" b="1" spc="40" dirty="0">
                <a:latin typeface="Tahoma"/>
                <a:cs typeface="Tahoma"/>
              </a:rPr>
              <a:t>biodegradable </a:t>
            </a:r>
            <a:r>
              <a:rPr sz="1400" b="1" spc="-400" dirty="0">
                <a:latin typeface="Tahoma"/>
                <a:cs typeface="Tahoma"/>
              </a:rPr>
              <a:t> </a:t>
            </a:r>
            <a:r>
              <a:rPr sz="1400" b="1" spc="20" dirty="0">
                <a:latin typeface="Tahoma"/>
                <a:cs typeface="Tahoma"/>
              </a:rPr>
              <a:t>sanitary</a:t>
            </a:r>
            <a:r>
              <a:rPr sz="1400" b="1" spc="-20" dirty="0">
                <a:latin typeface="Tahoma"/>
                <a:cs typeface="Tahoma"/>
              </a:rPr>
              <a:t> </a:t>
            </a:r>
            <a:r>
              <a:rPr sz="1400" b="1" spc="50" dirty="0">
                <a:latin typeface="Tahoma"/>
                <a:cs typeface="Tahoma"/>
              </a:rPr>
              <a:t>pads</a:t>
            </a:r>
            <a:r>
              <a:rPr sz="1400" b="1" spc="-20" dirty="0">
                <a:latin typeface="Tahoma"/>
                <a:cs typeface="Tahoma"/>
              </a:rPr>
              <a:t> </a:t>
            </a:r>
            <a:r>
              <a:rPr sz="1400" b="1" spc="65" dirty="0">
                <a:latin typeface="Tahoma"/>
                <a:cs typeface="Tahoma"/>
              </a:rPr>
              <a:t>pack</a:t>
            </a:r>
            <a:endParaRPr sz="1400" dirty="0">
              <a:latin typeface="Tahoma"/>
              <a:cs typeface="Tahoma"/>
            </a:endParaRPr>
          </a:p>
        </p:txBody>
      </p:sp>
      <p:sp>
        <p:nvSpPr>
          <p:cNvPr id="75" name="object 75"/>
          <p:cNvSpPr txBox="1"/>
          <p:nvPr/>
        </p:nvSpPr>
        <p:spPr>
          <a:xfrm>
            <a:off x="7519934" y="4436329"/>
            <a:ext cx="3083560" cy="539750"/>
          </a:xfrm>
          <a:prstGeom prst="rect">
            <a:avLst/>
          </a:prstGeom>
        </p:spPr>
        <p:txBody>
          <a:bodyPr vert="horz" wrap="square" lIns="0" tIns="56515" rIns="0" bIns="0" rtlCol="0">
            <a:spAutoFit/>
          </a:bodyPr>
          <a:lstStyle/>
          <a:p>
            <a:pPr marL="12700">
              <a:lnSpc>
                <a:spcPct val="100000"/>
              </a:lnSpc>
              <a:spcBef>
                <a:spcPts val="445"/>
              </a:spcBef>
            </a:pPr>
            <a:r>
              <a:rPr sz="1400" b="1" spc="70" dirty="0">
                <a:latin typeface="Trebuchet MS"/>
                <a:cs typeface="Trebuchet MS"/>
              </a:rPr>
              <a:t>Service</a:t>
            </a:r>
            <a:r>
              <a:rPr sz="1400" b="1" spc="-55" dirty="0">
                <a:latin typeface="Trebuchet MS"/>
                <a:cs typeface="Trebuchet MS"/>
              </a:rPr>
              <a:t> </a:t>
            </a:r>
            <a:r>
              <a:rPr sz="1400" b="1" spc="70" dirty="0">
                <a:latin typeface="Trebuchet MS"/>
                <a:cs typeface="Trebuchet MS"/>
              </a:rPr>
              <a:t>Contracts:</a:t>
            </a:r>
            <a:r>
              <a:rPr sz="1400" b="1" spc="-55" dirty="0">
                <a:latin typeface="Trebuchet MS"/>
                <a:cs typeface="Trebuchet MS"/>
              </a:rPr>
              <a:t> </a:t>
            </a:r>
            <a:r>
              <a:rPr sz="1400" b="1" spc="105" dirty="0">
                <a:latin typeface="Arial"/>
                <a:cs typeface="Arial"/>
              </a:rPr>
              <a:t>₹</a:t>
            </a:r>
            <a:r>
              <a:rPr lang="en-IN" sz="1400" b="1" spc="105" dirty="0">
                <a:latin typeface="Trebuchet MS"/>
                <a:cs typeface="Arial"/>
              </a:rPr>
              <a:t>12,0</a:t>
            </a:r>
            <a:r>
              <a:rPr sz="1400" b="1" spc="105" dirty="0">
                <a:latin typeface="Trebuchet MS"/>
                <a:cs typeface="Trebuchet MS"/>
              </a:rPr>
              <a:t>0,000</a:t>
            </a:r>
            <a:endParaRPr sz="1400" dirty="0">
              <a:latin typeface="Trebuchet MS"/>
              <a:cs typeface="Trebuchet MS"/>
            </a:endParaRPr>
          </a:p>
          <a:p>
            <a:pPr marL="314325">
              <a:lnSpc>
                <a:spcPct val="100000"/>
              </a:lnSpc>
              <a:spcBef>
                <a:spcPts val="345"/>
              </a:spcBef>
            </a:pPr>
            <a:r>
              <a:rPr sz="1400" b="1" spc="40" dirty="0">
                <a:latin typeface="Tahoma"/>
                <a:cs typeface="Tahoma"/>
              </a:rPr>
              <a:t>Contracts</a:t>
            </a:r>
            <a:r>
              <a:rPr sz="1400" b="1" spc="-30" dirty="0">
                <a:latin typeface="Tahoma"/>
                <a:cs typeface="Tahoma"/>
              </a:rPr>
              <a:t> </a:t>
            </a:r>
            <a:r>
              <a:rPr sz="1400" b="1" spc="35" dirty="0">
                <a:latin typeface="Tahoma"/>
                <a:cs typeface="Tahoma"/>
              </a:rPr>
              <a:t>with</a:t>
            </a:r>
            <a:r>
              <a:rPr lang="en-IN" sz="1400" b="1" spc="-70" dirty="0">
                <a:latin typeface="Tahoma"/>
                <a:cs typeface="Tahoma"/>
              </a:rPr>
              <a:t> </a:t>
            </a:r>
            <a:r>
              <a:rPr sz="1400" b="1" spc="25" dirty="0">
                <a:latin typeface="Tahoma"/>
                <a:cs typeface="Tahoma"/>
              </a:rPr>
              <a:t>institutions</a:t>
            </a:r>
            <a:endParaRPr sz="1400" dirty="0">
              <a:latin typeface="Tahoma"/>
              <a:cs typeface="Tahoma"/>
            </a:endParaRPr>
          </a:p>
        </p:txBody>
      </p:sp>
      <p:sp>
        <p:nvSpPr>
          <p:cNvPr id="77" name="object 77"/>
          <p:cNvSpPr txBox="1"/>
          <p:nvPr/>
        </p:nvSpPr>
        <p:spPr>
          <a:xfrm>
            <a:off x="7519934" y="5067300"/>
            <a:ext cx="3220085" cy="1020408"/>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65" dirty="0">
                <a:latin typeface="Trebuchet MS"/>
                <a:cs typeface="Trebuchet MS"/>
              </a:rPr>
              <a:t>Recycling</a:t>
            </a:r>
            <a:r>
              <a:rPr sz="1400" b="1" spc="-65" dirty="0">
                <a:latin typeface="Trebuchet MS"/>
                <a:cs typeface="Trebuchet MS"/>
              </a:rPr>
              <a:t> </a:t>
            </a:r>
            <a:r>
              <a:rPr sz="1400" b="1" spc="75" dirty="0">
                <a:latin typeface="Trebuchet MS"/>
                <a:cs typeface="Trebuchet MS"/>
              </a:rPr>
              <a:t>Byproducts:</a:t>
            </a:r>
            <a:r>
              <a:rPr sz="1400" b="1" spc="-65" dirty="0">
                <a:latin typeface="Trebuchet MS"/>
                <a:cs typeface="Trebuchet MS"/>
              </a:rPr>
              <a:t> </a:t>
            </a:r>
            <a:r>
              <a:rPr sz="1400" b="1" spc="125" dirty="0">
                <a:latin typeface="Arial"/>
                <a:cs typeface="Arial"/>
              </a:rPr>
              <a:t>₹</a:t>
            </a:r>
            <a:r>
              <a:rPr lang="en-IN" sz="1400" b="1" spc="125" dirty="0">
                <a:latin typeface="Trebuchet MS"/>
                <a:cs typeface="Arial"/>
              </a:rPr>
              <a:t>25,</a:t>
            </a:r>
            <a:r>
              <a:rPr sz="1400" b="1" spc="125" dirty="0">
                <a:latin typeface="Trebuchet MS"/>
                <a:cs typeface="Trebuchet MS"/>
              </a:rPr>
              <a:t>00,000 </a:t>
            </a:r>
            <a:r>
              <a:rPr sz="1400" b="1" spc="-409" dirty="0">
                <a:latin typeface="Trebuchet MS"/>
                <a:cs typeface="Trebuchet MS"/>
              </a:rPr>
              <a:t> </a:t>
            </a:r>
            <a:r>
              <a:rPr sz="1400" b="1" spc="35" dirty="0">
                <a:latin typeface="Tahoma"/>
                <a:cs typeface="Tahoma"/>
              </a:rPr>
              <a:t>Further increased </a:t>
            </a:r>
            <a:r>
              <a:rPr sz="1400" b="1" spc="40" dirty="0">
                <a:latin typeface="Tahoma"/>
                <a:cs typeface="Tahoma"/>
              </a:rPr>
              <a:t>revenue </a:t>
            </a:r>
            <a:r>
              <a:rPr sz="1400" b="1" spc="45" dirty="0">
                <a:latin typeface="Tahoma"/>
                <a:cs typeface="Tahoma"/>
              </a:rPr>
              <a:t> </a:t>
            </a:r>
            <a:r>
              <a:rPr sz="1400" b="1" spc="40" dirty="0">
                <a:latin typeface="Tahoma"/>
                <a:cs typeface="Tahoma"/>
              </a:rPr>
              <a:t>from</a:t>
            </a:r>
            <a:r>
              <a:rPr sz="1400" b="1" spc="-20" dirty="0">
                <a:latin typeface="Tahoma"/>
                <a:cs typeface="Tahoma"/>
              </a:rPr>
              <a:t> </a:t>
            </a:r>
            <a:r>
              <a:rPr sz="1400" b="1" spc="45" dirty="0">
                <a:latin typeface="Tahoma"/>
                <a:cs typeface="Tahoma"/>
              </a:rPr>
              <a:t>recycled</a:t>
            </a:r>
            <a:r>
              <a:rPr sz="1400" b="1" spc="-20" dirty="0">
                <a:latin typeface="Tahoma"/>
                <a:cs typeface="Tahoma"/>
              </a:rPr>
              <a:t> </a:t>
            </a:r>
            <a:r>
              <a:rPr sz="1400" b="1" spc="25" dirty="0">
                <a:latin typeface="Tahoma"/>
                <a:cs typeface="Tahoma"/>
              </a:rPr>
              <a:t>materials</a:t>
            </a:r>
            <a:endParaRPr lang="en-IN" sz="1400" b="1" spc="25" dirty="0">
              <a:latin typeface="Tahoma"/>
              <a:cs typeface="Tahoma"/>
            </a:endParaRPr>
          </a:p>
          <a:p>
            <a:pPr marL="314325" marR="5080" indent="-302260">
              <a:lnSpc>
                <a:spcPct val="118300"/>
              </a:lnSpc>
              <a:spcBef>
                <a:spcPts val="135"/>
              </a:spcBef>
            </a:pPr>
            <a:r>
              <a:rPr lang="en-IN" sz="1400" b="1" spc="25" dirty="0">
                <a:latin typeface="Tahoma"/>
                <a:cs typeface="Tahoma"/>
              </a:rPr>
              <a:t>Service fees of bins- ₹26,00,000</a:t>
            </a:r>
            <a:endParaRPr sz="1400" dirty="0">
              <a:latin typeface="Tahoma"/>
              <a:cs typeface="Tahoma"/>
            </a:endParaRPr>
          </a:p>
        </p:txBody>
      </p:sp>
      <p:sp>
        <p:nvSpPr>
          <p:cNvPr id="78" name="object 78"/>
          <p:cNvSpPr txBox="1"/>
          <p:nvPr/>
        </p:nvSpPr>
        <p:spPr>
          <a:xfrm>
            <a:off x="14794748" y="3445292"/>
            <a:ext cx="3017520" cy="1007584"/>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70" dirty="0">
                <a:latin typeface="Trebuchet MS"/>
                <a:cs typeface="Trebuchet MS"/>
              </a:rPr>
              <a:t>Product </a:t>
            </a:r>
            <a:r>
              <a:rPr sz="1400" b="1" spc="85" dirty="0">
                <a:latin typeface="Trebuchet MS"/>
                <a:cs typeface="Trebuchet MS"/>
              </a:rPr>
              <a:t>Sales: </a:t>
            </a:r>
            <a:r>
              <a:rPr sz="1400" b="1" spc="100" dirty="0">
                <a:latin typeface="Arial"/>
                <a:cs typeface="Arial"/>
              </a:rPr>
              <a:t>₹</a:t>
            </a:r>
            <a:r>
              <a:rPr lang="en-IN" sz="1400" b="1" spc="100" dirty="0">
                <a:latin typeface="Trebuchet MS"/>
                <a:cs typeface="Arial"/>
              </a:rPr>
              <a:t>1,80,00,000</a:t>
            </a:r>
            <a:r>
              <a:rPr sz="1400" b="1" spc="100" dirty="0">
                <a:latin typeface="Trebuchet MS"/>
                <a:cs typeface="Trebuchet MS"/>
              </a:rPr>
              <a:t> </a:t>
            </a:r>
            <a:r>
              <a:rPr sz="1400" b="1" spc="105" dirty="0">
                <a:latin typeface="Trebuchet MS"/>
                <a:cs typeface="Trebuchet MS"/>
              </a:rPr>
              <a:t> </a:t>
            </a:r>
            <a:r>
              <a:rPr sz="1400" b="1" spc="25" dirty="0">
                <a:latin typeface="Tahoma"/>
                <a:cs typeface="Tahoma"/>
              </a:rPr>
              <a:t>Selling </a:t>
            </a:r>
            <a:r>
              <a:rPr lang="en-IN" sz="1400" b="1" spc="-40" dirty="0">
                <a:latin typeface="Tahoma"/>
                <a:cs typeface="Tahoma"/>
              </a:rPr>
              <a:t>9,00,000 </a:t>
            </a:r>
            <a:r>
              <a:rPr sz="1400" b="1" spc="40" dirty="0">
                <a:latin typeface="Tahoma"/>
                <a:cs typeface="Tahoma"/>
              </a:rPr>
              <a:t>biodegradable </a:t>
            </a:r>
            <a:r>
              <a:rPr sz="1400" b="1" spc="-400" dirty="0">
                <a:latin typeface="Tahoma"/>
                <a:cs typeface="Tahoma"/>
              </a:rPr>
              <a:t> </a:t>
            </a:r>
            <a:r>
              <a:rPr sz="1400" b="1" spc="20" dirty="0">
                <a:latin typeface="Tahoma"/>
                <a:cs typeface="Tahoma"/>
              </a:rPr>
              <a:t>sanitary</a:t>
            </a:r>
            <a:r>
              <a:rPr sz="1400" b="1" spc="-20" dirty="0">
                <a:latin typeface="Tahoma"/>
                <a:cs typeface="Tahoma"/>
              </a:rPr>
              <a:t> </a:t>
            </a:r>
            <a:r>
              <a:rPr sz="1400" b="1" spc="50" dirty="0">
                <a:latin typeface="Tahoma"/>
                <a:cs typeface="Tahoma"/>
              </a:rPr>
              <a:t>pads</a:t>
            </a:r>
            <a:r>
              <a:rPr sz="1400" b="1" spc="-20" dirty="0">
                <a:latin typeface="Tahoma"/>
                <a:cs typeface="Tahoma"/>
              </a:rPr>
              <a:t> </a:t>
            </a:r>
            <a:r>
              <a:rPr sz="1400" b="1" spc="65" dirty="0">
                <a:latin typeface="Tahoma"/>
                <a:cs typeface="Tahoma"/>
              </a:rPr>
              <a:t>pack</a:t>
            </a:r>
            <a:endParaRPr sz="1400" dirty="0">
              <a:latin typeface="Tahoma"/>
              <a:cs typeface="Tahoma"/>
            </a:endParaRPr>
          </a:p>
        </p:txBody>
      </p:sp>
      <p:sp>
        <p:nvSpPr>
          <p:cNvPr id="79" name="object 79"/>
          <p:cNvSpPr txBox="1"/>
          <p:nvPr/>
        </p:nvSpPr>
        <p:spPr>
          <a:xfrm>
            <a:off x="14794748" y="4435892"/>
            <a:ext cx="3100070" cy="526426"/>
          </a:xfrm>
          <a:prstGeom prst="rect">
            <a:avLst/>
          </a:prstGeom>
        </p:spPr>
        <p:txBody>
          <a:bodyPr vert="horz" wrap="square" lIns="0" tIns="56515" rIns="0" bIns="0" rtlCol="0">
            <a:spAutoFit/>
          </a:bodyPr>
          <a:lstStyle/>
          <a:p>
            <a:pPr marL="12700">
              <a:lnSpc>
                <a:spcPct val="100000"/>
              </a:lnSpc>
              <a:spcBef>
                <a:spcPts val="445"/>
              </a:spcBef>
            </a:pPr>
            <a:r>
              <a:rPr sz="1400" b="1" spc="70" dirty="0">
                <a:latin typeface="Trebuchet MS"/>
                <a:cs typeface="Trebuchet MS"/>
              </a:rPr>
              <a:t>Service</a:t>
            </a:r>
            <a:r>
              <a:rPr sz="1400" b="1" spc="-50" dirty="0">
                <a:latin typeface="Trebuchet MS"/>
                <a:cs typeface="Trebuchet MS"/>
              </a:rPr>
              <a:t> </a:t>
            </a:r>
            <a:r>
              <a:rPr sz="1400" b="1" spc="70" dirty="0">
                <a:latin typeface="Trebuchet MS"/>
                <a:cs typeface="Trebuchet MS"/>
              </a:rPr>
              <a:t>Contracts:</a:t>
            </a:r>
            <a:r>
              <a:rPr sz="1400" b="1" spc="-50" dirty="0">
                <a:latin typeface="Trebuchet MS"/>
                <a:cs typeface="Trebuchet MS"/>
              </a:rPr>
              <a:t> </a:t>
            </a:r>
            <a:r>
              <a:rPr lang="en-IN" sz="1400" b="1" spc="20" dirty="0">
                <a:latin typeface="Arial"/>
                <a:cs typeface="Arial"/>
              </a:rPr>
              <a:t>25,</a:t>
            </a:r>
            <a:r>
              <a:rPr lang="en-IN" sz="1400" b="1" spc="20" dirty="0">
                <a:latin typeface="Trebuchet MS"/>
                <a:cs typeface="Arial"/>
              </a:rPr>
              <a:t>00,000</a:t>
            </a:r>
            <a:endParaRPr sz="1400" dirty="0">
              <a:latin typeface="Trebuchet MS"/>
              <a:cs typeface="Trebuchet MS"/>
            </a:endParaRPr>
          </a:p>
          <a:p>
            <a:pPr marL="314325">
              <a:lnSpc>
                <a:spcPct val="100000"/>
              </a:lnSpc>
              <a:spcBef>
                <a:spcPts val="345"/>
              </a:spcBef>
            </a:pPr>
            <a:r>
              <a:rPr sz="1400" b="1" spc="40" dirty="0">
                <a:latin typeface="Tahoma"/>
                <a:cs typeface="Tahoma"/>
              </a:rPr>
              <a:t>Contracts</a:t>
            </a:r>
            <a:r>
              <a:rPr sz="1400" b="1" spc="-30" dirty="0">
                <a:latin typeface="Tahoma"/>
                <a:cs typeface="Tahoma"/>
              </a:rPr>
              <a:t> </a:t>
            </a:r>
            <a:r>
              <a:rPr sz="1400" b="1" spc="35" dirty="0">
                <a:latin typeface="Tahoma"/>
                <a:cs typeface="Tahoma"/>
              </a:rPr>
              <a:t>with</a:t>
            </a:r>
            <a:r>
              <a:rPr sz="1400" b="1" spc="-30" dirty="0">
                <a:latin typeface="Tahoma"/>
                <a:cs typeface="Tahoma"/>
              </a:rPr>
              <a:t>  </a:t>
            </a:r>
            <a:r>
              <a:rPr sz="1400" b="1" spc="25" dirty="0">
                <a:latin typeface="Tahoma"/>
                <a:cs typeface="Tahoma"/>
              </a:rPr>
              <a:t>institutions</a:t>
            </a:r>
            <a:endParaRPr sz="1400" dirty="0">
              <a:latin typeface="Tahoma"/>
              <a:cs typeface="Tahoma"/>
            </a:endParaRPr>
          </a:p>
        </p:txBody>
      </p:sp>
      <p:sp>
        <p:nvSpPr>
          <p:cNvPr id="81" name="object 81"/>
          <p:cNvSpPr txBox="1"/>
          <p:nvPr/>
        </p:nvSpPr>
        <p:spPr>
          <a:xfrm>
            <a:off x="14789785" y="5219700"/>
            <a:ext cx="3193415" cy="1287468"/>
          </a:xfrm>
          <a:prstGeom prst="rect">
            <a:avLst/>
          </a:prstGeom>
        </p:spPr>
        <p:txBody>
          <a:bodyPr vert="horz" wrap="square" lIns="0" tIns="17145" rIns="0" bIns="0" rtlCol="0">
            <a:spAutoFit/>
          </a:bodyPr>
          <a:lstStyle/>
          <a:p>
            <a:pPr marL="314325" marR="5080" indent="-302260">
              <a:lnSpc>
                <a:spcPct val="118300"/>
              </a:lnSpc>
              <a:spcBef>
                <a:spcPts val="135"/>
              </a:spcBef>
            </a:pPr>
            <a:r>
              <a:rPr sz="1400" b="1" spc="65" dirty="0">
                <a:latin typeface="Trebuchet MS"/>
                <a:cs typeface="Trebuchet MS"/>
              </a:rPr>
              <a:t>Recycling</a:t>
            </a:r>
            <a:r>
              <a:rPr sz="1400" b="1" spc="-70" dirty="0">
                <a:latin typeface="Trebuchet MS"/>
                <a:cs typeface="Trebuchet MS"/>
              </a:rPr>
              <a:t> </a:t>
            </a:r>
            <a:r>
              <a:rPr sz="1400" b="1" spc="75" dirty="0">
                <a:latin typeface="Trebuchet MS"/>
                <a:cs typeface="Trebuchet MS"/>
              </a:rPr>
              <a:t>Byproducts:</a:t>
            </a:r>
            <a:r>
              <a:rPr sz="1400" b="1" spc="-70" dirty="0">
                <a:latin typeface="Trebuchet MS"/>
                <a:cs typeface="Trebuchet MS"/>
              </a:rPr>
              <a:t> </a:t>
            </a:r>
            <a:r>
              <a:rPr sz="1400" b="1" spc="105" dirty="0">
                <a:latin typeface="Arial"/>
                <a:cs typeface="Arial"/>
              </a:rPr>
              <a:t>₹</a:t>
            </a:r>
            <a:r>
              <a:rPr lang="en-IN" sz="1400" b="1" spc="105" dirty="0">
                <a:latin typeface="Arial"/>
                <a:cs typeface="Arial"/>
              </a:rPr>
              <a:t>70</a:t>
            </a:r>
            <a:r>
              <a:rPr lang="en-IN" sz="1400" b="1" spc="105" dirty="0">
                <a:latin typeface="Trebuchet MS"/>
                <a:cs typeface="Trebuchet MS"/>
              </a:rPr>
              <a:t>,00</a:t>
            </a:r>
            <a:r>
              <a:rPr sz="1400" b="1" spc="105" dirty="0">
                <a:latin typeface="Trebuchet MS"/>
                <a:cs typeface="Trebuchet MS"/>
              </a:rPr>
              <a:t>,000 </a:t>
            </a:r>
            <a:r>
              <a:rPr sz="1400" b="1" spc="-405" dirty="0">
                <a:latin typeface="Trebuchet MS"/>
                <a:cs typeface="Trebuchet MS"/>
              </a:rPr>
              <a:t> </a:t>
            </a:r>
            <a:r>
              <a:rPr lang="en-IN" sz="1400" b="1" spc="35" dirty="0">
                <a:latin typeface="Tahoma"/>
                <a:cs typeface="Tahoma"/>
              </a:rPr>
              <a:t>growth in</a:t>
            </a:r>
            <a:r>
              <a:rPr sz="1400" b="1" spc="35" dirty="0">
                <a:latin typeface="Tahoma"/>
                <a:cs typeface="Tahoma"/>
              </a:rPr>
              <a:t> </a:t>
            </a:r>
            <a:r>
              <a:rPr sz="1400" b="1" spc="40" dirty="0">
                <a:latin typeface="Tahoma"/>
                <a:cs typeface="Tahoma"/>
              </a:rPr>
              <a:t>revenue from </a:t>
            </a:r>
            <a:r>
              <a:rPr sz="1400" b="1" spc="45" dirty="0">
                <a:latin typeface="Tahoma"/>
                <a:cs typeface="Tahoma"/>
              </a:rPr>
              <a:t> recycled</a:t>
            </a:r>
            <a:r>
              <a:rPr sz="1400" b="1" spc="-20" dirty="0">
                <a:latin typeface="Tahoma"/>
                <a:cs typeface="Tahoma"/>
              </a:rPr>
              <a:t> </a:t>
            </a:r>
            <a:r>
              <a:rPr sz="1400" b="1" spc="25" dirty="0">
                <a:latin typeface="Tahoma"/>
                <a:cs typeface="Tahoma"/>
              </a:rPr>
              <a:t>materials</a:t>
            </a:r>
            <a:endParaRPr lang="en-IN" sz="1400" b="1" spc="25" dirty="0">
              <a:latin typeface="Tahoma"/>
              <a:cs typeface="Tahoma"/>
            </a:endParaRPr>
          </a:p>
          <a:p>
            <a:pPr marL="314325" marR="5080" indent="-302260">
              <a:lnSpc>
                <a:spcPct val="118300"/>
              </a:lnSpc>
              <a:spcBef>
                <a:spcPts val="135"/>
              </a:spcBef>
            </a:pPr>
            <a:r>
              <a:rPr lang="en-IN" sz="1400" b="1" spc="25" dirty="0">
                <a:latin typeface="Tahoma"/>
                <a:cs typeface="Tahoma"/>
              </a:rPr>
              <a:t>Service fees of bins-₹55,00,000</a:t>
            </a:r>
          </a:p>
          <a:p>
            <a:pPr marL="314325" marR="5080" indent="-302260">
              <a:lnSpc>
                <a:spcPct val="118300"/>
              </a:lnSpc>
              <a:spcBef>
                <a:spcPts val="135"/>
              </a:spcBef>
            </a:pPr>
            <a:endParaRPr sz="1400" dirty="0">
              <a:latin typeface="Tahoma"/>
              <a:cs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677400"/>
            <a:ext cx="18288000" cy="579755"/>
            <a:chOff x="0" y="9677400"/>
            <a:chExt cx="18288000" cy="579755"/>
          </a:xfrm>
        </p:grpSpPr>
        <p:sp>
          <p:nvSpPr>
            <p:cNvPr id="3" name="object 3"/>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028671" y="9754071"/>
              <a:ext cx="428560" cy="502920"/>
            </a:xfrm>
            <a:prstGeom prst="rect">
              <a:avLst/>
            </a:prstGeom>
          </p:spPr>
        </p:pic>
      </p:grpSp>
      <p:sp>
        <p:nvSpPr>
          <p:cNvPr id="9" name="object 9"/>
          <p:cNvSpPr/>
          <p:nvPr/>
        </p:nvSpPr>
        <p:spPr>
          <a:xfrm>
            <a:off x="228600" y="3054258"/>
            <a:ext cx="17906999" cy="4361598"/>
          </a:xfrm>
          <a:custGeom>
            <a:avLst/>
            <a:gdLst/>
            <a:ahLst/>
            <a:cxnLst/>
            <a:rect l="l" t="t" r="r" b="b"/>
            <a:pathLst>
              <a:path w="5436234" h="1642109">
                <a:moveTo>
                  <a:pt x="4950103" y="1641683"/>
                </a:moveTo>
                <a:lnTo>
                  <a:pt x="485775" y="1641683"/>
                </a:lnTo>
                <a:lnTo>
                  <a:pt x="437762" y="1639306"/>
                </a:lnTo>
                <a:lnTo>
                  <a:pt x="390562" y="1632263"/>
                </a:lnTo>
                <a:lnTo>
                  <a:pt x="344494" y="1620686"/>
                </a:lnTo>
                <a:lnTo>
                  <a:pt x="299877" y="1604706"/>
                </a:lnTo>
                <a:lnTo>
                  <a:pt x="257028" y="1584456"/>
                </a:lnTo>
                <a:lnTo>
                  <a:pt x="216266" y="1560068"/>
                </a:lnTo>
                <a:lnTo>
                  <a:pt x="177911" y="1531673"/>
                </a:lnTo>
                <a:lnTo>
                  <a:pt x="142280" y="1499404"/>
                </a:lnTo>
                <a:lnTo>
                  <a:pt x="110010" y="1463772"/>
                </a:lnTo>
                <a:lnTo>
                  <a:pt x="81615" y="1425417"/>
                </a:lnTo>
                <a:lnTo>
                  <a:pt x="57227" y="1384656"/>
                </a:lnTo>
                <a:lnTo>
                  <a:pt x="36977" y="1341807"/>
                </a:lnTo>
                <a:lnTo>
                  <a:pt x="20997" y="1297189"/>
                </a:lnTo>
                <a:lnTo>
                  <a:pt x="9420" y="1251121"/>
                </a:lnTo>
                <a:lnTo>
                  <a:pt x="2377" y="1203921"/>
                </a:lnTo>
                <a:lnTo>
                  <a:pt x="0" y="1155908"/>
                </a:lnTo>
                <a:lnTo>
                  <a:pt x="0" y="485774"/>
                </a:lnTo>
                <a:lnTo>
                  <a:pt x="2377" y="437761"/>
                </a:lnTo>
                <a:lnTo>
                  <a:pt x="9420" y="390562"/>
                </a:lnTo>
                <a:lnTo>
                  <a:pt x="20997" y="344494"/>
                </a:lnTo>
                <a:lnTo>
                  <a:pt x="36977" y="299876"/>
                </a:lnTo>
                <a:lnTo>
                  <a:pt x="57227" y="257028"/>
                </a:lnTo>
                <a:lnTo>
                  <a:pt x="81615" y="216266"/>
                </a:lnTo>
                <a:lnTo>
                  <a:pt x="110010" y="177911"/>
                </a:lnTo>
                <a:lnTo>
                  <a:pt x="142280" y="142279"/>
                </a:lnTo>
                <a:lnTo>
                  <a:pt x="177911" y="110010"/>
                </a:lnTo>
                <a:lnTo>
                  <a:pt x="216266" y="81615"/>
                </a:lnTo>
                <a:lnTo>
                  <a:pt x="257028" y="57227"/>
                </a:lnTo>
                <a:lnTo>
                  <a:pt x="299877" y="36977"/>
                </a:lnTo>
                <a:lnTo>
                  <a:pt x="344494" y="20997"/>
                </a:lnTo>
                <a:lnTo>
                  <a:pt x="390562" y="9420"/>
                </a:lnTo>
                <a:lnTo>
                  <a:pt x="437762" y="2376"/>
                </a:lnTo>
                <a:lnTo>
                  <a:pt x="485771" y="0"/>
                </a:lnTo>
                <a:lnTo>
                  <a:pt x="4950107" y="0"/>
                </a:lnTo>
                <a:lnTo>
                  <a:pt x="4998116" y="2376"/>
                </a:lnTo>
                <a:lnTo>
                  <a:pt x="5045316" y="9420"/>
                </a:lnTo>
                <a:lnTo>
                  <a:pt x="5091384" y="20997"/>
                </a:lnTo>
                <a:lnTo>
                  <a:pt x="5136002" y="36977"/>
                </a:lnTo>
                <a:lnTo>
                  <a:pt x="5178851" y="57227"/>
                </a:lnTo>
                <a:lnTo>
                  <a:pt x="5219612" y="81615"/>
                </a:lnTo>
                <a:lnTo>
                  <a:pt x="5257968" y="110010"/>
                </a:lnTo>
                <a:lnTo>
                  <a:pt x="5293599" y="142279"/>
                </a:lnTo>
                <a:lnTo>
                  <a:pt x="5325868" y="177911"/>
                </a:lnTo>
                <a:lnTo>
                  <a:pt x="5354263" y="216266"/>
                </a:lnTo>
                <a:lnTo>
                  <a:pt x="5378651" y="257028"/>
                </a:lnTo>
                <a:lnTo>
                  <a:pt x="5398901" y="299876"/>
                </a:lnTo>
                <a:lnTo>
                  <a:pt x="5414881" y="344494"/>
                </a:lnTo>
                <a:lnTo>
                  <a:pt x="5426458" y="390562"/>
                </a:lnTo>
                <a:lnTo>
                  <a:pt x="5433501" y="437761"/>
                </a:lnTo>
                <a:lnTo>
                  <a:pt x="5435878" y="485774"/>
                </a:lnTo>
                <a:lnTo>
                  <a:pt x="5435878" y="1155908"/>
                </a:lnTo>
                <a:lnTo>
                  <a:pt x="5433501" y="1203921"/>
                </a:lnTo>
                <a:lnTo>
                  <a:pt x="5426458" y="1251121"/>
                </a:lnTo>
                <a:lnTo>
                  <a:pt x="5414881" y="1297189"/>
                </a:lnTo>
                <a:lnTo>
                  <a:pt x="5398901" y="1341807"/>
                </a:lnTo>
                <a:lnTo>
                  <a:pt x="5378651" y="1384656"/>
                </a:lnTo>
                <a:lnTo>
                  <a:pt x="5354263" y="1425417"/>
                </a:lnTo>
                <a:lnTo>
                  <a:pt x="5325868" y="1463772"/>
                </a:lnTo>
                <a:lnTo>
                  <a:pt x="5293599" y="1499404"/>
                </a:lnTo>
                <a:lnTo>
                  <a:pt x="5257968" y="1531673"/>
                </a:lnTo>
                <a:lnTo>
                  <a:pt x="5219612" y="1560068"/>
                </a:lnTo>
                <a:lnTo>
                  <a:pt x="5178851" y="1584456"/>
                </a:lnTo>
                <a:lnTo>
                  <a:pt x="5136002" y="1604706"/>
                </a:lnTo>
                <a:lnTo>
                  <a:pt x="5091384" y="1620686"/>
                </a:lnTo>
                <a:lnTo>
                  <a:pt x="5045316" y="1632263"/>
                </a:lnTo>
                <a:lnTo>
                  <a:pt x="4998116" y="1639306"/>
                </a:lnTo>
                <a:lnTo>
                  <a:pt x="4950103" y="1641683"/>
                </a:lnTo>
                <a:close/>
              </a:path>
            </a:pathLst>
          </a:custGeom>
          <a:solidFill>
            <a:srgbClr val="FFFF00"/>
          </a:solidFill>
        </p:spPr>
        <p:txBody>
          <a:bodyPr wrap="square" lIns="0" tIns="0" rIns="0" bIns="0" rtlCol="0"/>
          <a:lstStyle/>
          <a:p>
            <a:endParaRPr/>
          </a:p>
        </p:txBody>
      </p:sp>
      <p:sp>
        <p:nvSpPr>
          <p:cNvPr id="21" name="object 21"/>
          <p:cNvSpPr/>
          <p:nvPr/>
        </p:nvSpPr>
        <p:spPr>
          <a:xfrm>
            <a:off x="15901035" y="1257300"/>
            <a:ext cx="1320165" cy="1263650"/>
          </a:xfrm>
          <a:custGeom>
            <a:avLst/>
            <a:gdLst/>
            <a:ahLst/>
            <a:cxnLst/>
            <a:rect l="l" t="t" r="r" b="b"/>
            <a:pathLst>
              <a:path w="1320164" h="1263650">
                <a:moveTo>
                  <a:pt x="212922" y="1019159"/>
                </a:moveTo>
                <a:lnTo>
                  <a:pt x="227398" y="440134"/>
                </a:lnTo>
                <a:lnTo>
                  <a:pt x="334986" y="440163"/>
                </a:lnTo>
                <a:lnTo>
                  <a:pt x="351526" y="1019155"/>
                </a:lnTo>
                <a:lnTo>
                  <a:pt x="212922" y="1019159"/>
                </a:lnTo>
                <a:close/>
              </a:path>
              <a:path w="1320164" h="1263650">
                <a:moveTo>
                  <a:pt x="1319618" y="1263465"/>
                </a:moveTo>
                <a:lnTo>
                  <a:pt x="0" y="1263460"/>
                </a:lnTo>
                <a:lnTo>
                  <a:pt x="0" y="1188974"/>
                </a:lnTo>
                <a:lnTo>
                  <a:pt x="62036" y="1188974"/>
                </a:lnTo>
                <a:lnTo>
                  <a:pt x="62036" y="1114474"/>
                </a:lnTo>
                <a:lnTo>
                  <a:pt x="125999" y="1114474"/>
                </a:lnTo>
                <a:lnTo>
                  <a:pt x="125999" y="1039975"/>
                </a:lnTo>
                <a:lnTo>
                  <a:pt x="1193618" y="1039977"/>
                </a:lnTo>
                <a:lnTo>
                  <a:pt x="1193618" y="1114477"/>
                </a:lnTo>
                <a:lnTo>
                  <a:pt x="1257585" y="1114477"/>
                </a:lnTo>
                <a:lnTo>
                  <a:pt x="1257581" y="1188976"/>
                </a:lnTo>
                <a:lnTo>
                  <a:pt x="1319618" y="1188976"/>
                </a:lnTo>
                <a:lnTo>
                  <a:pt x="1319618" y="1263465"/>
                </a:lnTo>
                <a:close/>
              </a:path>
              <a:path w="1320164" h="1263650">
                <a:moveTo>
                  <a:pt x="1249283" y="324030"/>
                </a:moveTo>
                <a:lnTo>
                  <a:pt x="70274" y="324026"/>
                </a:lnTo>
                <a:lnTo>
                  <a:pt x="70270" y="278495"/>
                </a:lnTo>
                <a:lnTo>
                  <a:pt x="659792" y="0"/>
                </a:lnTo>
                <a:lnTo>
                  <a:pt x="1249283" y="278496"/>
                </a:lnTo>
                <a:lnTo>
                  <a:pt x="1249283" y="324030"/>
                </a:lnTo>
                <a:close/>
              </a:path>
              <a:path w="1320164" h="1263650">
                <a:moveTo>
                  <a:pt x="1135655" y="419341"/>
                </a:moveTo>
                <a:lnTo>
                  <a:pt x="183929" y="419341"/>
                </a:lnTo>
                <a:lnTo>
                  <a:pt x="183929" y="344855"/>
                </a:lnTo>
                <a:lnTo>
                  <a:pt x="1135655" y="344855"/>
                </a:lnTo>
                <a:lnTo>
                  <a:pt x="1135655" y="419341"/>
                </a:lnTo>
                <a:close/>
              </a:path>
              <a:path w="1320164" h="1263650">
                <a:moveTo>
                  <a:pt x="1106685" y="1019186"/>
                </a:moveTo>
                <a:lnTo>
                  <a:pt x="968083" y="1019180"/>
                </a:lnTo>
                <a:lnTo>
                  <a:pt x="982553" y="440160"/>
                </a:lnTo>
                <a:lnTo>
                  <a:pt x="1090141" y="440160"/>
                </a:lnTo>
                <a:lnTo>
                  <a:pt x="1106685" y="1019186"/>
                </a:lnTo>
                <a:close/>
              </a:path>
              <a:path w="1320164" h="1263650">
                <a:moveTo>
                  <a:pt x="716359" y="1019160"/>
                </a:moveTo>
                <a:lnTo>
                  <a:pt x="730835" y="440134"/>
                </a:lnTo>
                <a:lnTo>
                  <a:pt x="838423" y="440164"/>
                </a:lnTo>
                <a:lnTo>
                  <a:pt x="854967" y="1019156"/>
                </a:lnTo>
                <a:lnTo>
                  <a:pt x="716359" y="1019160"/>
                </a:lnTo>
                <a:close/>
              </a:path>
              <a:path w="1320164" h="1263650">
                <a:moveTo>
                  <a:pt x="603253" y="1019180"/>
                </a:moveTo>
                <a:lnTo>
                  <a:pt x="464641" y="1019180"/>
                </a:lnTo>
                <a:lnTo>
                  <a:pt x="479116" y="440160"/>
                </a:lnTo>
                <a:lnTo>
                  <a:pt x="586701" y="440160"/>
                </a:lnTo>
                <a:lnTo>
                  <a:pt x="603253" y="1019180"/>
                </a:lnTo>
                <a:close/>
              </a:path>
            </a:pathLst>
          </a:custGeom>
          <a:solidFill>
            <a:srgbClr val="FFFFFF"/>
          </a:solidFill>
        </p:spPr>
        <p:txBody>
          <a:bodyPr wrap="square" lIns="0" tIns="0" rIns="0" bIns="0" rtlCol="0"/>
          <a:lstStyle/>
          <a:p>
            <a:endParaRPr/>
          </a:p>
        </p:txBody>
      </p:sp>
      <p:pic>
        <p:nvPicPr>
          <p:cNvPr id="22" name="object 22"/>
          <p:cNvPicPr/>
          <p:nvPr/>
        </p:nvPicPr>
        <p:blipFill>
          <a:blip r:embed="rId3" cstate="print"/>
          <a:stretch>
            <a:fillRect/>
          </a:stretch>
        </p:blipFill>
        <p:spPr>
          <a:xfrm>
            <a:off x="609600" y="7976801"/>
            <a:ext cx="1658502" cy="1281499"/>
          </a:xfrm>
          <a:prstGeom prst="rect">
            <a:avLst/>
          </a:prstGeom>
        </p:spPr>
      </p:pic>
      <p:pic>
        <p:nvPicPr>
          <p:cNvPr id="24" name="object 24"/>
          <p:cNvPicPr/>
          <p:nvPr/>
        </p:nvPicPr>
        <p:blipFill>
          <a:blip r:embed="rId4" cstate="print"/>
          <a:stretch>
            <a:fillRect/>
          </a:stretch>
        </p:blipFill>
        <p:spPr>
          <a:xfrm>
            <a:off x="15840076" y="8086726"/>
            <a:ext cx="1762124" cy="1247774"/>
          </a:xfrm>
          <a:prstGeom prst="rect">
            <a:avLst/>
          </a:prstGeom>
        </p:spPr>
      </p:pic>
      <p:sp>
        <p:nvSpPr>
          <p:cNvPr id="25" name="object 2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lang="en-IN" spc="5" dirty="0">
                <a:latin typeface="Times New Roman"/>
                <a:cs typeface="Times New Roman"/>
              </a:rPr>
              <a:t>Funding requirements and use of funds</a:t>
            </a:r>
            <a:r>
              <a:rPr dirty="0"/>
              <a:t>	</a:t>
            </a:r>
          </a:p>
        </p:txBody>
      </p:sp>
      <p:sp>
        <p:nvSpPr>
          <p:cNvPr id="43" name="object 43"/>
          <p:cNvSpPr txBox="1"/>
          <p:nvPr/>
        </p:nvSpPr>
        <p:spPr>
          <a:xfrm>
            <a:off x="1046153" y="3366206"/>
            <a:ext cx="16784647" cy="4598182"/>
          </a:xfrm>
          <a:prstGeom prst="rect">
            <a:avLst/>
          </a:prstGeom>
        </p:spPr>
        <p:txBody>
          <a:bodyPr vert="horz" wrap="square" lIns="0" tIns="52705" rIns="0" bIns="0" rtlCol="0">
            <a:spAutoFit/>
          </a:bodyPr>
          <a:lstStyle/>
          <a:p>
            <a:pPr marL="12700">
              <a:lnSpc>
                <a:spcPct val="100000"/>
              </a:lnSpc>
              <a:spcBef>
                <a:spcPts val="415"/>
              </a:spcBef>
            </a:pPr>
            <a:r>
              <a:rPr lang="en-IN" sz="2800" b="1" spc="-90" dirty="0">
                <a:solidFill>
                  <a:srgbClr val="FF0000"/>
                </a:solidFill>
                <a:latin typeface="Arial"/>
                <a:cs typeface="Arial"/>
              </a:rPr>
              <a:t>USAGE OF FUNDS</a:t>
            </a:r>
            <a:endParaRPr sz="2800" dirty="0">
              <a:solidFill>
                <a:srgbClr val="FF0000"/>
              </a:solidFill>
              <a:latin typeface="Arial"/>
              <a:cs typeface="Arial"/>
            </a:endParaRPr>
          </a:p>
          <a:p>
            <a:pPr marL="12700" marR="5080">
              <a:lnSpc>
                <a:spcPct val="114599"/>
              </a:lnSpc>
            </a:pPr>
            <a:r>
              <a:rPr lang="en-US" sz="1800" b="1" spc="-100" dirty="0">
                <a:latin typeface="Arial"/>
                <a:cs typeface="Arial"/>
              </a:rPr>
              <a:t>65% - Product development and manufacturing setup </a:t>
            </a:r>
          </a:p>
          <a:p>
            <a:pPr marL="12700" marR="5080">
              <a:lnSpc>
                <a:spcPct val="114599"/>
              </a:lnSpc>
            </a:pPr>
            <a:r>
              <a:rPr lang="en-US" b="1" dirty="0"/>
              <a:t>Product Innovation and Technology Development:</a:t>
            </a:r>
            <a:r>
              <a:rPr lang="en-US" dirty="0"/>
              <a:t> Investing in eco-friendly menstrual products like biodegradable pads and enhancing recycling technology for greater efficiency. Ensuring safety and environmental standards through rigorous quality assurance testing and certification. </a:t>
            </a:r>
          </a:p>
          <a:p>
            <a:pPr marL="12700" marR="5080">
              <a:lnSpc>
                <a:spcPct val="114599"/>
              </a:lnSpc>
            </a:pPr>
            <a:r>
              <a:rPr lang="en-US" b="1" dirty="0"/>
              <a:t>Manufacturing and Distribution Expansion:</a:t>
            </a:r>
            <a:r>
              <a:rPr lang="en-US" dirty="0"/>
              <a:t> Increasing production capacity and setting up new manufacturing units to meet growing demand. Expanding distribution channels and optimizing logistics for efficient and timely delivery, including reaching underserved areas.</a:t>
            </a:r>
            <a:endParaRPr lang="en-US" sz="1800" b="1" spc="-100" dirty="0">
              <a:latin typeface="Arial"/>
              <a:cs typeface="Arial"/>
            </a:endParaRPr>
          </a:p>
          <a:p>
            <a:pPr marL="12700" marR="5080">
              <a:lnSpc>
                <a:spcPct val="114599"/>
              </a:lnSpc>
            </a:pPr>
            <a:r>
              <a:rPr lang="en-US" b="1" spc="-100" dirty="0">
                <a:latin typeface="Arial"/>
                <a:cs typeface="Arial"/>
              </a:rPr>
              <a:t>1</a:t>
            </a:r>
            <a:r>
              <a:rPr lang="en-US" sz="1800" b="1" spc="-100" dirty="0">
                <a:latin typeface="Arial"/>
                <a:cs typeface="Arial"/>
              </a:rPr>
              <a:t>5% - Marketing and brand awareness</a:t>
            </a:r>
          </a:p>
          <a:p>
            <a:pPr marL="12700" marR="5080">
              <a:lnSpc>
                <a:spcPct val="114599"/>
              </a:lnSpc>
            </a:pPr>
            <a:r>
              <a:rPr lang="en-US" b="1" dirty="0"/>
              <a:t>Awareness and Brand Building:</a:t>
            </a:r>
            <a:r>
              <a:rPr lang="en-US" dirty="0"/>
              <a:t> Launching targeted campaigns to educate consumers on sustainable menstrual products and disposal methods, while building a strong brand identity that appeals to eco-conscious consumers. Establishing partnerships with NGOs, educational institutions, and corporate entities to enhance reach and influence.</a:t>
            </a:r>
            <a:endParaRPr lang="en-US" sz="1800" b="1" spc="-100" dirty="0">
              <a:latin typeface="Arial"/>
              <a:cs typeface="Arial"/>
            </a:endParaRPr>
          </a:p>
          <a:p>
            <a:pPr marL="12700" marR="5080">
              <a:lnSpc>
                <a:spcPct val="114599"/>
              </a:lnSpc>
            </a:pPr>
            <a:r>
              <a:rPr lang="en-US" sz="1800" b="1" spc="-100" dirty="0">
                <a:latin typeface="Arial"/>
                <a:cs typeface="Arial"/>
              </a:rPr>
              <a:t>20% - Team expansion and awareness</a:t>
            </a:r>
          </a:p>
          <a:p>
            <a:pPr marL="12700" marR="5080">
              <a:lnSpc>
                <a:spcPct val="114599"/>
              </a:lnSpc>
            </a:pPr>
            <a:r>
              <a:rPr lang="en-US" b="1" dirty="0"/>
              <a:t>Community Engagement and Sustainability:</a:t>
            </a:r>
            <a:r>
              <a:rPr lang="en-US" dirty="0"/>
              <a:t> Funding outreach programs and educational initiatives to promote menstrual health and sustainability, and creating resources for awareness. Investing in environmental projects and supporting menstrual hygiene access for underserved communities.</a:t>
            </a:r>
            <a:endParaRPr lang="en-US" sz="1800" b="1" spc="-100" dirty="0">
              <a:latin typeface="Arial"/>
              <a:cs typeface="Arial"/>
            </a:endParaRPr>
          </a:p>
          <a:p>
            <a:pPr marL="12700" marR="5080">
              <a:lnSpc>
                <a:spcPct val="114599"/>
              </a:lnSpc>
            </a:pPr>
            <a:endParaRPr lang="en-US" sz="1800" b="1" spc="-100" dirty="0">
              <a:latin typeface="Arial"/>
              <a:cs typeface="Arial"/>
            </a:endParaRPr>
          </a:p>
          <a:p>
            <a:pPr marL="12700" marR="5080">
              <a:lnSpc>
                <a:spcPct val="114599"/>
              </a:lnSpc>
            </a:pPr>
            <a:endParaRPr lang="en-IN" sz="1800" dirty="0">
              <a:latin typeface="Arial"/>
              <a:cs typeface="Arial"/>
            </a:endParaRPr>
          </a:p>
        </p:txBody>
      </p:sp>
      <p:sp>
        <p:nvSpPr>
          <p:cNvPr id="44" name="object 44"/>
          <p:cNvSpPr txBox="1">
            <a:spLocks noGrp="1"/>
          </p:cNvSpPr>
          <p:nvPr>
            <p:ph type="sldNum" sz="quarter" idx="7"/>
          </p:nvPr>
        </p:nvSpPr>
        <p:spPr>
          <a:xfrm>
            <a:off x="16877109" y="9686416"/>
            <a:ext cx="497205" cy="548227"/>
          </a:xfrm>
          <a:prstGeom prst="rect">
            <a:avLst/>
          </a:prstGeom>
        </p:spPr>
        <p:txBody>
          <a:bodyPr vert="horz" wrap="square" lIns="0" tIns="85725" rIns="0" bIns="0" rtlCol="0">
            <a:spAutoFit/>
          </a:bodyPr>
          <a:lstStyle/>
          <a:p>
            <a:pPr marL="100330">
              <a:lnSpc>
                <a:spcPct val="100000"/>
              </a:lnSpc>
              <a:spcBef>
                <a:spcPts val="675"/>
              </a:spcBef>
            </a:pPr>
            <a:r>
              <a:rPr spc="-595" dirty="0"/>
              <a:t>1</a:t>
            </a:r>
            <a:r>
              <a:rPr lang="en-IN" spc="-595" dirty="0"/>
              <a:t>0</a:t>
            </a:r>
            <a:endParaRPr spc="-595" dirty="0"/>
          </a:p>
        </p:txBody>
      </p:sp>
      <p:sp>
        <p:nvSpPr>
          <p:cNvPr id="45" name="object 45"/>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46" name="object 46"/>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47" name="object 47"/>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48" name="object 48"/>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49" name="object 49"/>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52" name="object 6">
            <a:extLst>
              <a:ext uri="{FF2B5EF4-FFF2-40B4-BE49-F238E27FC236}">
                <a16:creationId xmlns:a16="http://schemas.microsoft.com/office/drawing/2014/main" id="{D7192FB0-DEC0-9165-3242-9C8DBFEEADD2}"/>
              </a:ext>
            </a:extLst>
          </p:cNvPr>
          <p:cNvSpPr/>
          <p:nvPr/>
        </p:nvSpPr>
        <p:spPr>
          <a:xfrm>
            <a:off x="4419600" y="1102290"/>
            <a:ext cx="8541707" cy="1831411"/>
          </a:xfrm>
          <a:custGeom>
            <a:avLst/>
            <a:gdLst/>
            <a:ahLst/>
            <a:cxnLst/>
            <a:rect l="l" t="t" r="r" b="b"/>
            <a:pathLst>
              <a:path w="4055109" h="3145790">
                <a:moveTo>
                  <a:pt x="3867746" y="3145471"/>
                </a:moveTo>
                <a:lnTo>
                  <a:pt x="190495" y="3145471"/>
                </a:lnTo>
                <a:lnTo>
                  <a:pt x="146819" y="3140441"/>
                </a:lnTo>
                <a:lnTo>
                  <a:pt x="106722" y="3126109"/>
                </a:lnTo>
                <a:lnTo>
                  <a:pt x="71351" y="3103621"/>
                </a:lnTo>
                <a:lnTo>
                  <a:pt x="41850" y="3074120"/>
                </a:lnTo>
                <a:lnTo>
                  <a:pt x="19362" y="3038749"/>
                </a:lnTo>
                <a:lnTo>
                  <a:pt x="5030" y="2998652"/>
                </a:lnTo>
                <a:lnTo>
                  <a:pt x="0" y="2954976"/>
                </a:lnTo>
                <a:lnTo>
                  <a:pt x="0" y="190495"/>
                </a:lnTo>
                <a:lnTo>
                  <a:pt x="5030" y="146820"/>
                </a:lnTo>
                <a:lnTo>
                  <a:pt x="19362" y="106722"/>
                </a:lnTo>
                <a:lnTo>
                  <a:pt x="41850" y="71351"/>
                </a:lnTo>
                <a:lnTo>
                  <a:pt x="71351" y="41850"/>
                </a:lnTo>
                <a:lnTo>
                  <a:pt x="106722" y="19362"/>
                </a:lnTo>
                <a:lnTo>
                  <a:pt x="146819" y="5031"/>
                </a:lnTo>
                <a:lnTo>
                  <a:pt x="190499" y="0"/>
                </a:lnTo>
                <a:lnTo>
                  <a:pt x="3867742" y="0"/>
                </a:lnTo>
                <a:lnTo>
                  <a:pt x="3911422" y="5031"/>
                </a:lnTo>
                <a:lnTo>
                  <a:pt x="3951519" y="19362"/>
                </a:lnTo>
                <a:lnTo>
                  <a:pt x="3986890" y="41850"/>
                </a:lnTo>
                <a:lnTo>
                  <a:pt x="4016392" y="71351"/>
                </a:lnTo>
                <a:lnTo>
                  <a:pt x="4038880" y="106722"/>
                </a:lnTo>
                <a:lnTo>
                  <a:pt x="4053211" y="146820"/>
                </a:lnTo>
                <a:lnTo>
                  <a:pt x="4054710" y="159830"/>
                </a:lnTo>
                <a:lnTo>
                  <a:pt x="4054710" y="2985641"/>
                </a:lnTo>
                <a:lnTo>
                  <a:pt x="4038880" y="3038749"/>
                </a:lnTo>
                <a:lnTo>
                  <a:pt x="4016392" y="3074120"/>
                </a:lnTo>
                <a:lnTo>
                  <a:pt x="3986890" y="3103621"/>
                </a:lnTo>
                <a:lnTo>
                  <a:pt x="3951519" y="3126109"/>
                </a:lnTo>
                <a:lnTo>
                  <a:pt x="3911422" y="3140441"/>
                </a:lnTo>
                <a:lnTo>
                  <a:pt x="3867746" y="3145471"/>
                </a:lnTo>
                <a:close/>
              </a:path>
            </a:pathLst>
          </a:custGeom>
          <a:solidFill>
            <a:srgbClr val="800000"/>
          </a:solidFill>
        </p:spPr>
        <p:txBody>
          <a:bodyPr wrap="square" lIns="0" tIns="0" rIns="0" bIns="0" rtlCol="0"/>
          <a:lstStyle/>
          <a:p>
            <a:endParaRPr/>
          </a:p>
        </p:txBody>
      </p:sp>
      <p:sp>
        <p:nvSpPr>
          <p:cNvPr id="53" name="object 69">
            <a:extLst>
              <a:ext uri="{FF2B5EF4-FFF2-40B4-BE49-F238E27FC236}">
                <a16:creationId xmlns:a16="http://schemas.microsoft.com/office/drawing/2014/main" id="{36B5CC80-7666-325B-B2FE-A2DAA42AEC8D}"/>
              </a:ext>
            </a:extLst>
          </p:cNvPr>
          <p:cNvSpPr txBox="1"/>
          <p:nvPr/>
        </p:nvSpPr>
        <p:spPr>
          <a:xfrm>
            <a:off x="4503107" y="1254638"/>
            <a:ext cx="8298493" cy="1450462"/>
          </a:xfrm>
          <a:prstGeom prst="rect">
            <a:avLst/>
          </a:prstGeom>
        </p:spPr>
        <p:txBody>
          <a:bodyPr vert="horz" wrap="square" lIns="0" tIns="17145" rIns="0" bIns="0" rtlCol="0">
            <a:spAutoFit/>
          </a:bodyPr>
          <a:lstStyle/>
          <a:p>
            <a:pPr marL="314325" marR="5080" indent="-302260">
              <a:lnSpc>
                <a:spcPct val="118300"/>
              </a:lnSpc>
              <a:spcBef>
                <a:spcPts val="135"/>
              </a:spcBef>
            </a:pPr>
            <a:r>
              <a:rPr lang="en-IN" sz="2000" b="1" spc="65" dirty="0">
                <a:solidFill>
                  <a:schemeClr val="accent3"/>
                </a:solidFill>
                <a:latin typeface="Arial" panose="020B0604020202020204" pitchFamily="34" charset="0"/>
                <a:cs typeface="Arial" panose="020B0604020202020204" pitchFamily="34" charset="0"/>
              </a:rPr>
              <a:t>Funding requirements</a:t>
            </a:r>
          </a:p>
          <a:p>
            <a:pPr marL="314325" marR="5080" indent="-302260">
              <a:lnSpc>
                <a:spcPct val="118300"/>
              </a:lnSpc>
              <a:spcBef>
                <a:spcPts val="135"/>
              </a:spcBef>
            </a:pPr>
            <a:r>
              <a:rPr lang="en-US" sz="2000" b="1" dirty="0">
                <a:solidFill>
                  <a:schemeClr val="bg1"/>
                </a:solidFill>
                <a:latin typeface="Arial" panose="020B0604020202020204" pitchFamily="34" charset="0"/>
                <a:cs typeface="Arial" panose="020B0604020202020204" pitchFamily="34" charset="0"/>
              </a:rPr>
              <a:t>We are seeking funding of ₹15,00,000 to support the development and growth of our sustainable menstrual products and waste management solutions.</a:t>
            </a:r>
            <a:endParaRPr sz="2000" b="1" dirty="0">
              <a:solidFill>
                <a:schemeClr val="bg1"/>
              </a:solidFill>
              <a:latin typeface="Arial" panose="020B0604020202020204" pitchFamily="34" charset="0"/>
              <a:cs typeface="Arial" panose="020B0604020202020204" pitchFamily="34" charset="0"/>
            </a:endParaRPr>
          </a:p>
        </p:txBody>
      </p:sp>
      <p:sp>
        <p:nvSpPr>
          <p:cNvPr id="54" name="object 44">
            <a:extLst>
              <a:ext uri="{FF2B5EF4-FFF2-40B4-BE49-F238E27FC236}">
                <a16:creationId xmlns:a16="http://schemas.microsoft.com/office/drawing/2014/main" id="{E20CBCC2-5FD9-65C1-7CA8-65DDBB5D683C}"/>
              </a:ext>
            </a:extLst>
          </p:cNvPr>
          <p:cNvSpPr/>
          <p:nvPr/>
        </p:nvSpPr>
        <p:spPr>
          <a:xfrm>
            <a:off x="2747375" y="7429500"/>
            <a:ext cx="12873625" cy="2076580"/>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endParaRPr lang="en-US" sz="2400" b="1" dirty="0">
              <a:solidFill>
                <a:srgbClr val="FFFF00"/>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We're not just seeking financial investment, but also invaluable mentorship to guide our growth. We're eager to partner with industry veterans who can provide strategic insights, open doors to key networks, and share their expertise in scaling sustainable businesses. Your experience in navigating regulatory challenges, building eco-conscious brands, and driving innovation in healthcare or consumer goods would be instrumental in shaping Upcycle squad's future. By joining us as a mentor-investor, you'll play a crucial role in revolutionizing menstrual care and creating lasting environmental impact.</a:t>
            </a: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677400"/>
            <a:ext cx="18288000" cy="579755"/>
            <a:chOff x="0" y="9677400"/>
            <a:chExt cx="18288000" cy="579755"/>
          </a:xfrm>
        </p:grpSpPr>
        <p:sp>
          <p:nvSpPr>
            <p:cNvPr id="3" name="object 3"/>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028671" y="9754071"/>
              <a:ext cx="428560" cy="502920"/>
            </a:xfrm>
            <a:prstGeom prst="rect">
              <a:avLst/>
            </a:prstGeom>
          </p:spPr>
        </p:pic>
      </p:grpSp>
      <p:sp>
        <p:nvSpPr>
          <p:cNvPr id="6" name="object 6"/>
          <p:cNvSpPr/>
          <p:nvPr/>
        </p:nvSpPr>
        <p:spPr>
          <a:xfrm>
            <a:off x="164937" y="2454087"/>
            <a:ext cx="5931063" cy="2384613"/>
          </a:xfrm>
          <a:custGeom>
            <a:avLst/>
            <a:gdLst/>
            <a:ahLst/>
            <a:cxnLst/>
            <a:rect l="l" t="t" r="r" b="b"/>
            <a:pathLst>
              <a:path w="5851525" h="1648460">
                <a:moveTo>
                  <a:pt x="5365391" y="1648426"/>
                </a:moveTo>
                <a:lnTo>
                  <a:pt x="485772" y="1648426"/>
                </a:lnTo>
                <a:lnTo>
                  <a:pt x="437762" y="1646049"/>
                </a:lnTo>
                <a:lnTo>
                  <a:pt x="390562" y="1639006"/>
                </a:lnTo>
                <a:lnTo>
                  <a:pt x="344494" y="1627429"/>
                </a:lnTo>
                <a:lnTo>
                  <a:pt x="299876" y="1611449"/>
                </a:lnTo>
                <a:lnTo>
                  <a:pt x="257028" y="1591199"/>
                </a:lnTo>
                <a:lnTo>
                  <a:pt x="216266" y="1566811"/>
                </a:lnTo>
                <a:lnTo>
                  <a:pt x="177911" y="1538416"/>
                </a:lnTo>
                <a:lnTo>
                  <a:pt x="142280" y="1506146"/>
                </a:lnTo>
                <a:lnTo>
                  <a:pt x="110010" y="1470515"/>
                </a:lnTo>
                <a:lnTo>
                  <a:pt x="81615" y="1432160"/>
                </a:lnTo>
                <a:lnTo>
                  <a:pt x="57227" y="1391399"/>
                </a:lnTo>
                <a:lnTo>
                  <a:pt x="36977" y="1348550"/>
                </a:lnTo>
                <a:lnTo>
                  <a:pt x="20997" y="1303932"/>
                </a:lnTo>
                <a:lnTo>
                  <a:pt x="9420" y="1257864"/>
                </a:lnTo>
                <a:lnTo>
                  <a:pt x="2377" y="1210664"/>
                </a:lnTo>
                <a:lnTo>
                  <a:pt x="0" y="1162651"/>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5365389" y="0"/>
                </a:lnTo>
                <a:lnTo>
                  <a:pt x="5413401" y="2377"/>
                </a:lnTo>
                <a:lnTo>
                  <a:pt x="5460601" y="9420"/>
                </a:lnTo>
                <a:lnTo>
                  <a:pt x="5506669" y="20997"/>
                </a:lnTo>
                <a:lnTo>
                  <a:pt x="5551286" y="36977"/>
                </a:lnTo>
                <a:lnTo>
                  <a:pt x="5594135" y="57227"/>
                </a:lnTo>
                <a:lnTo>
                  <a:pt x="5634897" y="81615"/>
                </a:lnTo>
                <a:lnTo>
                  <a:pt x="5673252" y="110010"/>
                </a:lnTo>
                <a:lnTo>
                  <a:pt x="5708883" y="142280"/>
                </a:lnTo>
                <a:lnTo>
                  <a:pt x="5741153" y="177911"/>
                </a:lnTo>
                <a:lnTo>
                  <a:pt x="5769548" y="216266"/>
                </a:lnTo>
                <a:lnTo>
                  <a:pt x="5793936" y="257028"/>
                </a:lnTo>
                <a:lnTo>
                  <a:pt x="5814186" y="299876"/>
                </a:lnTo>
                <a:lnTo>
                  <a:pt x="5830166" y="344494"/>
                </a:lnTo>
                <a:lnTo>
                  <a:pt x="5841743" y="390562"/>
                </a:lnTo>
                <a:lnTo>
                  <a:pt x="5848787" y="437762"/>
                </a:lnTo>
                <a:lnTo>
                  <a:pt x="5851164" y="485774"/>
                </a:lnTo>
                <a:lnTo>
                  <a:pt x="5851164" y="1162651"/>
                </a:lnTo>
                <a:lnTo>
                  <a:pt x="5848787" y="1210664"/>
                </a:lnTo>
                <a:lnTo>
                  <a:pt x="5841743" y="1257864"/>
                </a:lnTo>
                <a:lnTo>
                  <a:pt x="5830166" y="1303932"/>
                </a:lnTo>
                <a:lnTo>
                  <a:pt x="5814186" y="1348550"/>
                </a:lnTo>
                <a:lnTo>
                  <a:pt x="5793936" y="1391399"/>
                </a:lnTo>
                <a:lnTo>
                  <a:pt x="5769548" y="1432160"/>
                </a:lnTo>
                <a:lnTo>
                  <a:pt x="5741153" y="1470515"/>
                </a:lnTo>
                <a:lnTo>
                  <a:pt x="5708883" y="1506146"/>
                </a:lnTo>
                <a:lnTo>
                  <a:pt x="5673252" y="1538416"/>
                </a:lnTo>
                <a:lnTo>
                  <a:pt x="5634897" y="1566811"/>
                </a:lnTo>
                <a:lnTo>
                  <a:pt x="5594135" y="1591199"/>
                </a:lnTo>
                <a:lnTo>
                  <a:pt x="5551286" y="1611449"/>
                </a:lnTo>
                <a:lnTo>
                  <a:pt x="5506669" y="1627429"/>
                </a:lnTo>
                <a:lnTo>
                  <a:pt x="5460601" y="1639006"/>
                </a:lnTo>
                <a:lnTo>
                  <a:pt x="5413401" y="1646049"/>
                </a:lnTo>
                <a:lnTo>
                  <a:pt x="5365391" y="1648426"/>
                </a:lnTo>
                <a:close/>
              </a:path>
            </a:pathLst>
          </a:custGeom>
          <a:solidFill>
            <a:srgbClr val="FFFF00"/>
          </a:solidFill>
        </p:spPr>
        <p:txBody>
          <a:bodyPr wrap="square" lIns="0" tIns="0" rIns="0" bIns="0" rtlCol="0"/>
          <a:lstStyle/>
          <a:p>
            <a:pPr>
              <a:lnSpc>
                <a:spcPct val="107000"/>
              </a:lnSpc>
              <a:spcAft>
                <a:spcPts val="800"/>
              </a:spcAft>
            </a:pPr>
            <a:endParaRPr lang="en-IN" sz="1800" b="1" dirty="0">
              <a:effectLst/>
              <a:latin typeface="Arial" panose="020B0604020202020204" pitchFamily="34" charset="0"/>
              <a:ea typeface="Calibri" panose="020F0502020204030204" pitchFamily="34" charset="0"/>
              <a:cs typeface="Cordia New" panose="020B0304020202020204" pitchFamily="34" charset="-34"/>
            </a:endParaRPr>
          </a:p>
          <a:p>
            <a:pPr marL="285750" indent="-285750">
              <a:lnSpc>
                <a:spcPct val="107000"/>
              </a:lnSpc>
              <a:spcAft>
                <a:spcPts val="800"/>
              </a:spcAft>
              <a:buFont typeface="Arial" panose="020B0604020202020204" pitchFamily="34" charset="0"/>
              <a:buChar char="•"/>
            </a:pPr>
            <a:r>
              <a:rPr lang="en-IN" sz="1800" b="1" dirty="0">
                <a:effectLst/>
                <a:latin typeface="Arial" panose="020B0604020202020204" pitchFamily="34" charset="0"/>
                <a:ea typeface="Calibri" panose="020F0502020204030204" pitchFamily="34" charset="0"/>
                <a:cs typeface="Cordia New" panose="020B0304020202020204" pitchFamily="34" charset="-34"/>
              </a:rPr>
              <a:t>We are in ideation stage and our focus is more on concept validation and gathering feedback. We are working on developing MVP development and extensive market research as we are looking for something innovative. We are few professors and mentors guiding us.</a:t>
            </a:r>
            <a:endParaRPr lang="en-IN" sz="1800" b="1" dirty="0">
              <a:effectLst/>
              <a:latin typeface="Calibri" panose="020F0502020204030204" pitchFamily="34" charset="0"/>
              <a:ea typeface="Calibri" panose="020F0502020204030204" pitchFamily="34" charset="0"/>
              <a:cs typeface="Cordia New" panose="020B0304020202020204" pitchFamily="34" charset="-34"/>
            </a:endParaRPr>
          </a:p>
        </p:txBody>
      </p:sp>
      <p:sp>
        <p:nvSpPr>
          <p:cNvPr id="7" name="object 7"/>
          <p:cNvSpPr/>
          <p:nvPr/>
        </p:nvSpPr>
        <p:spPr>
          <a:xfrm>
            <a:off x="10610699" y="2710759"/>
            <a:ext cx="7220101" cy="1564051"/>
          </a:xfrm>
          <a:custGeom>
            <a:avLst/>
            <a:gdLst/>
            <a:ahLst/>
            <a:cxnLst/>
            <a:rect l="l" t="t" r="r" b="b"/>
            <a:pathLst>
              <a:path w="5525134" h="1648460">
                <a:moveTo>
                  <a:pt x="5040416" y="1648426"/>
                </a:moveTo>
                <a:lnTo>
                  <a:pt x="485772" y="1648426"/>
                </a:lnTo>
                <a:lnTo>
                  <a:pt x="437761" y="1646049"/>
                </a:lnTo>
                <a:lnTo>
                  <a:pt x="390562" y="1639006"/>
                </a:lnTo>
                <a:lnTo>
                  <a:pt x="344494" y="1627429"/>
                </a:lnTo>
                <a:lnTo>
                  <a:pt x="299876" y="1611449"/>
                </a:lnTo>
                <a:lnTo>
                  <a:pt x="257027" y="1591199"/>
                </a:lnTo>
                <a:lnTo>
                  <a:pt x="216266" y="1566811"/>
                </a:lnTo>
                <a:lnTo>
                  <a:pt x="177910" y="1538416"/>
                </a:lnTo>
                <a:lnTo>
                  <a:pt x="142279" y="1506146"/>
                </a:lnTo>
                <a:lnTo>
                  <a:pt x="110010" y="1470515"/>
                </a:lnTo>
                <a:lnTo>
                  <a:pt x="81615" y="1432160"/>
                </a:lnTo>
                <a:lnTo>
                  <a:pt x="57227" y="1391399"/>
                </a:lnTo>
                <a:lnTo>
                  <a:pt x="36977" y="1348550"/>
                </a:lnTo>
                <a:lnTo>
                  <a:pt x="20997" y="1303932"/>
                </a:lnTo>
                <a:lnTo>
                  <a:pt x="9420" y="1257864"/>
                </a:lnTo>
                <a:lnTo>
                  <a:pt x="2377" y="1210664"/>
                </a:lnTo>
                <a:lnTo>
                  <a:pt x="0" y="1162651"/>
                </a:lnTo>
                <a:lnTo>
                  <a:pt x="0" y="485774"/>
                </a:lnTo>
                <a:lnTo>
                  <a:pt x="2377" y="437762"/>
                </a:lnTo>
                <a:lnTo>
                  <a:pt x="9420" y="390562"/>
                </a:lnTo>
                <a:lnTo>
                  <a:pt x="20997" y="344494"/>
                </a:lnTo>
                <a:lnTo>
                  <a:pt x="36977" y="299876"/>
                </a:lnTo>
                <a:lnTo>
                  <a:pt x="57227" y="257028"/>
                </a:lnTo>
                <a:lnTo>
                  <a:pt x="81615" y="216266"/>
                </a:lnTo>
                <a:lnTo>
                  <a:pt x="110010" y="177911"/>
                </a:lnTo>
                <a:lnTo>
                  <a:pt x="142279" y="142280"/>
                </a:lnTo>
                <a:lnTo>
                  <a:pt x="177910" y="110010"/>
                </a:lnTo>
                <a:lnTo>
                  <a:pt x="216266" y="81615"/>
                </a:lnTo>
                <a:lnTo>
                  <a:pt x="257027" y="57227"/>
                </a:lnTo>
                <a:lnTo>
                  <a:pt x="299876" y="36977"/>
                </a:lnTo>
                <a:lnTo>
                  <a:pt x="344494" y="20997"/>
                </a:lnTo>
                <a:lnTo>
                  <a:pt x="390562" y="9420"/>
                </a:lnTo>
                <a:lnTo>
                  <a:pt x="437761" y="2377"/>
                </a:lnTo>
                <a:lnTo>
                  <a:pt x="485774" y="0"/>
                </a:lnTo>
                <a:lnTo>
                  <a:pt x="5040414" y="0"/>
                </a:lnTo>
                <a:lnTo>
                  <a:pt x="5088426" y="2377"/>
                </a:lnTo>
                <a:lnTo>
                  <a:pt x="5135626" y="9420"/>
                </a:lnTo>
                <a:lnTo>
                  <a:pt x="5181694" y="20997"/>
                </a:lnTo>
                <a:lnTo>
                  <a:pt x="5226311" y="36977"/>
                </a:lnTo>
                <a:lnTo>
                  <a:pt x="5269160" y="57227"/>
                </a:lnTo>
                <a:lnTo>
                  <a:pt x="5309922" y="81615"/>
                </a:lnTo>
                <a:lnTo>
                  <a:pt x="5348278" y="110010"/>
                </a:lnTo>
                <a:lnTo>
                  <a:pt x="5383909" y="142280"/>
                </a:lnTo>
                <a:lnTo>
                  <a:pt x="5416178" y="177911"/>
                </a:lnTo>
                <a:lnTo>
                  <a:pt x="5444573" y="216266"/>
                </a:lnTo>
                <a:lnTo>
                  <a:pt x="5468962" y="257028"/>
                </a:lnTo>
                <a:lnTo>
                  <a:pt x="5489212" y="299876"/>
                </a:lnTo>
                <a:lnTo>
                  <a:pt x="5505191" y="344494"/>
                </a:lnTo>
                <a:lnTo>
                  <a:pt x="5516768" y="390562"/>
                </a:lnTo>
                <a:lnTo>
                  <a:pt x="5523812" y="437762"/>
                </a:lnTo>
                <a:lnTo>
                  <a:pt x="5524805" y="457827"/>
                </a:lnTo>
                <a:lnTo>
                  <a:pt x="5524805" y="1190600"/>
                </a:lnTo>
                <a:lnTo>
                  <a:pt x="5516768" y="1257864"/>
                </a:lnTo>
                <a:lnTo>
                  <a:pt x="5505191" y="1303932"/>
                </a:lnTo>
                <a:lnTo>
                  <a:pt x="5489212" y="1348550"/>
                </a:lnTo>
                <a:lnTo>
                  <a:pt x="5468962" y="1391399"/>
                </a:lnTo>
                <a:lnTo>
                  <a:pt x="5444573" y="1432160"/>
                </a:lnTo>
                <a:lnTo>
                  <a:pt x="5416178" y="1470515"/>
                </a:lnTo>
                <a:lnTo>
                  <a:pt x="5383909" y="1506146"/>
                </a:lnTo>
                <a:lnTo>
                  <a:pt x="5348278" y="1538416"/>
                </a:lnTo>
                <a:lnTo>
                  <a:pt x="5309922" y="1566811"/>
                </a:lnTo>
                <a:lnTo>
                  <a:pt x="5269160" y="1591199"/>
                </a:lnTo>
                <a:lnTo>
                  <a:pt x="5226311" y="1611449"/>
                </a:lnTo>
                <a:lnTo>
                  <a:pt x="5181694" y="1627429"/>
                </a:lnTo>
                <a:lnTo>
                  <a:pt x="5135626" y="1639006"/>
                </a:lnTo>
                <a:lnTo>
                  <a:pt x="5088426" y="1646049"/>
                </a:lnTo>
                <a:lnTo>
                  <a:pt x="5040416" y="1648426"/>
                </a:lnTo>
                <a:close/>
              </a:path>
            </a:pathLst>
          </a:custGeom>
          <a:solidFill>
            <a:srgbClr val="FFFF00"/>
          </a:solidFill>
        </p:spPr>
        <p:txBody>
          <a:bodyPr wrap="square" lIns="0" tIns="0" rIns="0" bIns="0" rtlCol="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While our current focus is on building and scaling our organization, we’ve not considered potential exit strategies for our investors but we want to remain focused on creating a sustainable, profitable business that delivers value to all stakeholders.</a:t>
            </a:r>
            <a:endParaRPr b="1" dirty="0">
              <a:latin typeface="Arial" panose="020B0604020202020204" pitchFamily="34" charset="0"/>
              <a:cs typeface="Arial" panose="020B0604020202020204" pitchFamily="34" charset="0"/>
            </a:endParaRPr>
          </a:p>
        </p:txBody>
      </p:sp>
      <p:sp>
        <p:nvSpPr>
          <p:cNvPr id="28" name="object 2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lang="en-IN" spc="5" dirty="0">
                <a:latin typeface="Times New Roman"/>
                <a:cs typeface="Times New Roman"/>
              </a:rPr>
              <a:t>Current Traction , Equity structure and Exit options</a:t>
            </a:r>
            <a:r>
              <a:rPr dirty="0"/>
              <a:t>	</a:t>
            </a:r>
          </a:p>
        </p:txBody>
      </p:sp>
      <p:sp>
        <p:nvSpPr>
          <p:cNvPr id="47" name="object 47"/>
          <p:cNvSpPr txBox="1">
            <a:spLocks noGrp="1"/>
          </p:cNvSpPr>
          <p:nvPr>
            <p:ph type="sldNum" sz="quarter" idx="7"/>
          </p:nvPr>
        </p:nvSpPr>
        <p:spPr>
          <a:xfrm>
            <a:off x="16877109" y="9686416"/>
            <a:ext cx="497205" cy="548227"/>
          </a:xfrm>
          <a:prstGeom prst="rect">
            <a:avLst/>
          </a:prstGeom>
        </p:spPr>
        <p:txBody>
          <a:bodyPr vert="horz" wrap="square" lIns="0" tIns="85725" rIns="0" bIns="0" rtlCol="0">
            <a:spAutoFit/>
          </a:bodyPr>
          <a:lstStyle/>
          <a:p>
            <a:pPr marL="100330">
              <a:lnSpc>
                <a:spcPct val="100000"/>
              </a:lnSpc>
              <a:spcBef>
                <a:spcPts val="675"/>
              </a:spcBef>
            </a:pPr>
            <a:r>
              <a:rPr spc="-595" dirty="0"/>
              <a:t>1</a:t>
            </a:r>
            <a:r>
              <a:rPr lang="en-IN" spc="-595" dirty="0"/>
              <a:t>1</a:t>
            </a:r>
            <a:endParaRPr spc="-595" dirty="0"/>
          </a:p>
        </p:txBody>
      </p:sp>
      <p:sp>
        <p:nvSpPr>
          <p:cNvPr id="48" name="object 48"/>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49" name="object 49"/>
          <p:cNvSpPr txBox="1"/>
          <p:nvPr/>
        </p:nvSpPr>
        <p:spPr>
          <a:xfrm>
            <a:off x="6155570" y="9696056"/>
            <a:ext cx="1558290" cy="548227"/>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dirty="0">
              <a:latin typeface="Trebuchet MS"/>
              <a:cs typeface="Trebuchet MS"/>
            </a:endParaRPr>
          </a:p>
        </p:txBody>
      </p:sp>
      <p:sp>
        <p:nvSpPr>
          <p:cNvPr id="50" name="object 50"/>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51" name="object 51"/>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52" name="object 52"/>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55" name="object 6">
            <a:extLst>
              <a:ext uri="{FF2B5EF4-FFF2-40B4-BE49-F238E27FC236}">
                <a16:creationId xmlns:a16="http://schemas.microsoft.com/office/drawing/2014/main" id="{A39BF96E-15A4-E12C-BE7F-581E18498F4C}"/>
              </a:ext>
            </a:extLst>
          </p:cNvPr>
          <p:cNvSpPr/>
          <p:nvPr/>
        </p:nvSpPr>
        <p:spPr>
          <a:xfrm>
            <a:off x="5410200" y="6057900"/>
            <a:ext cx="6640882" cy="1836409"/>
          </a:xfrm>
          <a:custGeom>
            <a:avLst/>
            <a:gdLst/>
            <a:ahLst/>
            <a:cxnLst/>
            <a:rect l="l" t="t" r="r" b="b"/>
            <a:pathLst>
              <a:path w="5851525" h="1648460">
                <a:moveTo>
                  <a:pt x="5365391" y="1648426"/>
                </a:moveTo>
                <a:lnTo>
                  <a:pt x="485772" y="1648426"/>
                </a:lnTo>
                <a:lnTo>
                  <a:pt x="437762" y="1646049"/>
                </a:lnTo>
                <a:lnTo>
                  <a:pt x="390562" y="1639006"/>
                </a:lnTo>
                <a:lnTo>
                  <a:pt x="344494" y="1627429"/>
                </a:lnTo>
                <a:lnTo>
                  <a:pt x="299876" y="1611449"/>
                </a:lnTo>
                <a:lnTo>
                  <a:pt x="257028" y="1591199"/>
                </a:lnTo>
                <a:lnTo>
                  <a:pt x="216266" y="1566811"/>
                </a:lnTo>
                <a:lnTo>
                  <a:pt x="177911" y="1538416"/>
                </a:lnTo>
                <a:lnTo>
                  <a:pt x="142280" y="1506146"/>
                </a:lnTo>
                <a:lnTo>
                  <a:pt x="110010" y="1470515"/>
                </a:lnTo>
                <a:lnTo>
                  <a:pt x="81615" y="1432160"/>
                </a:lnTo>
                <a:lnTo>
                  <a:pt x="57227" y="1391399"/>
                </a:lnTo>
                <a:lnTo>
                  <a:pt x="36977" y="1348550"/>
                </a:lnTo>
                <a:lnTo>
                  <a:pt x="20997" y="1303932"/>
                </a:lnTo>
                <a:lnTo>
                  <a:pt x="9420" y="1257864"/>
                </a:lnTo>
                <a:lnTo>
                  <a:pt x="2377" y="1210664"/>
                </a:lnTo>
                <a:lnTo>
                  <a:pt x="0" y="1162651"/>
                </a:lnTo>
                <a:lnTo>
                  <a:pt x="0" y="485774"/>
                </a:lnTo>
                <a:lnTo>
                  <a:pt x="2377" y="437762"/>
                </a:lnTo>
                <a:lnTo>
                  <a:pt x="9420" y="390562"/>
                </a:lnTo>
                <a:lnTo>
                  <a:pt x="20997" y="344494"/>
                </a:lnTo>
                <a:lnTo>
                  <a:pt x="36977" y="299876"/>
                </a:lnTo>
                <a:lnTo>
                  <a:pt x="57227" y="257028"/>
                </a:lnTo>
                <a:lnTo>
                  <a:pt x="81615" y="216266"/>
                </a:lnTo>
                <a:lnTo>
                  <a:pt x="110010" y="177911"/>
                </a:lnTo>
                <a:lnTo>
                  <a:pt x="142280" y="142280"/>
                </a:lnTo>
                <a:lnTo>
                  <a:pt x="177911" y="110010"/>
                </a:lnTo>
                <a:lnTo>
                  <a:pt x="216266" y="81615"/>
                </a:lnTo>
                <a:lnTo>
                  <a:pt x="257028" y="57227"/>
                </a:lnTo>
                <a:lnTo>
                  <a:pt x="299876" y="36977"/>
                </a:lnTo>
                <a:lnTo>
                  <a:pt x="344494" y="20997"/>
                </a:lnTo>
                <a:lnTo>
                  <a:pt x="390562" y="9420"/>
                </a:lnTo>
                <a:lnTo>
                  <a:pt x="437762" y="2377"/>
                </a:lnTo>
                <a:lnTo>
                  <a:pt x="485774" y="0"/>
                </a:lnTo>
                <a:lnTo>
                  <a:pt x="5365389" y="0"/>
                </a:lnTo>
                <a:lnTo>
                  <a:pt x="5413401" y="2377"/>
                </a:lnTo>
                <a:lnTo>
                  <a:pt x="5460601" y="9420"/>
                </a:lnTo>
                <a:lnTo>
                  <a:pt x="5506669" y="20997"/>
                </a:lnTo>
                <a:lnTo>
                  <a:pt x="5551286" y="36977"/>
                </a:lnTo>
                <a:lnTo>
                  <a:pt x="5594135" y="57227"/>
                </a:lnTo>
                <a:lnTo>
                  <a:pt x="5634897" y="81615"/>
                </a:lnTo>
                <a:lnTo>
                  <a:pt x="5673252" y="110010"/>
                </a:lnTo>
                <a:lnTo>
                  <a:pt x="5708883" y="142280"/>
                </a:lnTo>
                <a:lnTo>
                  <a:pt x="5741153" y="177911"/>
                </a:lnTo>
                <a:lnTo>
                  <a:pt x="5769548" y="216266"/>
                </a:lnTo>
                <a:lnTo>
                  <a:pt x="5793936" y="257028"/>
                </a:lnTo>
                <a:lnTo>
                  <a:pt x="5814186" y="299876"/>
                </a:lnTo>
                <a:lnTo>
                  <a:pt x="5830166" y="344494"/>
                </a:lnTo>
                <a:lnTo>
                  <a:pt x="5841743" y="390562"/>
                </a:lnTo>
                <a:lnTo>
                  <a:pt x="5848787" y="437762"/>
                </a:lnTo>
                <a:lnTo>
                  <a:pt x="5851164" y="485774"/>
                </a:lnTo>
                <a:lnTo>
                  <a:pt x="5851164" y="1162651"/>
                </a:lnTo>
                <a:lnTo>
                  <a:pt x="5848787" y="1210664"/>
                </a:lnTo>
                <a:lnTo>
                  <a:pt x="5841743" y="1257864"/>
                </a:lnTo>
                <a:lnTo>
                  <a:pt x="5830166" y="1303932"/>
                </a:lnTo>
                <a:lnTo>
                  <a:pt x="5814186" y="1348550"/>
                </a:lnTo>
                <a:lnTo>
                  <a:pt x="5793936" y="1391399"/>
                </a:lnTo>
                <a:lnTo>
                  <a:pt x="5769548" y="1432160"/>
                </a:lnTo>
                <a:lnTo>
                  <a:pt x="5741153" y="1470515"/>
                </a:lnTo>
                <a:lnTo>
                  <a:pt x="5708883" y="1506146"/>
                </a:lnTo>
                <a:lnTo>
                  <a:pt x="5673252" y="1538416"/>
                </a:lnTo>
                <a:lnTo>
                  <a:pt x="5634897" y="1566811"/>
                </a:lnTo>
                <a:lnTo>
                  <a:pt x="5594135" y="1591199"/>
                </a:lnTo>
                <a:lnTo>
                  <a:pt x="5551286" y="1611449"/>
                </a:lnTo>
                <a:lnTo>
                  <a:pt x="5506669" y="1627429"/>
                </a:lnTo>
                <a:lnTo>
                  <a:pt x="5460601" y="1639006"/>
                </a:lnTo>
                <a:lnTo>
                  <a:pt x="5413401" y="1646049"/>
                </a:lnTo>
                <a:lnTo>
                  <a:pt x="5365391" y="1648426"/>
                </a:lnTo>
                <a:close/>
              </a:path>
            </a:pathLst>
          </a:custGeom>
          <a:solidFill>
            <a:srgbClr val="FFFF00"/>
          </a:solidFill>
        </p:spPr>
        <p:txBody>
          <a:bodyPr wrap="square" lIns="0" tIns="0" rIns="0" bIns="0" rtlCol="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  Since we are at ideation stage , we do not have a formal equity structure in place yet, what we have thought about equity structure is to be attractive to early investors while retaining significant upside for the founding team.  Our equity structure is flexible and we're open to discussing adjustments with potential investors.</a:t>
            </a:r>
            <a:endParaRPr b="1" dirty="0">
              <a:latin typeface="Arial" panose="020B0604020202020204" pitchFamily="34" charset="0"/>
              <a:cs typeface="Arial" panose="020B0604020202020204" pitchFamily="34" charset="0"/>
            </a:endParaRPr>
          </a:p>
        </p:txBody>
      </p:sp>
      <p:sp>
        <p:nvSpPr>
          <p:cNvPr id="56" name="object 49">
            <a:extLst>
              <a:ext uri="{FF2B5EF4-FFF2-40B4-BE49-F238E27FC236}">
                <a16:creationId xmlns:a16="http://schemas.microsoft.com/office/drawing/2014/main" id="{2C4CEC2F-BFB7-C51D-7780-02519516DF4B}"/>
              </a:ext>
            </a:extLst>
          </p:cNvPr>
          <p:cNvSpPr txBox="1"/>
          <p:nvPr/>
        </p:nvSpPr>
        <p:spPr>
          <a:xfrm>
            <a:off x="6976110" y="5357273"/>
            <a:ext cx="3387090" cy="548227"/>
          </a:xfrm>
          <a:prstGeom prst="rect">
            <a:avLst/>
          </a:prstGeom>
        </p:spPr>
        <p:txBody>
          <a:bodyPr vert="horz" wrap="square" lIns="0" tIns="85725" rIns="0" bIns="0" rtlCol="0">
            <a:spAutoFit/>
          </a:bodyPr>
          <a:lstStyle/>
          <a:p>
            <a:pPr marL="12700">
              <a:lnSpc>
                <a:spcPct val="100000"/>
              </a:lnSpc>
              <a:spcBef>
                <a:spcPts val="675"/>
              </a:spcBef>
            </a:pPr>
            <a:r>
              <a:rPr lang="en-IN" sz="3000" b="1" dirty="0">
                <a:solidFill>
                  <a:srgbClr val="FFFFFF"/>
                </a:solidFill>
                <a:latin typeface="Trebuchet MS"/>
                <a:cs typeface="Trebuchet MS"/>
              </a:rPr>
              <a:t>Equity Structure</a:t>
            </a:r>
            <a:endParaRPr sz="3000" dirty="0">
              <a:latin typeface="Trebuchet MS"/>
              <a:cs typeface="Trebuchet MS"/>
            </a:endParaRPr>
          </a:p>
        </p:txBody>
      </p:sp>
      <p:sp>
        <p:nvSpPr>
          <p:cNvPr id="57" name="object 49">
            <a:extLst>
              <a:ext uri="{FF2B5EF4-FFF2-40B4-BE49-F238E27FC236}">
                <a16:creationId xmlns:a16="http://schemas.microsoft.com/office/drawing/2014/main" id="{62A6C431-AB62-F580-EE52-FEB01E340A59}"/>
              </a:ext>
            </a:extLst>
          </p:cNvPr>
          <p:cNvSpPr txBox="1"/>
          <p:nvPr/>
        </p:nvSpPr>
        <p:spPr>
          <a:xfrm>
            <a:off x="12642634" y="2080673"/>
            <a:ext cx="2597366" cy="548227"/>
          </a:xfrm>
          <a:prstGeom prst="rect">
            <a:avLst/>
          </a:prstGeom>
        </p:spPr>
        <p:txBody>
          <a:bodyPr vert="horz" wrap="square" lIns="0" tIns="85725" rIns="0" bIns="0" rtlCol="0">
            <a:spAutoFit/>
          </a:bodyPr>
          <a:lstStyle/>
          <a:p>
            <a:pPr marL="12700">
              <a:lnSpc>
                <a:spcPct val="100000"/>
              </a:lnSpc>
              <a:spcBef>
                <a:spcPts val="675"/>
              </a:spcBef>
            </a:pPr>
            <a:r>
              <a:rPr lang="en-IN" sz="3000" b="1" dirty="0">
                <a:solidFill>
                  <a:srgbClr val="FFFFFF"/>
                </a:solidFill>
                <a:latin typeface="Trebuchet MS"/>
                <a:cs typeface="Trebuchet MS"/>
              </a:rPr>
              <a:t>Exit Options</a:t>
            </a:r>
            <a:endParaRPr sz="3000" dirty="0">
              <a:latin typeface="Trebuchet MS"/>
              <a:cs typeface="Trebuchet MS"/>
            </a:endParaRPr>
          </a:p>
        </p:txBody>
      </p:sp>
      <p:sp>
        <p:nvSpPr>
          <p:cNvPr id="58" name="object 49">
            <a:extLst>
              <a:ext uri="{FF2B5EF4-FFF2-40B4-BE49-F238E27FC236}">
                <a16:creationId xmlns:a16="http://schemas.microsoft.com/office/drawing/2014/main" id="{D12A35B9-6EFF-4DF1-1DD9-60D4CC5960FE}"/>
              </a:ext>
            </a:extLst>
          </p:cNvPr>
          <p:cNvSpPr txBox="1"/>
          <p:nvPr/>
        </p:nvSpPr>
        <p:spPr>
          <a:xfrm>
            <a:off x="1295400" y="1775873"/>
            <a:ext cx="3352800" cy="548227"/>
          </a:xfrm>
          <a:prstGeom prst="rect">
            <a:avLst/>
          </a:prstGeom>
        </p:spPr>
        <p:txBody>
          <a:bodyPr vert="horz" wrap="square" lIns="0" tIns="85725" rIns="0" bIns="0" rtlCol="0">
            <a:spAutoFit/>
          </a:bodyPr>
          <a:lstStyle/>
          <a:p>
            <a:pPr marL="12700">
              <a:lnSpc>
                <a:spcPct val="100000"/>
              </a:lnSpc>
              <a:spcBef>
                <a:spcPts val="675"/>
              </a:spcBef>
            </a:pPr>
            <a:r>
              <a:rPr lang="en-IN" sz="3000" b="1" dirty="0">
                <a:solidFill>
                  <a:srgbClr val="FFFFFF"/>
                </a:solidFill>
                <a:latin typeface="Trebuchet MS"/>
                <a:cs typeface="Trebuchet MS"/>
              </a:rPr>
              <a:t>Current Traction</a:t>
            </a:r>
            <a:endParaRPr sz="3000" dirty="0">
              <a:latin typeface="Trebuchet MS"/>
              <a:cs typeface="Trebuchet MS"/>
            </a:endParaRPr>
          </a:p>
        </p:txBody>
      </p:sp>
      <p:pic>
        <p:nvPicPr>
          <p:cNvPr id="59" name="object 3">
            <a:extLst>
              <a:ext uri="{FF2B5EF4-FFF2-40B4-BE49-F238E27FC236}">
                <a16:creationId xmlns:a16="http://schemas.microsoft.com/office/drawing/2014/main" id="{94741AD0-949D-EC10-ADD7-04123CF6FCC4}"/>
              </a:ext>
            </a:extLst>
          </p:cNvPr>
          <p:cNvPicPr/>
          <p:nvPr/>
        </p:nvPicPr>
        <p:blipFill>
          <a:blip r:embed="rId3" cstate="print"/>
          <a:stretch>
            <a:fillRect/>
          </a:stretch>
        </p:blipFill>
        <p:spPr>
          <a:xfrm>
            <a:off x="13718516" y="6652660"/>
            <a:ext cx="4417084" cy="26056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5504" y="0"/>
            <a:ext cx="20085904" cy="1056078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ECE9E4"/>
          </a:solidFill>
        </p:spPr>
        <p:txBody>
          <a:bodyPr wrap="square" lIns="0" tIns="0" rIns="0" bIns="0" rtlCol="0"/>
          <a:lstStyle/>
          <a:p>
            <a:endParaRPr dirty="0"/>
          </a:p>
        </p:txBody>
      </p:sp>
      <p:sp>
        <p:nvSpPr>
          <p:cNvPr id="4" name="object 4"/>
          <p:cNvSpPr/>
          <p:nvPr/>
        </p:nvSpPr>
        <p:spPr>
          <a:xfrm>
            <a:off x="8019580" y="2792208"/>
            <a:ext cx="416559" cy="267335"/>
          </a:xfrm>
          <a:custGeom>
            <a:avLst/>
            <a:gdLst/>
            <a:ahLst/>
            <a:cxnLst/>
            <a:rect l="l" t="t" r="r" b="b"/>
            <a:pathLst>
              <a:path w="416559" h="267335">
                <a:moveTo>
                  <a:pt x="416458" y="156324"/>
                </a:moveTo>
                <a:lnTo>
                  <a:pt x="406336" y="117881"/>
                </a:lnTo>
                <a:lnTo>
                  <a:pt x="386181" y="89738"/>
                </a:lnTo>
                <a:lnTo>
                  <a:pt x="357060" y="80937"/>
                </a:lnTo>
                <a:lnTo>
                  <a:pt x="306184" y="88074"/>
                </a:lnTo>
                <a:lnTo>
                  <a:pt x="297205" y="90233"/>
                </a:lnTo>
                <a:lnTo>
                  <a:pt x="297573" y="75374"/>
                </a:lnTo>
                <a:lnTo>
                  <a:pt x="287426" y="36906"/>
                </a:lnTo>
                <a:lnTo>
                  <a:pt x="267284" y="8763"/>
                </a:lnTo>
                <a:lnTo>
                  <a:pt x="238226" y="0"/>
                </a:lnTo>
                <a:lnTo>
                  <a:pt x="187248" y="7010"/>
                </a:lnTo>
                <a:lnTo>
                  <a:pt x="141198" y="18021"/>
                </a:lnTo>
                <a:lnTo>
                  <a:pt x="98082" y="36715"/>
                </a:lnTo>
                <a:lnTo>
                  <a:pt x="55981" y="66789"/>
                </a:lnTo>
                <a:lnTo>
                  <a:pt x="13131" y="109728"/>
                </a:lnTo>
                <a:lnTo>
                  <a:pt x="0" y="136499"/>
                </a:lnTo>
                <a:lnTo>
                  <a:pt x="3149" y="165100"/>
                </a:lnTo>
                <a:lnTo>
                  <a:pt x="17157" y="180543"/>
                </a:lnTo>
                <a:lnTo>
                  <a:pt x="36131" y="186220"/>
                </a:lnTo>
                <a:lnTo>
                  <a:pt x="57175" y="185940"/>
                </a:lnTo>
                <a:lnTo>
                  <a:pt x="77381" y="183502"/>
                </a:lnTo>
                <a:lnTo>
                  <a:pt x="122377" y="178181"/>
                </a:lnTo>
                <a:lnTo>
                  <a:pt x="145783" y="175437"/>
                </a:lnTo>
                <a:lnTo>
                  <a:pt x="131902" y="190804"/>
                </a:lnTo>
                <a:lnTo>
                  <a:pt x="118872" y="217512"/>
                </a:lnTo>
                <a:lnTo>
                  <a:pt x="122097" y="246011"/>
                </a:lnTo>
                <a:lnTo>
                  <a:pt x="135877" y="261480"/>
                </a:lnTo>
                <a:lnTo>
                  <a:pt x="154774" y="267169"/>
                </a:lnTo>
                <a:lnTo>
                  <a:pt x="175895" y="266877"/>
                </a:lnTo>
                <a:lnTo>
                  <a:pt x="196329" y="264439"/>
                </a:lnTo>
                <a:lnTo>
                  <a:pt x="286054" y="253974"/>
                </a:lnTo>
                <a:lnTo>
                  <a:pt x="330974" y="248704"/>
                </a:lnTo>
                <a:lnTo>
                  <a:pt x="375907" y="243344"/>
                </a:lnTo>
                <a:lnTo>
                  <a:pt x="402323" y="228066"/>
                </a:lnTo>
                <a:lnTo>
                  <a:pt x="415480" y="196049"/>
                </a:lnTo>
                <a:lnTo>
                  <a:pt x="416458" y="156324"/>
                </a:lnTo>
                <a:close/>
              </a:path>
            </a:pathLst>
          </a:custGeom>
          <a:solidFill>
            <a:srgbClr val="322425"/>
          </a:solidFill>
        </p:spPr>
        <p:txBody>
          <a:bodyPr wrap="square" lIns="0" tIns="0" rIns="0" bIns="0" rtlCol="0"/>
          <a:lstStyle/>
          <a:p>
            <a:endParaRPr/>
          </a:p>
        </p:txBody>
      </p:sp>
      <p:grpSp>
        <p:nvGrpSpPr>
          <p:cNvPr id="5" name="object 5"/>
          <p:cNvGrpSpPr/>
          <p:nvPr/>
        </p:nvGrpSpPr>
        <p:grpSpPr>
          <a:xfrm>
            <a:off x="8132716" y="748033"/>
            <a:ext cx="262890" cy="317500"/>
            <a:chOff x="8132716" y="748033"/>
            <a:chExt cx="262890" cy="317500"/>
          </a:xfrm>
        </p:grpSpPr>
        <p:sp>
          <p:nvSpPr>
            <p:cNvPr id="6" name="object 6"/>
            <p:cNvSpPr/>
            <p:nvPr/>
          </p:nvSpPr>
          <p:spPr>
            <a:xfrm>
              <a:off x="8185399" y="748033"/>
              <a:ext cx="165735" cy="219710"/>
            </a:xfrm>
            <a:custGeom>
              <a:avLst/>
              <a:gdLst/>
              <a:ahLst/>
              <a:cxnLst/>
              <a:rect l="l" t="t" r="r" b="b"/>
              <a:pathLst>
                <a:path w="165734" h="219709">
                  <a:moveTo>
                    <a:pt x="165517" y="219090"/>
                  </a:moveTo>
                  <a:lnTo>
                    <a:pt x="0" y="219090"/>
                  </a:lnTo>
                  <a:lnTo>
                    <a:pt x="0" y="0"/>
                  </a:lnTo>
                  <a:lnTo>
                    <a:pt x="165517" y="0"/>
                  </a:lnTo>
                  <a:lnTo>
                    <a:pt x="165517" y="219090"/>
                  </a:lnTo>
                  <a:close/>
                </a:path>
              </a:pathLst>
            </a:custGeom>
            <a:solidFill>
              <a:srgbClr val="B1A573"/>
            </a:solidFill>
          </p:spPr>
          <p:txBody>
            <a:bodyPr wrap="square" lIns="0" tIns="0" rIns="0" bIns="0" rtlCol="0"/>
            <a:lstStyle/>
            <a:p>
              <a:endParaRPr/>
            </a:p>
          </p:txBody>
        </p:sp>
        <p:sp>
          <p:nvSpPr>
            <p:cNvPr id="7" name="object 7"/>
            <p:cNvSpPr/>
            <p:nvPr/>
          </p:nvSpPr>
          <p:spPr>
            <a:xfrm>
              <a:off x="8132716" y="886087"/>
              <a:ext cx="262890" cy="179070"/>
            </a:xfrm>
            <a:custGeom>
              <a:avLst/>
              <a:gdLst/>
              <a:ahLst/>
              <a:cxnLst/>
              <a:rect l="l" t="t" r="r" b="b"/>
              <a:pathLst>
                <a:path w="262890" h="179069">
                  <a:moveTo>
                    <a:pt x="117881" y="178860"/>
                  </a:moveTo>
                  <a:lnTo>
                    <a:pt x="0" y="159049"/>
                  </a:lnTo>
                  <a:lnTo>
                    <a:pt x="17139" y="8040"/>
                  </a:lnTo>
                  <a:lnTo>
                    <a:pt x="100214" y="0"/>
                  </a:lnTo>
                  <a:lnTo>
                    <a:pt x="165451" y="8040"/>
                  </a:lnTo>
                  <a:lnTo>
                    <a:pt x="262693" y="20679"/>
                  </a:lnTo>
                  <a:lnTo>
                    <a:pt x="117881" y="178860"/>
                  </a:lnTo>
                  <a:close/>
                </a:path>
              </a:pathLst>
            </a:custGeom>
            <a:solidFill>
              <a:srgbClr val="EBEBD5"/>
            </a:solidFill>
          </p:spPr>
          <p:txBody>
            <a:bodyPr wrap="square" lIns="0" tIns="0" rIns="0" bIns="0" rtlCol="0"/>
            <a:lstStyle/>
            <a:p>
              <a:endParaRPr/>
            </a:p>
          </p:txBody>
        </p:sp>
      </p:grpSp>
      <p:grpSp>
        <p:nvGrpSpPr>
          <p:cNvPr id="8" name="object 8"/>
          <p:cNvGrpSpPr/>
          <p:nvPr/>
        </p:nvGrpSpPr>
        <p:grpSpPr>
          <a:xfrm>
            <a:off x="7632555" y="894138"/>
            <a:ext cx="955675" cy="2024380"/>
            <a:chOff x="7632555" y="894138"/>
            <a:chExt cx="955675" cy="2024380"/>
          </a:xfrm>
        </p:grpSpPr>
        <p:sp>
          <p:nvSpPr>
            <p:cNvPr id="9" name="object 9"/>
            <p:cNvSpPr/>
            <p:nvPr/>
          </p:nvSpPr>
          <p:spPr>
            <a:xfrm>
              <a:off x="8038306" y="1535427"/>
              <a:ext cx="260350" cy="1337945"/>
            </a:xfrm>
            <a:custGeom>
              <a:avLst/>
              <a:gdLst/>
              <a:ahLst/>
              <a:cxnLst/>
              <a:rect l="l" t="t" r="r" b="b"/>
              <a:pathLst>
                <a:path w="260350" h="1337945">
                  <a:moveTo>
                    <a:pt x="259883" y="1337369"/>
                  </a:moveTo>
                  <a:lnTo>
                    <a:pt x="0" y="1337369"/>
                  </a:lnTo>
                  <a:lnTo>
                    <a:pt x="0" y="122754"/>
                  </a:lnTo>
                  <a:lnTo>
                    <a:pt x="10228" y="75090"/>
                  </a:lnTo>
                  <a:lnTo>
                    <a:pt x="38122" y="36058"/>
                  </a:lnTo>
                  <a:lnTo>
                    <a:pt x="79499" y="9685"/>
                  </a:lnTo>
                  <a:lnTo>
                    <a:pt x="130175" y="0"/>
                  </a:lnTo>
                  <a:lnTo>
                    <a:pt x="180737" y="9685"/>
                  </a:lnTo>
                  <a:lnTo>
                    <a:pt x="221958" y="36058"/>
                  </a:lnTo>
                  <a:lnTo>
                    <a:pt x="249714" y="75090"/>
                  </a:lnTo>
                  <a:lnTo>
                    <a:pt x="259883" y="122754"/>
                  </a:lnTo>
                  <a:lnTo>
                    <a:pt x="259883" y="1337369"/>
                  </a:lnTo>
                  <a:close/>
                </a:path>
              </a:pathLst>
            </a:custGeom>
            <a:solidFill>
              <a:srgbClr val="3F947D"/>
            </a:solidFill>
          </p:spPr>
          <p:txBody>
            <a:bodyPr wrap="square" lIns="0" tIns="0" rIns="0" bIns="0" rtlCol="0"/>
            <a:lstStyle/>
            <a:p>
              <a:endParaRPr/>
            </a:p>
          </p:txBody>
        </p:sp>
        <p:sp>
          <p:nvSpPr>
            <p:cNvPr id="10" name="object 10"/>
            <p:cNvSpPr/>
            <p:nvPr/>
          </p:nvSpPr>
          <p:spPr>
            <a:xfrm>
              <a:off x="8202702" y="1679041"/>
              <a:ext cx="259715" cy="1239520"/>
            </a:xfrm>
            <a:custGeom>
              <a:avLst/>
              <a:gdLst/>
              <a:ahLst/>
              <a:cxnLst/>
              <a:rect l="l" t="t" r="r" b="b"/>
              <a:pathLst>
                <a:path w="259715" h="1239520">
                  <a:moveTo>
                    <a:pt x="0" y="1238899"/>
                  </a:moveTo>
                  <a:lnTo>
                    <a:pt x="0" y="122727"/>
                  </a:lnTo>
                  <a:lnTo>
                    <a:pt x="10202" y="74977"/>
                  </a:lnTo>
                  <a:lnTo>
                    <a:pt x="38011" y="35965"/>
                  </a:lnTo>
                  <a:lnTo>
                    <a:pt x="79231" y="9651"/>
                  </a:lnTo>
                  <a:lnTo>
                    <a:pt x="129664" y="0"/>
                  </a:lnTo>
                  <a:lnTo>
                    <a:pt x="180260" y="8900"/>
                  </a:lnTo>
                  <a:lnTo>
                    <a:pt x="221589" y="29957"/>
                  </a:lnTo>
                  <a:lnTo>
                    <a:pt x="249460" y="54702"/>
                  </a:lnTo>
                  <a:lnTo>
                    <a:pt x="259682" y="74668"/>
                  </a:lnTo>
                  <a:lnTo>
                    <a:pt x="259682" y="1190856"/>
                  </a:lnTo>
                  <a:lnTo>
                    <a:pt x="0" y="1238899"/>
                  </a:lnTo>
                  <a:close/>
                </a:path>
              </a:pathLst>
            </a:custGeom>
            <a:solidFill>
              <a:srgbClr val="49C19D"/>
            </a:solidFill>
          </p:spPr>
          <p:txBody>
            <a:bodyPr wrap="square" lIns="0" tIns="0" rIns="0" bIns="0" rtlCol="0"/>
            <a:lstStyle/>
            <a:p>
              <a:endParaRPr/>
            </a:p>
          </p:txBody>
        </p:sp>
        <p:sp>
          <p:nvSpPr>
            <p:cNvPr id="11" name="object 11"/>
            <p:cNvSpPr/>
            <p:nvPr/>
          </p:nvSpPr>
          <p:spPr>
            <a:xfrm>
              <a:off x="7632555" y="944183"/>
              <a:ext cx="500380" cy="743585"/>
            </a:xfrm>
            <a:custGeom>
              <a:avLst/>
              <a:gdLst/>
              <a:ahLst/>
              <a:cxnLst/>
              <a:rect l="l" t="t" r="r" b="b"/>
              <a:pathLst>
                <a:path w="500379" h="743585">
                  <a:moveTo>
                    <a:pt x="107754" y="743050"/>
                  </a:moveTo>
                  <a:lnTo>
                    <a:pt x="0" y="573039"/>
                  </a:lnTo>
                  <a:lnTo>
                    <a:pt x="206879" y="434806"/>
                  </a:lnTo>
                  <a:lnTo>
                    <a:pt x="432260" y="4882"/>
                  </a:lnTo>
                  <a:lnTo>
                    <a:pt x="443990" y="0"/>
                  </a:lnTo>
                  <a:lnTo>
                    <a:pt x="451776" y="25098"/>
                  </a:lnTo>
                  <a:lnTo>
                    <a:pt x="458452" y="68342"/>
                  </a:lnTo>
                  <a:lnTo>
                    <a:pt x="466854" y="117896"/>
                  </a:lnTo>
                  <a:lnTo>
                    <a:pt x="479813" y="161926"/>
                  </a:lnTo>
                  <a:lnTo>
                    <a:pt x="500166" y="188596"/>
                  </a:lnTo>
                  <a:lnTo>
                    <a:pt x="492339" y="263844"/>
                  </a:lnTo>
                  <a:lnTo>
                    <a:pt x="426835" y="402721"/>
                  </a:lnTo>
                  <a:lnTo>
                    <a:pt x="352044" y="536469"/>
                  </a:lnTo>
                  <a:lnTo>
                    <a:pt x="316360" y="596331"/>
                  </a:lnTo>
                  <a:lnTo>
                    <a:pt x="263597" y="636473"/>
                  </a:lnTo>
                  <a:lnTo>
                    <a:pt x="214486" y="670596"/>
                  </a:lnTo>
                  <a:lnTo>
                    <a:pt x="160075" y="707714"/>
                  </a:lnTo>
                  <a:lnTo>
                    <a:pt x="107754" y="743050"/>
                  </a:lnTo>
                  <a:close/>
                </a:path>
              </a:pathLst>
            </a:custGeom>
            <a:solidFill>
              <a:srgbClr val="3F947D"/>
            </a:solidFill>
          </p:spPr>
          <p:txBody>
            <a:bodyPr wrap="square" lIns="0" tIns="0" rIns="0" bIns="0" rtlCol="0"/>
            <a:lstStyle/>
            <a:p>
              <a:endParaRPr/>
            </a:p>
          </p:txBody>
        </p:sp>
        <p:sp>
          <p:nvSpPr>
            <p:cNvPr id="12" name="object 12"/>
            <p:cNvSpPr/>
            <p:nvPr/>
          </p:nvSpPr>
          <p:spPr>
            <a:xfrm>
              <a:off x="7973226" y="894138"/>
              <a:ext cx="597535" cy="1230630"/>
            </a:xfrm>
            <a:custGeom>
              <a:avLst/>
              <a:gdLst/>
              <a:ahLst/>
              <a:cxnLst/>
              <a:rect l="l" t="t" r="r" b="b"/>
              <a:pathLst>
                <a:path w="597534" h="1230630">
                  <a:moveTo>
                    <a:pt x="536253" y="1230088"/>
                  </a:moveTo>
                  <a:lnTo>
                    <a:pt x="340877" y="1211954"/>
                  </a:lnTo>
                  <a:lnTo>
                    <a:pt x="0" y="1062205"/>
                  </a:lnTo>
                  <a:lnTo>
                    <a:pt x="0" y="437057"/>
                  </a:lnTo>
                  <a:lnTo>
                    <a:pt x="91600" y="54922"/>
                  </a:lnTo>
                  <a:lnTo>
                    <a:pt x="176634" y="0"/>
                  </a:lnTo>
                  <a:lnTo>
                    <a:pt x="183144" y="46349"/>
                  </a:lnTo>
                  <a:lnTo>
                    <a:pt x="191954" y="150058"/>
                  </a:lnTo>
                  <a:lnTo>
                    <a:pt x="199705" y="254103"/>
                  </a:lnTo>
                  <a:lnTo>
                    <a:pt x="203036" y="301457"/>
                  </a:lnTo>
                  <a:lnTo>
                    <a:pt x="370796" y="48325"/>
                  </a:lnTo>
                  <a:lnTo>
                    <a:pt x="378562" y="42757"/>
                  </a:lnTo>
                  <a:lnTo>
                    <a:pt x="394865" y="29968"/>
                  </a:lnTo>
                  <a:lnTo>
                    <a:pt x="411979" y="17431"/>
                  </a:lnTo>
                  <a:lnTo>
                    <a:pt x="422177" y="12617"/>
                  </a:lnTo>
                  <a:lnTo>
                    <a:pt x="597304" y="170808"/>
                  </a:lnTo>
                  <a:lnTo>
                    <a:pt x="536253" y="1230088"/>
                  </a:lnTo>
                  <a:close/>
                </a:path>
              </a:pathLst>
            </a:custGeom>
            <a:solidFill>
              <a:srgbClr val="49C19D"/>
            </a:solidFill>
          </p:spPr>
          <p:txBody>
            <a:bodyPr wrap="square" lIns="0" tIns="0" rIns="0" bIns="0" rtlCol="0"/>
            <a:lstStyle/>
            <a:p>
              <a:endParaRPr/>
            </a:p>
          </p:txBody>
        </p:sp>
        <p:sp>
          <p:nvSpPr>
            <p:cNvPr id="13" name="object 13"/>
            <p:cNvSpPr/>
            <p:nvPr/>
          </p:nvSpPr>
          <p:spPr>
            <a:xfrm>
              <a:off x="8395404" y="1023973"/>
              <a:ext cx="193040" cy="953135"/>
            </a:xfrm>
            <a:custGeom>
              <a:avLst/>
              <a:gdLst/>
              <a:ahLst/>
              <a:cxnLst/>
              <a:rect l="l" t="t" r="r" b="b"/>
              <a:pathLst>
                <a:path w="193040" h="953135">
                  <a:moveTo>
                    <a:pt x="192435" y="953111"/>
                  </a:moveTo>
                  <a:lnTo>
                    <a:pt x="0" y="953111"/>
                  </a:lnTo>
                  <a:lnTo>
                    <a:pt x="0" y="95706"/>
                  </a:lnTo>
                  <a:lnTo>
                    <a:pt x="7547" y="58365"/>
                  </a:lnTo>
                  <a:lnTo>
                    <a:pt x="28146" y="27953"/>
                  </a:lnTo>
                  <a:lnTo>
                    <a:pt x="58728" y="7491"/>
                  </a:lnTo>
                  <a:lnTo>
                    <a:pt x="96228" y="0"/>
                  </a:lnTo>
                  <a:lnTo>
                    <a:pt x="133681" y="7491"/>
                  </a:lnTo>
                  <a:lnTo>
                    <a:pt x="164261" y="27953"/>
                  </a:lnTo>
                  <a:lnTo>
                    <a:pt x="184876" y="58365"/>
                  </a:lnTo>
                  <a:lnTo>
                    <a:pt x="192435" y="95706"/>
                  </a:lnTo>
                  <a:lnTo>
                    <a:pt x="192435" y="953111"/>
                  </a:lnTo>
                  <a:close/>
                </a:path>
              </a:pathLst>
            </a:custGeom>
            <a:solidFill>
              <a:srgbClr val="3F947D"/>
            </a:solidFill>
          </p:spPr>
          <p:txBody>
            <a:bodyPr wrap="square" lIns="0" tIns="0" rIns="0" bIns="0" rtlCol="0"/>
            <a:lstStyle/>
            <a:p>
              <a:endParaRPr/>
            </a:p>
          </p:txBody>
        </p:sp>
        <p:pic>
          <p:nvPicPr>
            <p:cNvPr id="14" name="object 14"/>
            <p:cNvPicPr/>
            <p:nvPr/>
          </p:nvPicPr>
          <p:blipFill>
            <a:blip r:embed="rId2" cstate="print"/>
            <a:stretch>
              <a:fillRect/>
            </a:stretch>
          </p:blipFill>
          <p:spPr>
            <a:xfrm>
              <a:off x="8395404" y="1977084"/>
              <a:ext cx="192435" cy="147142"/>
            </a:xfrm>
            <a:prstGeom prst="rect">
              <a:avLst/>
            </a:prstGeom>
          </p:spPr>
        </p:pic>
      </p:grpSp>
      <p:grpSp>
        <p:nvGrpSpPr>
          <p:cNvPr id="15" name="object 15"/>
          <p:cNvGrpSpPr/>
          <p:nvPr/>
        </p:nvGrpSpPr>
        <p:grpSpPr>
          <a:xfrm>
            <a:off x="8050192" y="358478"/>
            <a:ext cx="419734" cy="482600"/>
            <a:chOff x="8050192" y="358478"/>
            <a:chExt cx="419734" cy="482600"/>
          </a:xfrm>
        </p:grpSpPr>
        <p:sp>
          <p:nvSpPr>
            <p:cNvPr id="16" name="object 16"/>
            <p:cNvSpPr/>
            <p:nvPr/>
          </p:nvSpPr>
          <p:spPr>
            <a:xfrm>
              <a:off x="8050192" y="396248"/>
              <a:ext cx="400685" cy="445134"/>
            </a:xfrm>
            <a:custGeom>
              <a:avLst/>
              <a:gdLst/>
              <a:ahLst/>
              <a:cxnLst/>
              <a:rect l="l" t="t" r="r" b="b"/>
              <a:pathLst>
                <a:path w="400684" h="445134">
                  <a:moveTo>
                    <a:pt x="174585" y="444779"/>
                  </a:moveTo>
                  <a:lnTo>
                    <a:pt x="129909" y="440916"/>
                  </a:lnTo>
                  <a:lnTo>
                    <a:pt x="87573" y="422719"/>
                  </a:lnTo>
                  <a:lnTo>
                    <a:pt x="55432" y="393957"/>
                  </a:lnTo>
                  <a:lnTo>
                    <a:pt x="31319" y="355768"/>
                  </a:lnTo>
                  <a:lnTo>
                    <a:pt x="14520" y="309842"/>
                  </a:lnTo>
                  <a:lnTo>
                    <a:pt x="4319" y="257872"/>
                  </a:lnTo>
                  <a:lnTo>
                    <a:pt x="0" y="201547"/>
                  </a:lnTo>
                  <a:lnTo>
                    <a:pt x="765" y="190767"/>
                  </a:lnTo>
                  <a:lnTo>
                    <a:pt x="6096" y="140886"/>
                  </a:lnTo>
                  <a:lnTo>
                    <a:pt x="28888" y="77295"/>
                  </a:lnTo>
                  <a:lnTo>
                    <a:pt x="58489" y="44187"/>
                  </a:lnTo>
                  <a:lnTo>
                    <a:pt x="97184" y="19568"/>
                  </a:lnTo>
                  <a:lnTo>
                    <a:pt x="142717" y="4489"/>
                  </a:lnTo>
                  <a:lnTo>
                    <a:pt x="192833" y="0"/>
                  </a:lnTo>
                  <a:lnTo>
                    <a:pt x="245275" y="7148"/>
                  </a:lnTo>
                  <a:lnTo>
                    <a:pt x="246985" y="7148"/>
                  </a:lnTo>
                  <a:lnTo>
                    <a:pt x="296402" y="25696"/>
                  </a:lnTo>
                  <a:lnTo>
                    <a:pt x="337898" y="53334"/>
                  </a:lnTo>
                  <a:lnTo>
                    <a:pt x="370044" y="88069"/>
                  </a:lnTo>
                  <a:lnTo>
                    <a:pt x="391406" y="127909"/>
                  </a:lnTo>
                  <a:lnTo>
                    <a:pt x="400555" y="170864"/>
                  </a:lnTo>
                  <a:lnTo>
                    <a:pt x="396059" y="214941"/>
                  </a:lnTo>
                  <a:lnTo>
                    <a:pt x="377427" y="261957"/>
                  </a:lnTo>
                  <a:lnTo>
                    <a:pt x="330758" y="340290"/>
                  </a:lnTo>
                  <a:lnTo>
                    <a:pt x="295630" y="380821"/>
                  </a:lnTo>
                  <a:lnTo>
                    <a:pt x="257713" y="412940"/>
                  </a:lnTo>
                  <a:lnTo>
                    <a:pt x="217276" y="434856"/>
                  </a:lnTo>
                  <a:lnTo>
                    <a:pt x="174585" y="444779"/>
                  </a:lnTo>
                  <a:close/>
                </a:path>
              </a:pathLst>
            </a:custGeom>
            <a:solidFill>
              <a:srgbClr val="CFBD7E"/>
            </a:solidFill>
          </p:spPr>
          <p:txBody>
            <a:bodyPr wrap="square" lIns="0" tIns="0" rIns="0" bIns="0" rtlCol="0"/>
            <a:lstStyle/>
            <a:p>
              <a:endParaRPr/>
            </a:p>
          </p:txBody>
        </p:sp>
        <p:sp>
          <p:nvSpPr>
            <p:cNvPr id="17" name="object 17"/>
            <p:cNvSpPr/>
            <p:nvPr/>
          </p:nvSpPr>
          <p:spPr>
            <a:xfrm>
              <a:off x="8066840" y="358478"/>
              <a:ext cx="403225" cy="394970"/>
            </a:xfrm>
            <a:custGeom>
              <a:avLst/>
              <a:gdLst/>
              <a:ahLst/>
              <a:cxnLst/>
              <a:rect l="l" t="t" r="r" b="b"/>
              <a:pathLst>
                <a:path w="403225" h="394970">
                  <a:moveTo>
                    <a:pt x="288900" y="394689"/>
                  </a:moveTo>
                  <a:lnTo>
                    <a:pt x="289482" y="388614"/>
                  </a:lnTo>
                  <a:lnTo>
                    <a:pt x="297659" y="378126"/>
                  </a:lnTo>
                  <a:lnTo>
                    <a:pt x="309660" y="366507"/>
                  </a:lnTo>
                  <a:lnTo>
                    <a:pt x="343224" y="319461"/>
                  </a:lnTo>
                  <a:lnTo>
                    <a:pt x="351610" y="274840"/>
                  </a:lnTo>
                  <a:lnTo>
                    <a:pt x="342508" y="246955"/>
                  </a:lnTo>
                  <a:lnTo>
                    <a:pt x="323603" y="250116"/>
                  </a:lnTo>
                  <a:lnTo>
                    <a:pt x="306322" y="268751"/>
                  </a:lnTo>
                  <a:lnTo>
                    <a:pt x="294544" y="275516"/>
                  </a:lnTo>
                  <a:lnTo>
                    <a:pt x="285879" y="268211"/>
                  </a:lnTo>
                  <a:lnTo>
                    <a:pt x="277939" y="244637"/>
                  </a:lnTo>
                  <a:lnTo>
                    <a:pt x="273803" y="215652"/>
                  </a:lnTo>
                  <a:lnTo>
                    <a:pt x="273491" y="193294"/>
                  </a:lnTo>
                  <a:lnTo>
                    <a:pt x="270024" y="176487"/>
                  </a:lnTo>
                  <a:lnTo>
                    <a:pt x="256422" y="164155"/>
                  </a:lnTo>
                  <a:lnTo>
                    <a:pt x="222190" y="157015"/>
                  </a:lnTo>
                  <a:lnTo>
                    <a:pt x="171977" y="155012"/>
                  </a:lnTo>
                  <a:lnTo>
                    <a:pt x="120659" y="154405"/>
                  </a:lnTo>
                  <a:lnTo>
                    <a:pt x="83113" y="151456"/>
                  </a:lnTo>
                  <a:lnTo>
                    <a:pt x="63985" y="146389"/>
                  </a:lnTo>
                  <a:lnTo>
                    <a:pt x="54004" y="141325"/>
                  </a:lnTo>
                  <a:lnTo>
                    <a:pt x="47761" y="135320"/>
                  </a:lnTo>
                  <a:lnTo>
                    <a:pt x="39845" y="127431"/>
                  </a:lnTo>
                  <a:lnTo>
                    <a:pt x="30133" y="122315"/>
                  </a:lnTo>
                  <a:lnTo>
                    <a:pt x="22713" y="122883"/>
                  </a:lnTo>
                  <a:lnTo>
                    <a:pt x="17974" y="125726"/>
                  </a:lnTo>
                  <a:lnTo>
                    <a:pt x="16308" y="127431"/>
                  </a:lnTo>
                  <a:lnTo>
                    <a:pt x="0" y="132887"/>
                  </a:lnTo>
                  <a:lnTo>
                    <a:pt x="14388" y="87417"/>
                  </a:lnTo>
                  <a:lnTo>
                    <a:pt x="39894" y="53653"/>
                  </a:lnTo>
                  <a:lnTo>
                    <a:pt x="74146" y="23978"/>
                  </a:lnTo>
                  <a:lnTo>
                    <a:pt x="114551" y="6973"/>
                  </a:lnTo>
                  <a:lnTo>
                    <a:pt x="173475" y="0"/>
                  </a:lnTo>
                  <a:lnTo>
                    <a:pt x="215552" y="1071"/>
                  </a:lnTo>
                  <a:lnTo>
                    <a:pt x="261259" y="9665"/>
                  </a:lnTo>
                  <a:lnTo>
                    <a:pt x="307008" y="29141"/>
                  </a:lnTo>
                  <a:lnTo>
                    <a:pt x="349213" y="62862"/>
                  </a:lnTo>
                  <a:lnTo>
                    <a:pt x="384289" y="114190"/>
                  </a:lnTo>
                  <a:lnTo>
                    <a:pt x="402939" y="174360"/>
                  </a:lnTo>
                  <a:lnTo>
                    <a:pt x="402344" y="230635"/>
                  </a:lnTo>
                  <a:lnTo>
                    <a:pt x="387903" y="281286"/>
                  </a:lnTo>
                  <a:lnTo>
                    <a:pt x="365017" y="324584"/>
                  </a:lnTo>
                  <a:lnTo>
                    <a:pt x="339085" y="358800"/>
                  </a:lnTo>
                  <a:lnTo>
                    <a:pt x="299685" y="393072"/>
                  </a:lnTo>
                  <a:lnTo>
                    <a:pt x="288900" y="394689"/>
                  </a:lnTo>
                  <a:close/>
                </a:path>
              </a:pathLst>
            </a:custGeom>
            <a:solidFill>
              <a:srgbClr val="534546"/>
            </a:solidFill>
          </p:spPr>
          <p:txBody>
            <a:bodyPr wrap="square" lIns="0" tIns="0" rIns="0" bIns="0" rtlCol="0"/>
            <a:lstStyle/>
            <a:p>
              <a:endParaRPr/>
            </a:p>
          </p:txBody>
        </p:sp>
      </p:grpSp>
      <p:grpSp>
        <p:nvGrpSpPr>
          <p:cNvPr id="18" name="object 18"/>
          <p:cNvGrpSpPr/>
          <p:nvPr/>
        </p:nvGrpSpPr>
        <p:grpSpPr>
          <a:xfrm>
            <a:off x="6656035" y="333049"/>
            <a:ext cx="431165" cy="608965"/>
            <a:chOff x="6656035" y="333049"/>
            <a:chExt cx="431165" cy="608965"/>
          </a:xfrm>
        </p:grpSpPr>
        <p:sp>
          <p:nvSpPr>
            <p:cNvPr id="19" name="object 19"/>
            <p:cNvSpPr/>
            <p:nvPr/>
          </p:nvSpPr>
          <p:spPr>
            <a:xfrm>
              <a:off x="6786208" y="723020"/>
              <a:ext cx="165735" cy="219075"/>
            </a:xfrm>
            <a:custGeom>
              <a:avLst/>
              <a:gdLst/>
              <a:ahLst/>
              <a:cxnLst/>
              <a:rect l="l" t="t" r="r" b="b"/>
              <a:pathLst>
                <a:path w="165734" h="219075">
                  <a:moveTo>
                    <a:pt x="165489" y="218477"/>
                  </a:moveTo>
                  <a:lnTo>
                    <a:pt x="0" y="218477"/>
                  </a:lnTo>
                  <a:lnTo>
                    <a:pt x="0" y="0"/>
                  </a:lnTo>
                  <a:lnTo>
                    <a:pt x="165489" y="0"/>
                  </a:lnTo>
                  <a:lnTo>
                    <a:pt x="165489" y="218477"/>
                  </a:lnTo>
                  <a:close/>
                </a:path>
              </a:pathLst>
            </a:custGeom>
            <a:solidFill>
              <a:srgbClr val="B1A573"/>
            </a:solidFill>
          </p:spPr>
          <p:txBody>
            <a:bodyPr wrap="square" lIns="0" tIns="0" rIns="0" bIns="0" rtlCol="0"/>
            <a:lstStyle/>
            <a:p>
              <a:endParaRPr/>
            </a:p>
          </p:txBody>
        </p:sp>
        <p:sp>
          <p:nvSpPr>
            <p:cNvPr id="20" name="object 20"/>
            <p:cNvSpPr/>
            <p:nvPr/>
          </p:nvSpPr>
          <p:spPr>
            <a:xfrm>
              <a:off x="6686770" y="370664"/>
              <a:ext cx="400685" cy="445134"/>
            </a:xfrm>
            <a:custGeom>
              <a:avLst/>
              <a:gdLst/>
              <a:ahLst/>
              <a:cxnLst/>
              <a:rect l="l" t="t" r="r" b="b"/>
              <a:pathLst>
                <a:path w="400684" h="445134">
                  <a:moveTo>
                    <a:pt x="225534" y="444957"/>
                  </a:moveTo>
                  <a:lnTo>
                    <a:pt x="182869" y="435106"/>
                  </a:lnTo>
                  <a:lnTo>
                    <a:pt x="142465" y="413197"/>
                  </a:lnTo>
                  <a:lnTo>
                    <a:pt x="104573" y="381088"/>
                  </a:lnTo>
                  <a:lnTo>
                    <a:pt x="69444" y="340639"/>
                  </a:lnTo>
                  <a:lnTo>
                    <a:pt x="37331" y="293710"/>
                  </a:lnTo>
                  <a:lnTo>
                    <a:pt x="12147" y="237245"/>
                  </a:lnTo>
                  <a:lnTo>
                    <a:pt x="0" y="171130"/>
                  </a:lnTo>
                  <a:lnTo>
                    <a:pt x="9083" y="128277"/>
                  </a:lnTo>
                  <a:lnTo>
                    <a:pt x="30369" y="88536"/>
                  </a:lnTo>
                  <a:lnTo>
                    <a:pt x="62435" y="53887"/>
                  </a:lnTo>
                  <a:lnTo>
                    <a:pt x="103858" y="26310"/>
                  </a:lnTo>
                  <a:lnTo>
                    <a:pt x="154886" y="7172"/>
                  </a:lnTo>
                  <a:lnTo>
                    <a:pt x="207491" y="0"/>
                  </a:lnTo>
                  <a:lnTo>
                    <a:pt x="257642" y="4484"/>
                  </a:lnTo>
                  <a:lnTo>
                    <a:pt x="303130" y="19573"/>
                  </a:lnTo>
                  <a:lnTo>
                    <a:pt x="341744" y="44216"/>
                  </a:lnTo>
                  <a:lnTo>
                    <a:pt x="371276" y="77362"/>
                  </a:lnTo>
                  <a:lnTo>
                    <a:pt x="389517" y="117960"/>
                  </a:lnTo>
                  <a:lnTo>
                    <a:pt x="397483" y="167925"/>
                  </a:lnTo>
                  <a:lnTo>
                    <a:pt x="400205" y="202206"/>
                  </a:lnTo>
                  <a:lnTo>
                    <a:pt x="396026" y="258367"/>
                  </a:lnTo>
                  <a:lnTo>
                    <a:pt x="385873" y="310234"/>
                  </a:lnTo>
                  <a:lnTo>
                    <a:pt x="369065" y="356085"/>
                  </a:lnTo>
                  <a:lnTo>
                    <a:pt x="344922" y="394198"/>
                  </a:lnTo>
                  <a:lnTo>
                    <a:pt x="312763" y="422852"/>
                  </a:lnTo>
                  <a:lnTo>
                    <a:pt x="271907" y="440326"/>
                  </a:lnTo>
                  <a:lnTo>
                    <a:pt x="225534" y="444957"/>
                  </a:lnTo>
                  <a:close/>
                </a:path>
              </a:pathLst>
            </a:custGeom>
            <a:solidFill>
              <a:srgbClr val="CFBD7E"/>
            </a:solidFill>
          </p:spPr>
          <p:txBody>
            <a:bodyPr wrap="square" lIns="0" tIns="0" rIns="0" bIns="0" rtlCol="0"/>
            <a:lstStyle/>
            <a:p>
              <a:endParaRPr/>
            </a:p>
          </p:txBody>
        </p:sp>
        <p:sp>
          <p:nvSpPr>
            <p:cNvPr id="21" name="object 21"/>
            <p:cNvSpPr/>
            <p:nvPr/>
          </p:nvSpPr>
          <p:spPr>
            <a:xfrm>
              <a:off x="6656035" y="333049"/>
              <a:ext cx="427990" cy="459740"/>
            </a:xfrm>
            <a:custGeom>
              <a:avLst/>
              <a:gdLst/>
              <a:ahLst/>
              <a:cxnLst/>
              <a:rect l="l" t="t" r="r" b="b"/>
              <a:pathLst>
                <a:path w="427990" h="459740">
                  <a:moveTo>
                    <a:pt x="187761" y="459736"/>
                  </a:moveTo>
                  <a:lnTo>
                    <a:pt x="125826" y="449701"/>
                  </a:lnTo>
                  <a:lnTo>
                    <a:pt x="92830" y="429316"/>
                  </a:lnTo>
                  <a:lnTo>
                    <a:pt x="72610" y="401545"/>
                  </a:lnTo>
                  <a:lnTo>
                    <a:pt x="49004" y="369351"/>
                  </a:lnTo>
                  <a:lnTo>
                    <a:pt x="36719" y="354006"/>
                  </a:lnTo>
                  <a:lnTo>
                    <a:pt x="20820" y="326884"/>
                  </a:lnTo>
                  <a:lnTo>
                    <a:pt x="6762" y="288688"/>
                  </a:lnTo>
                  <a:lnTo>
                    <a:pt x="0" y="240122"/>
                  </a:lnTo>
                  <a:lnTo>
                    <a:pt x="5988" y="181889"/>
                  </a:lnTo>
                  <a:lnTo>
                    <a:pt x="30182" y="114693"/>
                  </a:lnTo>
                  <a:lnTo>
                    <a:pt x="65166" y="63322"/>
                  </a:lnTo>
                  <a:lnTo>
                    <a:pt x="107333" y="29512"/>
                  </a:lnTo>
                  <a:lnTo>
                    <a:pt x="153088" y="9919"/>
                  </a:lnTo>
                  <a:lnTo>
                    <a:pt x="198835" y="1197"/>
                  </a:lnTo>
                  <a:lnTo>
                    <a:pt x="240980" y="0"/>
                  </a:lnTo>
                  <a:lnTo>
                    <a:pt x="275928" y="2982"/>
                  </a:lnTo>
                  <a:lnTo>
                    <a:pt x="341557" y="24286"/>
                  </a:lnTo>
                  <a:lnTo>
                    <a:pt x="378434" y="55172"/>
                  </a:lnTo>
                  <a:lnTo>
                    <a:pt x="407332" y="90533"/>
                  </a:lnTo>
                  <a:lnTo>
                    <a:pt x="427670" y="138997"/>
                  </a:lnTo>
                  <a:lnTo>
                    <a:pt x="412347" y="134254"/>
                  </a:lnTo>
                  <a:lnTo>
                    <a:pt x="406882" y="131307"/>
                  </a:lnTo>
                  <a:lnTo>
                    <a:pt x="393786" y="125728"/>
                  </a:lnTo>
                  <a:lnTo>
                    <a:pt x="378007" y="122415"/>
                  </a:lnTo>
                  <a:lnTo>
                    <a:pt x="364494" y="126262"/>
                  </a:lnTo>
                  <a:lnTo>
                    <a:pt x="354945" y="149431"/>
                  </a:lnTo>
                  <a:lnTo>
                    <a:pt x="344954" y="189020"/>
                  </a:lnTo>
                  <a:lnTo>
                    <a:pt x="331247" y="227665"/>
                  </a:lnTo>
                  <a:lnTo>
                    <a:pt x="310554" y="248002"/>
                  </a:lnTo>
                  <a:lnTo>
                    <a:pt x="295016" y="246948"/>
                  </a:lnTo>
                  <a:lnTo>
                    <a:pt x="291432" y="237923"/>
                  </a:lnTo>
                  <a:lnTo>
                    <a:pt x="286607" y="227609"/>
                  </a:lnTo>
                  <a:lnTo>
                    <a:pt x="267345" y="222685"/>
                  </a:lnTo>
                  <a:lnTo>
                    <a:pt x="244977" y="229050"/>
                  </a:lnTo>
                  <a:lnTo>
                    <a:pt x="227398" y="246270"/>
                  </a:lnTo>
                  <a:lnTo>
                    <a:pt x="217997" y="271532"/>
                  </a:lnTo>
                  <a:lnTo>
                    <a:pt x="220167" y="302023"/>
                  </a:lnTo>
                  <a:lnTo>
                    <a:pt x="235798" y="334151"/>
                  </a:lnTo>
                  <a:lnTo>
                    <a:pt x="251545" y="339482"/>
                  </a:lnTo>
                  <a:lnTo>
                    <a:pt x="265903" y="337230"/>
                  </a:lnTo>
                  <a:lnTo>
                    <a:pt x="277369" y="346613"/>
                  </a:lnTo>
                  <a:lnTo>
                    <a:pt x="273969" y="377451"/>
                  </a:lnTo>
                  <a:lnTo>
                    <a:pt x="250522" y="415382"/>
                  </a:lnTo>
                  <a:lnTo>
                    <a:pt x="218096" y="447210"/>
                  </a:lnTo>
                  <a:lnTo>
                    <a:pt x="187761" y="459736"/>
                  </a:lnTo>
                  <a:close/>
                </a:path>
              </a:pathLst>
            </a:custGeom>
            <a:solidFill>
              <a:srgbClr val="534546"/>
            </a:solidFill>
          </p:spPr>
          <p:txBody>
            <a:bodyPr wrap="square" lIns="0" tIns="0" rIns="0" bIns="0" rtlCol="0"/>
            <a:lstStyle/>
            <a:p>
              <a:endParaRPr/>
            </a:p>
          </p:txBody>
        </p:sp>
      </p:grpSp>
      <p:grpSp>
        <p:nvGrpSpPr>
          <p:cNvPr id="22" name="object 22"/>
          <p:cNvGrpSpPr/>
          <p:nvPr/>
        </p:nvGrpSpPr>
        <p:grpSpPr>
          <a:xfrm>
            <a:off x="8110061" y="841209"/>
            <a:ext cx="323850" cy="354965"/>
            <a:chOff x="8110061" y="841209"/>
            <a:chExt cx="323850" cy="354965"/>
          </a:xfrm>
        </p:grpSpPr>
        <p:sp>
          <p:nvSpPr>
            <p:cNvPr id="23" name="object 23"/>
            <p:cNvSpPr/>
            <p:nvPr/>
          </p:nvSpPr>
          <p:spPr>
            <a:xfrm>
              <a:off x="8149878" y="886065"/>
              <a:ext cx="130810" cy="309880"/>
            </a:xfrm>
            <a:custGeom>
              <a:avLst/>
              <a:gdLst/>
              <a:ahLst/>
              <a:cxnLst/>
              <a:rect l="l" t="t" r="r" b="b"/>
              <a:pathLst>
                <a:path w="130809" h="309880">
                  <a:moveTo>
                    <a:pt x="26390" y="309525"/>
                  </a:moveTo>
                  <a:lnTo>
                    <a:pt x="0" y="178876"/>
                  </a:lnTo>
                  <a:lnTo>
                    <a:pt x="52829" y="81052"/>
                  </a:lnTo>
                  <a:lnTo>
                    <a:pt x="35520" y="8056"/>
                  </a:lnTo>
                  <a:lnTo>
                    <a:pt x="83058" y="0"/>
                  </a:lnTo>
                  <a:lnTo>
                    <a:pt x="130633" y="32721"/>
                  </a:lnTo>
                  <a:lnTo>
                    <a:pt x="74831" y="84630"/>
                  </a:lnTo>
                  <a:lnTo>
                    <a:pt x="118301" y="207184"/>
                  </a:lnTo>
                  <a:lnTo>
                    <a:pt x="26390" y="309525"/>
                  </a:lnTo>
                  <a:close/>
                </a:path>
              </a:pathLst>
            </a:custGeom>
            <a:solidFill>
              <a:srgbClr val="E74253"/>
            </a:solidFill>
          </p:spPr>
          <p:txBody>
            <a:bodyPr wrap="square" lIns="0" tIns="0" rIns="0" bIns="0" rtlCol="0"/>
            <a:lstStyle/>
            <a:p>
              <a:endParaRPr/>
            </a:p>
          </p:txBody>
        </p:sp>
        <p:pic>
          <p:nvPicPr>
            <p:cNvPr id="24" name="object 24"/>
            <p:cNvPicPr/>
            <p:nvPr/>
          </p:nvPicPr>
          <p:blipFill>
            <a:blip r:embed="rId3" cstate="print"/>
            <a:stretch>
              <a:fillRect/>
            </a:stretch>
          </p:blipFill>
          <p:spPr>
            <a:xfrm>
              <a:off x="8149867" y="841209"/>
              <a:ext cx="245564" cy="125914"/>
            </a:xfrm>
            <a:prstGeom prst="rect">
              <a:avLst/>
            </a:prstGeom>
          </p:spPr>
        </p:pic>
        <p:sp>
          <p:nvSpPr>
            <p:cNvPr id="25" name="object 25"/>
            <p:cNvSpPr/>
            <p:nvPr/>
          </p:nvSpPr>
          <p:spPr>
            <a:xfrm>
              <a:off x="8110054" y="894117"/>
              <a:ext cx="323850" cy="301625"/>
            </a:xfrm>
            <a:custGeom>
              <a:avLst/>
              <a:gdLst/>
              <a:ahLst/>
              <a:cxnLst/>
              <a:rect l="l" t="t" r="r" b="b"/>
              <a:pathLst>
                <a:path w="323850" h="301625">
                  <a:moveTo>
                    <a:pt x="66192" y="301485"/>
                  </a:moveTo>
                  <a:lnTo>
                    <a:pt x="39789" y="25"/>
                  </a:lnTo>
                  <a:lnTo>
                    <a:pt x="0" y="25857"/>
                  </a:lnTo>
                  <a:lnTo>
                    <a:pt x="7645" y="159131"/>
                  </a:lnTo>
                  <a:lnTo>
                    <a:pt x="27190" y="170827"/>
                  </a:lnTo>
                  <a:lnTo>
                    <a:pt x="7645" y="184213"/>
                  </a:lnTo>
                  <a:lnTo>
                    <a:pt x="66192" y="301485"/>
                  </a:lnTo>
                  <a:close/>
                </a:path>
                <a:path w="323850" h="301625">
                  <a:moveTo>
                    <a:pt x="323494" y="47282"/>
                  </a:moveTo>
                  <a:lnTo>
                    <a:pt x="276834" y="0"/>
                  </a:lnTo>
                  <a:lnTo>
                    <a:pt x="266077" y="8826"/>
                  </a:lnTo>
                  <a:lnTo>
                    <a:pt x="236651" y="35356"/>
                  </a:lnTo>
                  <a:lnTo>
                    <a:pt x="192849" y="79717"/>
                  </a:lnTo>
                  <a:lnTo>
                    <a:pt x="138925" y="142049"/>
                  </a:lnTo>
                  <a:lnTo>
                    <a:pt x="91643" y="211670"/>
                  </a:lnTo>
                  <a:lnTo>
                    <a:pt x="70624" y="261505"/>
                  </a:lnTo>
                  <a:lnTo>
                    <a:pt x="65595" y="291477"/>
                  </a:lnTo>
                  <a:lnTo>
                    <a:pt x="66192" y="301485"/>
                  </a:lnTo>
                  <a:lnTo>
                    <a:pt x="175806" y="217703"/>
                  </a:lnTo>
                  <a:lnTo>
                    <a:pt x="161848" y="192176"/>
                  </a:lnTo>
                  <a:lnTo>
                    <a:pt x="204050" y="193205"/>
                  </a:lnTo>
                  <a:lnTo>
                    <a:pt x="323494" y="47282"/>
                  </a:lnTo>
                  <a:close/>
                </a:path>
              </a:pathLst>
            </a:custGeom>
            <a:solidFill>
              <a:srgbClr val="3F947D"/>
            </a:solidFill>
          </p:spPr>
          <p:txBody>
            <a:bodyPr wrap="square" lIns="0" tIns="0" rIns="0" bIns="0" rtlCol="0"/>
            <a:lstStyle/>
            <a:p>
              <a:endParaRPr/>
            </a:p>
          </p:txBody>
        </p:sp>
      </p:grpSp>
      <p:pic>
        <p:nvPicPr>
          <p:cNvPr id="26" name="object 26"/>
          <p:cNvPicPr/>
          <p:nvPr/>
        </p:nvPicPr>
        <p:blipFill>
          <a:blip r:embed="rId4" cstate="print"/>
          <a:stretch>
            <a:fillRect/>
          </a:stretch>
        </p:blipFill>
        <p:spPr>
          <a:xfrm>
            <a:off x="7510733" y="1517223"/>
            <a:ext cx="229588" cy="232636"/>
          </a:xfrm>
          <a:prstGeom prst="rect">
            <a:avLst/>
          </a:prstGeom>
        </p:spPr>
      </p:pic>
      <p:grpSp>
        <p:nvGrpSpPr>
          <p:cNvPr id="27" name="object 27"/>
          <p:cNvGrpSpPr/>
          <p:nvPr/>
        </p:nvGrpSpPr>
        <p:grpSpPr>
          <a:xfrm>
            <a:off x="6564771" y="723021"/>
            <a:ext cx="1175550" cy="2309918"/>
            <a:chOff x="6564771" y="816153"/>
            <a:chExt cx="1155065" cy="2216785"/>
          </a:xfrm>
        </p:grpSpPr>
        <p:sp>
          <p:nvSpPr>
            <p:cNvPr id="28" name="object 28"/>
            <p:cNvSpPr/>
            <p:nvPr/>
          </p:nvSpPr>
          <p:spPr>
            <a:xfrm>
              <a:off x="6651917" y="2768739"/>
              <a:ext cx="426720" cy="264160"/>
            </a:xfrm>
            <a:custGeom>
              <a:avLst/>
              <a:gdLst/>
              <a:ahLst/>
              <a:cxnLst/>
              <a:rect l="l" t="t" r="r" b="b"/>
              <a:pathLst>
                <a:path w="426720" h="264160">
                  <a:moveTo>
                    <a:pt x="426288" y="206641"/>
                  </a:moveTo>
                  <a:lnTo>
                    <a:pt x="403313" y="154482"/>
                  </a:lnTo>
                  <a:lnTo>
                    <a:pt x="350875" y="122275"/>
                  </a:lnTo>
                  <a:lnTo>
                    <a:pt x="308686" y="105232"/>
                  </a:lnTo>
                  <a:lnTo>
                    <a:pt x="305904" y="83058"/>
                  </a:lnTo>
                  <a:lnTo>
                    <a:pt x="260261" y="41706"/>
                  </a:lnTo>
                  <a:lnTo>
                    <a:pt x="186194" y="8204"/>
                  </a:lnTo>
                  <a:lnTo>
                    <a:pt x="139446" y="0"/>
                  </a:lnTo>
                  <a:lnTo>
                    <a:pt x="91617" y="12"/>
                  </a:lnTo>
                  <a:lnTo>
                    <a:pt x="39966" y="5041"/>
                  </a:lnTo>
                  <a:lnTo>
                    <a:pt x="13627" y="20548"/>
                  </a:lnTo>
                  <a:lnTo>
                    <a:pt x="660" y="52997"/>
                  </a:lnTo>
                  <a:lnTo>
                    <a:pt x="0" y="93230"/>
                  </a:lnTo>
                  <a:lnTo>
                    <a:pt x="10515" y="132130"/>
                  </a:lnTo>
                  <a:lnTo>
                    <a:pt x="31115" y="160566"/>
                  </a:lnTo>
                  <a:lnTo>
                    <a:pt x="60680" y="169405"/>
                  </a:lnTo>
                  <a:lnTo>
                    <a:pt x="105752" y="163918"/>
                  </a:lnTo>
                  <a:lnTo>
                    <a:pt x="117094" y="162560"/>
                  </a:lnTo>
                  <a:lnTo>
                    <a:pt x="116573" y="187706"/>
                  </a:lnTo>
                  <a:lnTo>
                    <a:pt x="126911" y="226542"/>
                  </a:lnTo>
                  <a:lnTo>
                    <a:pt x="147383" y="254939"/>
                  </a:lnTo>
                  <a:lnTo>
                    <a:pt x="176898" y="263766"/>
                  </a:lnTo>
                  <a:lnTo>
                    <a:pt x="222199" y="258406"/>
                  </a:lnTo>
                  <a:lnTo>
                    <a:pt x="267436" y="253009"/>
                  </a:lnTo>
                  <a:lnTo>
                    <a:pt x="312597" y="247573"/>
                  </a:lnTo>
                  <a:lnTo>
                    <a:pt x="357670" y="242087"/>
                  </a:lnTo>
                  <a:lnTo>
                    <a:pt x="378269" y="239750"/>
                  </a:lnTo>
                  <a:lnTo>
                    <a:pt x="398995" y="235077"/>
                  </a:lnTo>
                  <a:lnTo>
                    <a:pt x="416217" y="225044"/>
                  </a:lnTo>
                  <a:lnTo>
                    <a:pt x="426288" y="206641"/>
                  </a:lnTo>
                  <a:close/>
                </a:path>
              </a:pathLst>
            </a:custGeom>
            <a:solidFill>
              <a:srgbClr val="322425"/>
            </a:solidFill>
          </p:spPr>
          <p:txBody>
            <a:bodyPr wrap="square" lIns="0" tIns="0" rIns="0" bIns="0" rtlCol="0"/>
            <a:lstStyle/>
            <a:p>
              <a:endParaRPr/>
            </a:p>
          </p:txBody>
        </p:sp>
        <p:sp>
          <p:nvSpPr>
            <p:cNvPr id="29" name="object 29"/>
            <p:cNvSpPr/>
            <p:nvPr/>
          </p:nvSpPr>
          <p:spPr>
            <a:xfrm>
              <a:off x="6627377" y="1487406"/>
              <a:ext cx="261620" cy="1353185"/>
            </a:xfrm>
            <a:custGeom>
              <a:avLst/>
              <a:gdLst/>
              <a:ahLst/>
              <a:cxnLst/>
              <a:rect l="l" t="t" r="r" b="b"/>
              <a:pathLst>
                <a:path w="261620" h="1353185">
                  <a:moveTo>
                    <a:pt x="261604" y="1353092"/>
                  </a:moveTo>
                  <a:lnTo>
                    <a:pt x="0" y="1353092"/>
                  </a:lnTo>
                  <a:lnTo>
                    <a:pt x="0" y="124296"/>
                  </a:lnTo>
                  <a:lnTo>
                    <a:pt x="10275" y="75951"/>
                  </a:lnTo>
                  <a:lnTo>
                    <a:pt x="38300" y="36438"/>
                  </a:lnTo>
                  <a:lnTo>
                    <a:pt x="79874" y="9780"/>
                  </a:lnTo>
                  <a:lnTo>
                    <a:pt x="130796" y="0"/>
                  </a:lnTo>
                  <a:lnTo>
                    <a:pt x="181722" y="9780"/>
                  </a:lnTo>
                  <a:lnTo>
                    <a:pt x="223300" y="36438"/>
                  </a:lnTo>
                  <a:lnTo>
                    <a:pt x="251327" y="75951"/>
                  </a:lnTo>
                  <a:lnTo>
                    <a:pt x="261604" y="124296"/>
                  </a:lnTo>
                  <a:lnTo>
                    <a:pt x="261604" y="1353092"/>
                  </a:lnTo>
                  <a:close/>
                </a:path>
              </a:pathLst>
            </a:custGeom>
            <a:solidFill>
              <a:srgbClr val="534546"/>
            </a:solidFill>
          </p:spPr>
          <p:txBody>
            <a:bodyPr wrap="square" lIns="0" tIns="0" rIns="0" bIns="0" rtlCol="0"/>
            <a:lstStyle/>
            <a:p>
              <a:endParaRPr/>
            </a:p>
          </p:txBody>
        </p:sp>
        <p:sp>
          <p:nvSpPr>
            <p:cNvPr id="30" name="object 30"/>
            <p:cNvSpPr/>
            <p:nvPr/>
          </p:nvSpPr>
          <p:spPr>
            <a:xfrm>
              <a:off x="6564770" y="816164"/>
              <a:ext cx="596900" cy="2070100"/>
            </a:xfrm>
            <a:custGeom>
              <a:avLst/>
              <a:gdLst/>
              <a:ahLst/>
              <a:cxnLst/>
              <a:rect l="l" t="t" r="r" b="b"/>
              <a:pathLst>
                <a:path w="596900" h="2070100">
                  <a:moveTo>
                    <a:pt x="596328" y="329412"/>
                  </a:moveTo>
                  <a:lnTo>
                    <a:pt x="388137" y="53238"/>
                  </a:lnTo>
                  <a:lnTo>
                    <a:pt x="288480" y="25755"/>
                  </a:lnTo>
                  <a:lnTo>
                    <a:pt x="222973" y="7988"/>
                  </a:lnTo>
                  <a:lnTo>
                    <a:pt x="193395" y="0"/>
                  </a:lnTo>
                  <a:lnTo>
                    <a:pt x="178358" y="16192"/>
                  </a:lnTo>
                  <a:lnTo>
                    <a:pt x="143649" y="56819"/>
                  </a:lnTo>
                  <a:lnTo>
                    <a:pt x="101206" y="110248"/>
                  </a:lnTo>
                  <a:lnTo>
                    <a:pt x="62992" y="164846"/>
                  </a:lnTo>
                  <a:lnTo>
                    <a:pt x="40970" y="208953"/>
                  </a:lnTo>
                  <a:lnTo>
                    <a:pt x="8458" y="445731"/>
                  </a:lnTo>
                  <a:lnTo>
                    <a:pt x="0" y="751446"/>
                  </a:lnTo>
                  <a:lnTo>
                    <a:pt x="3670" y="1015758"/>
                  </a:lnTo>
                  <a:lnTo>
                    <a:pt x="7543" y="1128382"/>
                  </a:lnTo>
                  <a:lnTo>
                    <a:pt x="227863" y="1261770"/>
                  </a:lnTo>
                  <a:lnTo>
                    <a:pt x="227863" y="2070049"/>
                  </a:lnTo>
                  <a:lnTo>
                    <a:pt x="489407" y="2070049"/>
                  </a:lnTo>
                  <a:lnTo>
                    <a:pt x="489407" y="1289608"/>
                  </a:lnTo>
                  <a:lnTo>
                    <a:pt x="519811" y="1289608"/>
                  </a:lnTo>
                  <a:lnTo>
                    <a:pt x="596328" y="329412"/>
                  </a:lnTo>
                  <a:close/>
                </a:path>
              </a:pathLst>
            </a:custGeom>
            <a:solidFill>
              <a:srgbClr val="6D5B5B"/>
            </a:solidFill>
          </p:spPr>
          <p:txBody>
            <a:bodyPr wrap="square" lIns="0" tIns="0" rIns="0" bIns="0" rtlCol="0"/>
            <a:lstStyle/>
            <a:p>
              <a:endParaRPr/>
            </a:p>
          </p:txBody>
        </p:sp>
        <p:sp>
          <p:nvSpPr>
            <p:cNvPr id="31" name="object 31"/>
            <p:cNvSpPr/>
            <p:nvPr/>
          </p:nvSpPr>
          <p:spPr>
            <a:xfrm>
              <a:off x="6923462" y="1011079"/>
              <a:ext cx="657225" cy="702310"/>
            </a:xfrm>
            <a:custGeom>
              <a:avLst/>
              <a:gdLst/>
              <a:ahLst/>
              <a:cxnLst/>
              <a:rect l="l" t="t" r="r" b="b"/>
              <a:pathLst>
                <a:path w="657225" h="702310">
                  <a:moveTo>
                    <a:pt x="579979" y="701770"/>
                  </a:moveTo>
                  <a:lnTo>
                    <a:pt x="249026" y="564720"/>
                  </a:lnTo>
                  <a:lnTo>
                    <a:pt x="207399" y="533395"/>
                  </a:lnTo>
                  <a:lnTo>
                    <a:pt x="11194" y="143852"/>
                  </a:lnTo>
                  <a:lnTo>
                    <a:pt x="0" y="105976"/>
                  </a:lnTo>
                  <a:lnTo>
                    <a:pt x="4985" y="68174"/>
                  </a:lnTo>
                  <a:lnTo>
                    <a:pt x="24500" y="34826"/>
                  </a:lnTo>
                  <a:lnTo>
                    <a:pt x="56896" y="10315"/>
                  </a:lnTo>
                  <a:lnTo>
                    <a:pt x="97179" y="0"/>
                  </a:lnTo>
                  <a:lnTo>
                    <a:pt x="137058" y="4707"/>
                  </a:lnTo>
                  <a:lnTo>
                    <a:pt x="172140" y="23203"/>
                  </a:lnTo>
                  <a:lnTo>
                    <a:pt x="198032" y="54253"/>
                  </a:lnTo>
                  <a:lnTo>
                    <a:pt x="367219" y="396696"/>
                  </a:lnTo>
                  <a:lnTo>
                    <a:pt x="656933" y="516579"/>
                  </a:lnTo>
                  <a:lnTo>
                    <a:pt x="579979" y="701770"/>
                  </a:lnTo>
                  <a:close/>
                </a:path>
              </a:pathLst>
            </a:custGeom>
            <a:solidFill>
              <a:srgbClr val="534546"/>
            </a:solidFill>
          </p:spPr>
          <p:txBody>
            <a:bodyPr wrap="square" lIns="0" tIns="0" rIns="0" bIns="0" rtlCol="0"/>
            <a:lstStyle/>
            <a:p>
              <a:endParaRPr/>
            </a:p>
          </p:txBody>
        </p:sp>
        <p:pic>
          <p:nvPicPr>
            <p:cNvPr id="32" name="object 32"/>
            <p:cNvPicPr/>
            <p:nvPr/>
          </p:nvPicPr>
          <p:blipFill>
            <a:blip r:embed="rId5" cstate="print"/>
            <a:stretch>
              <a:fillRect/>
            </a:stretch>
          </p:blipFill>
          <p:spPr>
            <a:xfrm>
              <a:off x="7503436" y="1527658"/>
              <a:ext cx="215786" cy="222337"/>
            </a:xfrm>
            <a:prstGeom prst="rect">
              <a:avLst/>
            </a:prstGeom>
          </p:spPr>
        </p:pic>
        <p:sp>
          <p:nvSpPr>
            <p:cNvPr id="33" name="object 33"/>
            <p:cNvSpPr/>
            <p:nvPr/>
          </p:nvSpPr>
          <p:spPr>
            <a:xfrm>
              <a:off x="6691510" y="816153"/>
              <a:ext cx="368300" cy="194945"/>
            </a:xfrm>
            <a:custGeom>
              <a:avLst/>
              <a:gdLst/>
              <a:ahLst/>
              <a:cxnLst/>
              <a:rect l="l" t="t" r="r" b="b"/>
              <a:pathLst>
                <a:path w="368300" h="194944">
                  <a:moveTo>
                    <a:pt x="368161" y="194518"/>
                  </a:moveTo>
                  <a:lnTo>
                    <a:pt x="195184" y="115110"/>
                  </a:lnTo>
                  <a:lnTo>
                    <a:pt x="0" y="77979"/>
                  </a:lnTo>
                  <a:lnTo>
                    <a:pt x="66664" y="0"/>
                  </a:lnTo>
                  <a:lnTo>
                    <a:pt x="261408" y="53244"/>
                  </a:lnTo>
                  <a:lnTo>
                    <a:pt x="368161" y="194518"/>
                  </a:lnTo>
                  <a:close/>
                </a:path>
              </a:pathLst>
            </a:custGeom>
            <a:solidFill>
              <a:srgbClr val="534546"/>
            </a:solidFill>
          </p:spPr>
          <p:txBody>
            <a:bodyPr wrap="square" lIns="0" tIns="0" rIns="0" bIns="0" rtlCol="0"/>
            <a:lstStyle/>
            <a:p>
              <a:endParaRPr/>
            </a:p>
          </p:txBody>
        </p:sp>
      </p:grpSp>
      <p:sp>
        <p:nvSpPr>
          <p:cNvPr id="43" name="Title 42">
            <a:extLst>
              <a:ext uri="{FF2B5EF4-FFF2-40B4-BE49-F238E27FC236}">
                <a16:creationId xmlns:a16="http://schemas.microsoft.com/office/drawing/2014/main" id="{F3768149-F7DF-B857-58D7-AC918129459E}"/>
              </a:ext>
            </a:extLst>
          </p:cNvPr>
          <p:cNvSpPr>
            <a:spLocks noGrp="1"/>
          </p:cNvSpPr>
          <p:nvPr>
            <p:ph type="title"/>
          </p:nvPr>
        </p:nvSpPr>
        <p:spPr/>
        <p:txBody>
          <a:bodyPr/>
          <a:lstStyle/>
          <a:p>
            <a:r>
              <a:rPr lang="en-IN" dirty="0">
                <a:solidFill>
                  <a:schemeClr val="tx1"/>
                </a:solidFill>
              </a:rPr>
              <a:t>THANK YOU </a:t>
            </a:r>
          </a:p>
        </p:txBody>
      </p:sp>
      <p:pic>
        <p:nvPicPr>
          <p:cNvPr id="44" name="object 8">
            <a:extLst>
              <a:ext uri="{FF2B5EF4-FFF2-40B4-BE49-F238E27FC236}">
                <a16:creationId xmlns:a16="http://schemas.microsoft.com/office/drawing/2014/main" id="{D95287BC-9B1D-D5AB-514C-5A9F130DF064}"/>
              </a:ext>
            </a:extLst>
          </p:cNvPr>
          <p:cNvPicPr/>
          <p:nvPr/>
        </p:nvPicPr>
        <p:blipFill>
          <a:blip r:embed="rId6" cstate="print"/>
          <a:stretch>
            <a:fillRect/>
          </a:stretch>
        </p:blipFill>
        <p:spPr>
          <a:xfrm>
            <a:off x="1143000" y="5091439"/>
            <a:ext cx="3698310" cy="3023861"/>
          </a:xfrm>
          <a:prstGeom prst="rect">
            <a:avLst/>
          </a:prstGeom>
        </p:spPr>
      </p:pic>
      <p:sp>
        <p:nvSpPr>
          <p:cNvPr id="45" name="object 10">
            <a:extLst>
              <a:ext uri="{FF2B5EF4-FFF2-40B4-BE49-F238E27FC236}">
                <a16:creationId xmlns:a16="http://schemas.microsoft.com/office/drawing/2014/main" id="{CEBA0E7B-35DB-D71C-5B5E-31EA9DACE21F}"/>
              </a:ext>
            </a:extLst>
          </p:cNvPr>
          <p:cNvSpPr txBox="1"/>
          <p:nvPr/>
        </p:nvSpPr>
        <p:spPr>
          <a:xfrm>
            <a:off x="1371600" y="5802682"/>
            <a:ext cx="3137964" cy="1779218"/>
          </a:xfrm>
          <a:prstGeom prst="rect">
            <a:avLst/>
          </a:prstGeom>
        </p:spPr>
        <p:txBody>
          <a:bodyPr vert="horz" wrap="square" lIns="0" tIns="12700" rIns="0" bIns="0" rtlCol="0">
            <a:spAutoFit/>
          </a:bodyPr>
          <a:lstStyle/>
          <a:p>
            <a:pPr marL="12700" marR="5080" indent="-635" algn="ctr">
              <a:lnSpc>
                <a:spcPct val="115100"/>
              </a:lnSpc>
              <a:spcBef>
                <a:spcPts val="100"/>
              </a:spcBef>
            </a:pPr>
            <a:r>
              <a:rPr lang="en-IN" sz="1900" b="1" spc="120" dirty="0">
                <a:solidFill>
                  <a:srgbClr val="002060"/>
                </a:solidFill>
                <a:latin typeface="Tahoma"/>
                <a:cs typeface="Tahoma"/>
              </a:rPr>
              <a:t>MADHAV LADHA</a:t>
            </a:r>
          </a:p>
          <a:p>
            <a:pPr marL="12700" marR="5080" indent="-635" algn="ctr">
              <a:lnSpc>
                <a:spcPct val="115100"/>
              </a:lnSpc>
              <a:spcBef>
                <a:spcPts val="100"/>
              </a:spcBef>
            </a:pPr>
            <a:r>
              <a:rPr lang="en-IN" sz="1900" b="1" spc="120" dirty="0">
                <a:solidFill>
                  <a:srgbClr val="002060"/>
                </a:solidFill>
                <a:latin typeface="Tahoma"/>
                <a:cs typeface="Tahoma"/>
              </a:rPr>
              <a:t>SIDDHI JAKHOTIYA</a:t>
            </a:r>
          </a:p>
          <a:p>
            <a:pPr marL="12700" marR="5080" indent="-635" algn="ctr">
              <a:lnSpc>
                <a:spcPct val="115100"/>
              </a:lnSpc>
              <a:spcBef>
                <a:spcPts val="100"/>
              </a:spcBef>
            </a:pPr>
            <a:r>
              <a:rPr lang="en-IN" sz="1900" b="1" spc="120" dirty="0">
                <a:solidFill>
                  <a:srgbClr val="002060"/>
                </a:solidFill>
                <a:latin typeface="Tahoma"/>
                <a:cs typeface="Tahoma"/>
              </a:rPr>
              <a:t>MARIA ROJO JOSE</a:t>
            </a:r>
          </a:p>
          <a:p>
            <a:pPr marL="12700" marR="5080" indent="-635" algn="ctr">
              <a:lnSpc>
                <a:spcPct val="115100"/>
              </a:lnSpc>
              <a:spcBef>
                <a:spcPts val="100"/>
              </a:spcBef>
            </a:pPr>
            <a:r>
              <a:rPr lang="en-IN" sz="1900" b="1" spc="120" dirty="0">
                <a:solidFill>
                  <a:srgbClr val="002060"/>
                </a:solidFill>
                <a:latin typeface="Tahoma"/>
                <a:cs typeface="Tahoma"/>
              </a:rPr>
              <a:t>JAYEETA GHOSH</a:t>
            </a:r>
          </a:p>
          <a:p>
            <a:pPr marL="12700" marR="5080" indent="-635" algn="ctr">
              <a:lnSpc>
                <a:spcPct val="115100"/>
              </a:lnSpc>
              <a:spcBef>
                <a:spcPts val="100"/>
              </a:spcBef>
            </a:pPr>
            <a:r>
              <a:rPr lang="en-IN" sz="1900" b="1" spc="120" dirty="0">
                <a:solidFill>
                  <a:srgbClr val="002060"/>
                </a:solidFill>
                <a:latin typeface="Tahoma"/>
                <a:cs typeface="Tahoma"/>
              </a:rPr>
              <a:t>REVA MEHTA</a:t>
            </a:r>
            <a:endParaRPr sz="1900" b="1" dirty="0">
              <a:solidFill>
                <a:srgbClr val="002060"/>
              </a:solidFill>
              <a:latin typeface="Tahoma"/>
              <a:cs typeface="Tahoma"/>
            </a:endParaRPr>
          </a:p>
        </p:txBody>
      </p:sp>
      <p:sp>
        <p:nvSpPr>
          <p:cNvPr id="48" name="object 20">
            <a:extLst>
              <a:ext uri="{FF2B5EF4-FFF2-40B4-BE49-F238E27FC236}">
                <a16:creationId xmlns:a16="http://schemas.microsoft.com/office/drawing/2014/main" id="{1B1B75FD-DC0E-DBF0-CA79-B66C801F1817}"/>
              </a:ext>
            </a:extLst>
          </p:cNvPr>
          <p:cNvSpPr txBox="1">
            <a:spLocks/>
          </p:cNvSpPr>
          <p:nvPr/>
        </p:nvSpPr>
        <p:spPr>
          <a:xfrm>
            <a:off x="228600" y="3553109"/>
            <a:ext cx="12573000" cy="1120820"/>
          </a:xfrm>
          <a:prstGeom prst="rect">
            <a:avLst/>
          </a:prstGeom>
        </p:spPr>
        <p:txBody>
          <a:bodyPr vert="horz" wrap="square" lIns="0" tIns="12700" rIns="0" bIns="0" rtlCol="0">
            <a:spAutoFit/>
          </a:bodyPr>
          <a:lstStyle>
            <a:lvl1pPr>
              <a:defRPr sz="5000" b="1" i="0" u="heavy">
                <a:solidFill>
                  <a:schemeClr val="bg1"/>
                </a:solidFill>
                <a:latin typeface="Trebuchet MS"/>
                <a:ea typeface="+mj-ea"/>
                <a:cs typeface="Trebuchet MS"/>
              </a:defRPr>
            </a:lvl1pPr>
          </a:lstStyle>
          <a:p>
            <a:pPr marL="12700">
              <a:spcBef>
                <a:spcPts val="100"/>
              </a:spcBef>
            </a:pPr>
            <a:r>
              <a:rPr lang="en-IN" sz="7200" u="none" kern="0" spc="-1505" dirty="0">
                <a:solidFill>
                  <a:srgbClr val="0070C0"/>
                </a:solidFill>
                <a:latin typeface="Copperplate Gothic Light" panose="020E0507020206020404" pitchFamily="34" charset="0"/>
                <a:cs typeface="Times New Roman" panose="02020603050405020304" pitchFamily="18" charset="0"/>
              </a:rPr>
              <a:t>TEAM</a:t>
            </a:r>
            <a:r>
              <a:rPr lang="en-IN" sz="7200" u="none" kern="0" spc="-1505" dirty="0">
                <a:solidFill>
                  <a:srgbClr val="0070C0"/>
                </a:solidFill>
                <a:latin typeface="Times New Roman" panose="02020603050405020304" pitchFamily="18" charset="0"/>
                <a:cs typeface="Times New Roman" panose="02020603050405020304" pitchFamily="18" charset="0"/>
              </a:rPr>
              <a:t>      UPCYCLE       SQUAD</a:t>
            </a:r>
            <a:endParaRPr lang="en-IN" sz="7200" kern="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05329" y="3115182"/>
            <a:ext cx="4943475" cy="3759914"/>
          </a:xfrm>
          <a:custGeom>
            <a:avLst/>
            <a:gdLst/>
            <a:ahLst/>
            <a:cxnLst/>
            <a:rect l="l" t="t" r="r" b="b"/>
            <a:pathLst>
              <a:path w="4943475" h="6391275">
                <a:moveTo>
                  <a:pt x="4943474" y="6391274"/>
                </a:moveTo>
                <a:lnTo>
                  <a:pt x="0" y="6391274"/>
                </a:lnTo>
                <a:lnTo>
                  <a:pt x="0" y="0"/>
                </a:lnTo>
                <a:lnTo>
                  <a:pt x="4943474" y="0"/>
                </a:lnTo>
                <a:lnTo>
                  <a:pt x="4943474" y="6391274"/>
                </a:lnTo>
                <a:close/>
              </a:path>
            </a:pathLst>
          </a:custGeom>
          <a:solidFill>
            <a:srgbClr val="1F617D"/>
          </a:solidFill>
        </p:spPr>
        <p:txBody>
          <a:bodyPr wrap="square" lIns="0" tIns="0" rIns="0" bIns="0" rtlCol="0"/>
          <a:lstStyle/>
          <a:p>
            <a:endParaRPr/>
          </a:p>
        </p:txBody>
      </p:sp>
      <p:grpSp>
        <p:nvGrpSpPr>
          <p:cNvPr id="5" name="object 5"/>
          <p:cNvGrpSpPr/>
          <p:nvPr/>
        </p:nvGrpSpPr>
        <p:grpSpPr>
          <a:xfrm>
            <a:off x="555071" y="1270515"/>
            <a:ext cx="1300480" cy="1304290"/>
            <a:chOff x="555071" y="1270515"/>
            <a:chExt cx="1300480" cy="1304290"/>
          </a:xfrm>
        </p:grpSpPr>
        <p:sp>
          <p:nvSpPr>
            <p:cNvPr id="6" name="object 6"/>
            <p:cNvSpPr/>
            <p:nvPr/>
          </p:nvSpPr>
          <p:spPr>
            <a:xfrm>
              <a:off x="849790" y="1281582"/>
              <a:ext cx="389890" cy="440690"/>
            </a:xfrm>
            <a:custGeom>
              <a:avLst/>
              <a:gdLst/>
              <a:ahLst/>
              <a:cxnLst/>
              <a:rect l="l" t="t" r="r" b="b"/>
              <a:pathLst>
                <a:path w="389890" h="440689">
                  <a:moveTo>
                    <a:pt x="219486" y="440131"/>
                  </a:moveTo>
                  <a:lnTo>
                    <a:pt x="207473" y="419333"/>
                  </a:lnTo>
                  <a:lnTo>
                    <a:pt x="182198" y="374460"/>
                  </a:lnTo>
                  <a:lnTo>
                    <a:pt x="157145" y="329734"/>
                  </a:lnTo>
                  <a:lnTo>
                    <a:pt x="145797" y="309378"/>
                  </a:lnTo>
                  <a:lnTo>
                    <a:pt x="123243" y="308401"/>
                  </a:lnTo>
                  <a:lnTo>
                    <a:pt x="73599" y="306084"/>
                  </a:lnTo>
                  <a:lnTo>
                    <a:pt x="23606" y="303642"/>
                  </a:lnTo>
                  <a:lnTo>
                    <a:pt x="0" y="302293"/>
                  </a:lnTo>
                  <a:lnTo>
                    <a:pt x="11903" y="275083"/>
                  </a:lnTo>
                  <a:lnTo>
                    <a:pt x="40322" y="212984"/>
                  </a:lnTo>
                  <a:lnTo>
                    <a:pt x="74321" y="139402"/>
                  </a:lnTo>
                  <a:lnTo>
                    <a:pt x="102961" y="77744"/>
                  </a:lnTo>
                  <a:lnTo>
                    <a:pt x="141632" y="22851"/>
                  </a:lnTo>
                  <a:lnTo>
                    <a:pt x="197280" y="895"/>
                  </a:lnTo>
                  <a:lnTo>
                    <a:pt x="224195" y="0"/>
                  </a:lnTo>
                  <a:lnTo>
                    <a:pt x="270525" y="10689"/>
                  </a:lnTo>
                  <a:lnTo>
                    <a:pt x="311195" y="29480"/>
                  </a:lnTo>
                  <a:lnTo>
                    <a:pt x="345255" y="57706"/>
                  </a:lnTo>
                  <a:lnTo>
                    <a:pt x="371758" y="96702"/>
                  </a:lnTo>
                  <a:lnTo>
                    <a:pt x="389754" y="147803"/>
                  </a:lnTo>
                  <a:lnTo>
                    <a:pt x="366621" y="187630"/>
                  </a:lnTo>
                  <a:lnTo>
                    <a:pt x="342297" y="229375"/>
                  </a:lnTo>
                  <a:lnTo>
                    <a:pt x="266944" y="358479"/>
                  </a:lnTo>
                  <a:lnTo>
                    <a:pt x="242620" y="400256"/>
                  </a:lnTo>
                  <a:lnTo>
                    <a:pt x="219486" y="440131"/>
                  </a:lnTo>
                  <a:close/>
                </a:path>
              </a:pathLst>
            </a:custGeom>
            <a:solidFill>
              <a:srgbClr val="5B8134"/>
            </a:solidFill>
          </p:spPr>
          <p:txBody>
            <a:bodyPr wrap="square" lIns="0" tIns="0" rIns="0" bIns="0" rtlCol="0"/>
            <a:lstStyle/>
            <a:p>
              <a:endParaRPr/>
            </a:p>
          </p:txBody>
        </p:sp>
        <p:sp>
          <p:nvSpPr>
            <p:cNvPr id="7" name="object 7"/>
            <p:cNvSpPr/>
            <p:nvPr/>
          </p:nvSpPr>
          <p:spPr>
            <a:xfrm>
              <a:off x="849790" y="1281582"/>
              <a:ext cx="389890" cy="440690"/>
            </a:xfrm>
            <a:custGeom>
              <a:avLst/>
              <a:gdLst/>
              <a:ahLst/>
              <a:cxnLst/>
              <a:rect l="l" t="t" r="r" b="b"/>
              <a:pathLst>
                <a:path w="389890" h="440689">
                  <a:moveTo>
                    <a:pt x="0" y="302293"/>
                  </a:moveTo>
                  <a:lnTo>
                    <a:pt x="23606" y="303642"/>
                  </a:lnTo>
                  <a:lnTo>
                    <a:pt x="73599" y="306084"/>
                  </a:lnTo>
                  <a:lnTo>
                    <a:pt x="123243" y="308401"/>
                  </a:lnTo>
                  <a:lnTo>
                    <a:pt x="145797" y="309378"/>
                  </a:lnTo>
                  <a:lnTo>
                    <a:pt x="157145" y="329734"/>
                  </a:lnTo>
                  <a:lnTo>
                    <a:pt x="182198" y="374460"/>
                  </a:lnTo>
                  <a:lnTo>
                    <a:pt x="207473" y="419333"/>
                  </a:lnTo>
                  <a:lnTo>
                    <a:pt x="219486" y="440131"/>
                  </a:lnTo>
                  <a:lnTo>
                    <a:pt x="242620" y="400256"/>
                  </a:lnTo>
                  <a:lnTo>
                    <a:pt x="266944" y="358479"/>
                  </a:lnTo>
                  <a:lnTo>
                    <a:pt x="291983" y="315563"/>
                  </a:lnTo>
                  <a:lnTo>
                    <a:pt x="317259" y="272274"/>
                  </a:lnTo>
                  <a:lnTo>
                    <a:pt x="342297" y="229375"/>
                  </a:lnTo>
                  <a:lnTo>
                    <a:pt x="366621" y="187630"/>
                  </a:lnTo>
                  <a:lnTo>
                    <a:pt x="389754" y="147803"/>
                  </a:lnTo>
                  <a:lnTo>
                    <a:pt x="371758" y="96702"/>
                  </a:lnTo>
                  <a:lnTo>
                    <a:pt x="345255" y="57706"/>
                  </a:lnTo>
                  <a:lnTo>
                    <a:pt x="311195" y="29480"/>
                  </a:lnTo>
                  <a:lnTo>
                    <a:pt x="270525" y="10689"/>
                  </a:lnTo>
                  <a:lnTo>
                    <a:pt x="224195" y="0"/>
                  </a:lnTo>
                  <a:lnTo>
                    <a:pt x="197280" y="895"/>
                  </a:lnTo>
                  <a:lnTo>
                    <a:pt x="141632" y="22851"/>
                  </a:lnTo>
                  <a:lnTo>
                    <a:pt x="115306" y="51413"/>
                  </a:lnTo>
                  <a:lnTo>
                    <a:pt x="74321" y="139402"/>
                  </a:lnTo>
                  <a:lnTo>
                    <a:pt x="40322" y="212984"/>
                  </a:lnTo>
                  <a:lnTo>
                    <a:pt x="11903" y="275083"/>
                  </a:lnTo>
                  <a:lnTo>
                    <a:pt x="0" y="302293"/>
                  </a:lnTo>
                  <a:close/>
                </a:path>
              </a:pathLst>
            </a:custGeom>
            <a:ln w="12168">
              <a:solidFill>
                <a:srgbClr val="000000"/>
              </a:solidFill>
            </a:ln>
          </p:spPr>
          <p:txBody>
            <a:bodyPr wrap="square" lIns="0" tIns="0" rIns="0" bIns="0" rtlCol="0"/>
            <a:lstStyle/>
            <a:p>
              <a:endParaRPr/>
            </a:p>
          </p:txBody>
        </p:sp>
        <p:sp>
          <p:nvSpPr>
            <p:cNvPr id="8" name="object 8"/>
            <p:cNvSpPr/>
            <p:nvPr/>
          </p:nvSpPr>
          <p:spPr>
            <a:xfrm>
              <a:off x="1072542" y="1276605"/>
              <a:ext cx="619125" cy="408940"/>
            </a:xfrm>
            <a:custGeom>
              <a:avLst/>
              <a:gdLst/>
              <a:ahLst/>
              <a:cxnLst/>
              <a:rect l="l" t="t" r="r" b="b"/>
              <a:pathLst>
                <a:path w="619125" h="408939">
                  <a:moveTo>
                    <a:pt x="496348" y="330621"/>
                  </a:moveTo>
                  <a:lnTo>
                    <a:pt x="244612" y="330621"/>
                  </a:lnTo>
                  <a:lnTo>
                    <a:pt x="219791" y="282726"/>
                  </a:lnTo>
                  <a:lnTo>
                    <a:pt x="196831" y="235436"/>
                  </a:lnTo>
                  <a:lnTo>
                    <a:pt x="175056" y="189931"/>
                  </a:lnTo>
                  <a:lnTo>
                    <a:pt x="153789" y="147392"/>
                  </a:lnTo>
                  <a:lnTo>
                    <a:pt x="132353" y="109000"/>
                  </a:lnTo>
                  <a:lnTo>
                    <a:pt x="110071" y="75933"/>
                  </a:lnTo>
                  <a:lnTo>
                    <a:pt x="82736" y="46849"/>
                  </a:lnTo>
                  <a:lnTo>
                    <a:pt x="25599" y="12870"/>
                  </a:lnTo>
                  <a:lnTo>
                    <a:pt x="0" y="4979"/>
                  </a:lnTo>
                  <a:lnTo>
                    <a:pt x="390021" y="0"/>
                  </a:lnTo>
                  <a:lnTo>
                    <a:pt x="391722" y="0"/>
                  </a:lnTo>
                  <a:lnTo>
                    <a:pt x="392767" y="2096"/>
                  </a:lnTo>
                  <a:lnTo>
                    <a:pt x="495774" y="179534"/>
                  </a:lnTo>
                  <a:lnTo>
                    <a:pt x="582864" y="179534"/>
                  </a:lnTo>
                  <a:lnTo>
                    <a:pt x="496348" y="330621"/>
                  </a:lnTo>
                  <a:close/>
                </a:path>
                <a:path w="619125" h="408939">
                  <a:moveTo>
                    <a:pt x="582864" y="179534"/>
                  </a:moveTo>
                  <a:lnTo>
                    <a:pt x="495774" y="179534"/>
                  </a:lnTo>
                  <a:lnTo>
                    <a:pt x="619060" y="116323"/>
                  </a:lnTo>
                  <a:lnTo>
                    <a:pt x="582864" y="179534"/>
                  </a:lnTo>
                  <a:close/>
                </a:path>
                <a:path w="619125" h="408939">
                  <a:moveTo>
                    <a:pt x="451667" y="408649"/>
                  </a:moveTo>
                  <a:lnTo>
                    <a:pt x="126302" y="408520"/>
                  </a:lnTo>
                  <a:lnTo>
                    <a:pt x="244612" y="330621"/>
                  </a:lnTo>
                  <a:lnTo>
                    <a:pt x="496348" y="330621"/>
                  </a:lnTo>
                  <a:lnTo>
                    <a:pt x="451667" y="408649"/>
                  </a:lnTo>
                  <a:close/>
                </a:path>
              </a:pathLst>
            </a:custGeom>
            <a:solidFill>
              <a:srgbClr val="5B8134"/>
            </a:solidFill>
          </p:spPr>
          <p:txBody>
            <a:bodyPr wrap="square" lIns="0" tIns="0" rIns="0" bIns="0" rtlCol="0"/>
            <a:lstStyle/>
            <a:p>
              <a:endParaRPr/>
            </a:p>
          </p:txBody>
        </p:sp>
        <p:sp>
          <p:nvSpPr>
            <p:cNvPr id="9" name="object 9"/>
            <p:cNvSpPr/>
            <p:nvPr/>
          </p:nvSpPr>
          <p:spPr>
            <a:xfrm>
              <a:off x="1072542" y="1276605"/>
              <a:ext cx="619125" cy="408940"/>
            </a:xfrm>
            <a:custGeom>
              <a:avLst/>
              <a:gdLst/>
              <a:ahLst/>
              <a:cxnLst/>
              <a:rect l="l" t="t" r="r" b="b"/>
              <a:pathLst>
                <a:path w="619125" h="408939">
                  <a:moveTo>
                    <a:pt x="244612" y="330621"/>
                  </a:moveTo>
                  <a:lnTo>
                    <a:pt x="126302" y="408520"/>
                  </a:lnTo>
                  <a:lnTo>
                    <a:pt x="451667" y="408649"/>
                  </a:lnTo>
                  <a:lnTo>
                    <a:pt x="619060" y="116323"/>
                  </a:lnTo>
                  <a:lnTo>
                    <a:pt x="588237" y="132158"/>
                  </a:lnTo>
                  <a:lnTo>
                    <a:pt x="557416" y="147980"/>
                  </a:lnTo>
                  <a:lnTo>
                    <a:pt x="526596" y="163776"/>
                  </a:lnTo>
                  <a:lnTo>
                    <a:pt x="495774" y="179534"/>
                  </a:lnTo>
                  <a:lnTo>
                    <a:pt x="470088" y="135175"/>
                  </a:lnTo>
                  <a:lnTo>
                    <a:pt x="444319" y="90816"/>
                  </a:lnTo>
                  <a:lnTo>
                    <a:pt x="418525" y="46456"/>
                  </a:lnTo>
                  <a:lnTo>
                    <a:pt x="392767" y="2096"/>
                  </a:lnTo>
                  <a:lnTo>
                    <a:pt x="392245" y="1046"/>
                  </a:lnTo>
                  <a:lnTo>
                    <a:pt x="391722" y="0"/>
                  </a:lnTo>
                  <a:lnTo>
                    <a:pt x="390021" y="0"/>
                  </a:lnTo>
                  <a:lnTo>
                    <a:pt x="341219" y="684"/>
                  </a:lnTo>
                  <a:lnTo>
                    <a:pt x="292417" y="1358"/>
                  </a:lnTo>
                  <a:lnTo>
                    <a:pt x="243665" y="2007"/>
                  </a:lnTo>
                  <a:lnTo>
                    <a:pt x="195011" y="2617"/>
                  </a:lnTo>
                  <a:lnTo>
                    <a:pt x="146285" y="3209"/>
                  </a:lnTo>
                  <a:lnTo>
                    <a:pt x="97508" y="3800"/>
                  </a:lnTo>
                  <a:lnTo>
                    <a:pt x="48729" y="4390"/>
                  </a:lnTo>
                  <a:lnTo>
                    <a:pt x="0" y="4979"/>
                  </a:lnTo>
                  <a:lnTo>
                    <a:pt x="53878" y="26327"/>
                  </a:lnTo>
                  <a:lnTo>
                    <a:pt x="110071" y="75933"/>
                  </a:lnTo>
                  <a:lnTo>
                    <a:pt x="132353" y="109000"/>
                  </a:lnTo>
                  <a:lnTo>
                    <a:pt x="153789" y="147392"/>
                  </a:lnTo>
                  <a:lnTo>
                    <a:pt x="175056" y="189931"/>
                  </a:lnTo>
                  <a:lnTo>
                    <a:pt x="196831" y="235436"/>
                  </a:lnTo>
                  <a:lnTo>
                    <a:pt x="219791" y="282726"/>
                  </a:lnTo>
                  <a:lnTo>
                    <a:pt x="244612" y="330621"/>
                  </a:lnTo>
                  <a:close/>
                </a:path>
              </a:pathLst>
            </a:custGeom>
            <a:ln w="12178">
              <a:solidFill>
                <a:srgbClr val="000000"/>
              </a:solidFill>
            </a:ln>
          </p:spPr>
          <p:txBody>
            <a:bodyPr wrap="square" lIns="0" tIns="0" rIns="0" bIns="0" rtlCol="0"/>
            <a:lstStyle/>
            <a:p>
              <a:endParaRPr/>
            </a:p>
          </p:txBody>
        </p:sp>
        <p:sp>
          <p:nvSpPr>
            <p:cNvPr id="10" name="object 10"/>
            <p:cNvSpPr/>
            <p:nvPr/>
          </p:nvSpPr>
          <p:spPr>
            <a:xfrm>
              <a:off x="1464426" y="1698833"/>
              <a:ext cx="384810" cy="443865"/>
            </a:xfrm>
            <a:custGeom>
              <a:avLst/>
              <a:gdLst/>
              <a:ahLst/>
              <a:cxnLst/>
              <a:rect l="l" t="t" r="r" b="b"/>
              <a:pathLst>
                <a:path w="384810" h="443864">
                  <a:moveTo>
                    <a:pt x="212761" y="443474"/>
                  </a:moveTo>
                  <a:lnTo>
                    <a:pt x="161641" y="435477"/>
                  </a:lnTo>
                  <a:lnTo>
                    <a:pt x="45221" y="220858"/>
                  </a:lnTo>
                  <a:lnTo>
                    <a:pt x="0" y="137902"/>
                  </a:lnTo>
                  <a:lnTo>
                    <a:pt x="23104" y="136844"/>
                  </a:lnTo>
                  <a:lnTo>
                    <a:pt x="144100" y="132915"/>
                  </a:lnTo>
                  <a:lnTo>
                    <a:pt x="155487" y="112290"/>
                  </a:lnTo>
                  <a:lnTo>
                    <a:pt x="206063" y="21338"/>
                  </a:lnTo>
                  <a:lnTo>
                    <a:pt x="218236" y="0"/>
                  </a:lnTo>
                  <a:lnTo>
                    <a:pt x="232608" y="19845"/>
                  </a:lnTo>
                  <a:lnTo>
                    <a:pt x="265586" y="67554"/>
                  </a:lnTo>
                  <a:lnTo>
                    <a:pt x="306907" y="128219"/>
                  </a:lnTo>
                  <a:lnTo>
                    <a:pt x="346307" y="186933"/>
                  </a:lnTo>
                  <a:lnTo>
                    <a:pt x="373525" y="228794"/>
                  </a:lnTo>
                  <a:lnTo>
                    <a:pt x="384732" y="266802"/>
                  </a:lnTo>
                  <a:lnTo>
                    <a:pt x="384356" y="299856"/>
                  </a:lnTo>
                  <a:lnTo>
                    <a:pt x="363972" y="353906"/>
                  </a:lnTo>
                  <a:lnTo>
                    <a:pt x="332829" y="391485"/>
                  </a:lnTo>
                  <a:lnTo>
                    <a:pt x="297690" y="419955"/>
                  </a:lnTo>
                  <a:lnTo>
                    <a:pt x="257889" y="437793"/>
                  </a:lnTo>
                  <a:lnTo>
                    <a:pt x="212761" y="443474"/>
                  </a:lnTo>
                  <a:close/>
                </a:path>
              </a:pathLst>
            </a:custGeom>
            <a:solidFill>
              <a:srgbClr val="5B8134"/>
            </a:solidFill>
          </p:spPr>
          <p:txBody>
            <a:bodyPr wrap="square" lIns="0" tIns="0" rIns="0" bIns="0" rtlCol="0"/>
            <a:lstStyle/>
            <a:p>
              <a:endParaRPr/>
            </a:p>
          </p:txBody>
        </p:sp>
        <p:sp>
          <p:nvSpPr>
            <p:cNvPr id="11" name="object 11"/>
            <p:cNvSpPr/>
            <p:nvPr/>
          </p:nvSpPr>
          <p:spPr>
            <a:xfrm>
              <a:off x="1464426" y="1698825"/>
              <a:ext cx="384810" cy="443865"/>
            </a:xfrm>
            <a:custGeom>
              <a:avLst/>
              <a:gdLst/>
              <a:ahLst/>
              <a:cxnLst/>
              <a:rect l="l" t="t" r="r" b="b"/>
              <a:pathLst>
                <a:path w="384810" h="443864">
                  <a:moveTo>
                    <a:pt x="218240" y="0"/>
                  </a:moveTo>
                  <a:lnTo>
                    <a:pt x="206063" y="21346"/>
                  </a:lnTo>
                  <a:lnTo>
                    <a:pt x="180643" y="66942"/>
                  </a:lnTo>
                  <a:lnTo>
                    <a:pt x="155487" y="112297"/>
                  </a:lnTo>
                  <a:lnTo>
                    <a:pt x="144100" y="132923"/>
                  </a:lnTo>
                  <a:lnTo>
                    <a:pt x="121731" y="133609"/>
                  </a:lnTo>
                  <a:lnTo>
                    <a:pt x="72540" y="135168"/>
                  </a:lnTo>
                  <a:lnTo>
                    <a:pt x="23104" y="136851"/>
                  </a:lnTo>
                  <a:lnTo>
                    <a:pt x="0" y="137909"/>
                  </a:lnTo>
                  <a:lnTo>
                    <a:pt x="22113" y="178370"/>
                  </a:lnTo>
                  <a:lnTo>
                    <a:pt x="45221" y="220865"/>
                  </a:lnTo>
                  <a:lnTo>
                    <a:pt x="68921" y="264583"/>
                  </a:lnTo>
                  <a:lnTo>
                    <a:pt x="92813" y="308714"/>
                  </a:lnTo>
                  <a:lnTo>
                    <a:pt x="116498" y="352447"/>
                  </a:lnTo>
                  <a:lnTo>
                    <a:pt x="139574" y="394974"/>
                  </a:lnTo>
                  <a:lnTo>
                    <a:pt x="161641" y="435485"/>
                  </a:lnTo>
                  <a:lnTo>
                    <a:pt x="212761" y="443482"/>
                  </a:lnTo>
                  <a:lnTo>
                    <a:pt x="257889" y="437800"/>
                  </a:lnTo>
                  <a:lnTo>
                    <a:pt x="297690" y="419962"/>
                  </a:lnTo>
                  <a:lnTo>
                    <a:pt x="332829" y="391492"/>
                  </a:lnTo>
                  <a:lnTo>
                    <a:pt x="363972" y="353913"/>
                  </a:lnTo>
                  <a:lnTo>
                    <a:pt x="384356" y="299864"/>
                  </a:lnTo>
                  <a:lnTo>
                    <a:pt x="384732" y="266809"/>
                  </a:lnTo>
                  <a:lnTo>
                    <a:pt x="373525" y="228801"/>
                  </a:lnTo>
                  <a:lnTo>
                    <a:pt x="346307" y="186941"/>
                  </a:lnTo>
                  <a:lnTo>
                    <a:pt x="306907" y="128226"/>
                  </a:lnTo>
                  <a:lnTo>
                    <a:pt x="265586" y="67561"/>
                  </a:lnTo>
                  <a:lnTo>
                    <a:pt x="232608" y="19852"/>
                  </a:lnTo>
                  <a:lnTo>
                    <a:pt x="218233" y="3"/>
                  </a:lnTo>
                  <a:close/>
                </a:path>
              </a:pathLst>
            </a:custGeom>
            <a:ln w="12167">
              <a:solidFill>
                <a:srgbClr val="000000"/>
              </a:solidFill>
            </a:ln>
          </p:spPr>
          <p:txBody>
            <a:bodyPr wrap="square" lIns="0" tIns="0" rIns="0" bIns="0" rtlCol="0"/>
            <a:lstStyle/>
            <a:p>
              <a:endParaRPr/>
            </a:p>
          </p:txBody>
        </p:sp>
        <p:sp>
          <p:nvSpPr>
            <p:cNvPr id="12" name="object 12"/>
            <p:cNvSpPr/>
            <p:nvPr/>
          </p:nvSpPr>
          <p:spPr>
            <a:xfrm>
              <a:off x="1274618" y="1973514"/>
              <a:ext cx="563245" cy="595630"/>
            </a:xfrm>
            <a:custGeom>
              <a:avLst/>
              <a:gdLst/>
              <a:ahLst/>
              <a:cxnLst/>
              <a:rect l="l" t="t" r="r" b="b"/>
              <a:pathLst>
                <a:path w="563244" h="595630">
                  <a:moveTo>
                    <a:pt x="163078" y="595016"/>
                  </a:moveTo>
                  <a:lnTo>
                    <a:pt x="0" y="299931"/>
                  </a:lnTo>
                  <a:lnTo>
                    <a:pt x="156664" y="0"/>
                  </a:lnTo>
                  <a:lnTo>
                    <a:pt x="164649" y="146885"/>
                  </a:lnTo>
                  <a:lnTo>
                    <a:pt x="226811" y="147201"/>
                  </a:lnTo>
                  <a:lnTo>
                    <a:pt x="286736" y="149274"/>
                  </a:lnTo>
                  <a:lnTo>
                    <a:pt x="343288" y="151019"/>
                  </a:lnTo>
                  <a:lnTo>
                    <a:pt x="395329" y="150351"/>
                  </a:lnTo>
                  <a:lnTo>
                    <a:pt x="441721" y="145182"/>
                  </a:lnTo>
                  <a:lnTo>
                    <a:pt x="480578" y="131248"/>
                  </a:lnTo>
                  <a:lnTo>
                    <a:pt x="514717" y="108649"/>
                  </a:lnTo>
                  <a:lnTo>
                    <a:pt x="563075" y="60788"/>
                  </a:lnTo>
                  <a:lnTo>
                    <a:pt x="539614" y="109753"/>
                  </a:lnTo>
                  <a:lnTo>
                    <a:pt x="513340" y="160796"/>
                  </a:lnTo>
                  <a:lnTo>
                    <a:pt x="486666" y="211358"/>
                  </a:lnTo>
                  <a:lnTo>
                    <a:pt x="462006" y="258885"/>
                  </a:lnTo>
                  <a:lnTo>
                    <a:pt x="393225" y="394728"/>
                  </a:lnTo>
                  <a:lnTo>
                    <a:pt x="370394" y="439997"/>
                  </a:lnTo>
                  <a:lnTo>
                    <a:pt x="369470" y="441571"/>
                  </a:lnTo>
                  <a:lnTo>
                    <a:pt x="368427" y="441439"/>
                  </a:lnTo>
                  <a:lnTo>
                    <a:pt x="367254" y="441439"/>
                  </a:lnTo>
                  <a:lnTo>
                    <a:pt x="169753" y="451015"/>
                  </a:lnTo>
                  <a:lnTo>
                    <a:pt x="163078" y="595016"/>
                  </a:lnTo>
                  <a:close/>
                </a:path>
              </a:pathLst>
            </a:custGeom>
            <a:solidFill>
              <a:srgbClr val="5B8134"/>
            </a:solidFill>
          </p:spPr>
          <p:txBody>
            <a:bodyPr wrap="square" lIns="0" tIns="0" rIns="0" bIns="0" rtlCol="0"/>
            <a:lstStyle/>
            <a:p>
              <a:endParaRPr/>
            </a:p>
          </p:txBody>
        </p:sp>
        <p:sp>
          <p:nvSpPr>
            <p:cNvPr id="13" name="object 13"/>
            <p:cNvSpPr/>
            <p:nvPr/>
          </p:nvSpPr>
          <p:spPr>
            <a:xfrm>
              <a:off x="1274618" y="1973514"/>
              <a:ext cx="563245" cy="595630"/>
            </a:xfrm>
            <a:custGeom>
              <a:avLst/>
              <a:gdLst/>
              <a:ahLst/>
              <a:cxnLst/>
              <a:rect l="l" t="t" r="r" b="b"/>
              <a:pathLst>
                <a:path w="563244" h="595630">
                  <a:moveTo>
                    <a:pt x="164649" y="146885"/>
                  </a:moveTo>
                  <a:lnTo>
                    <a:pt x="156664" y="0"/>
                  </a:lnTo>
                  <a:lnTo>
                    <a:pt x="0" y="299931"/>
                  </a:lnTo>
                  <a:lnTo>
                    <a:pt x="163078" y="595016"/>
                  </a:lnTo>
                  <a:lnTo>
                    <a:pt x="164747" y="559014"/>
                  </a:lnTo>
                  <a:lnTo>
                    <a:pt x="166416" y="523014"/>
                  </a:lnTo>
                  <a:lnTo>
                    <a:pt x="168085" y="487015"/>
                  </a:lnTo>
                  <a:lnTo>
                    <a:pt x="169753" y="451015"/>
                  </a:lnTo>
                  <a:lnTo>
                    <a:pt x="219201" y="448633"/>
                  </a:lnTo>
                  <a:lnTo>
                    <a:pt x="268599" y="446227"/>
                  </a:lnTo>
                  <a:lnTo>
                    <a:pt x="317950" y="443820"/>
                  </a:lnTo>
                  <a:lnTo>
                    <a:pt x="367254" y="441439"/>
                  </a:lnTo>
                  <a:lnTo>
                    <a:pt x="368427" y="441439"/>
                  </a:lnTo>
                  <a:lnTo>
                    <a:pt x="369470" y="441571"/>
                  </a:lnTo>
                  <a:lnTo>
                    <a:pt x="370394" y="439997"/>
                  </a:lnTo>
                  <a:lnTo>
                    <a:pt x="393225" y="394728"/>
                  </a:lnTo>
                  <a:lnTo>
                    <a:pt x="416140" y="349434"/>
                  </a:lnTo>
                  <a:lnTo>
                    <a:pt x="439085" y="304143"/>
                  </a:lnTo>
                  <a:lnTo>
                    <a:pt x="462006" y="258885"/>
                  </a:lnTo>
                  <a:lnTo>
                    <a:pt x="486666" y="211358"/>
                  </a:lnTo>
                  <a:lnTo>
                    <a:pt x="513340" y="160796"/>
                  </a:lnTo>
                  <a:lnTo>
                    <a:pt x="539614" y="109753"/>
                  </a:lnTo>
                  <a:lnTo>
                    <a:pt x="563075" y="60788"/>
                  </a:lnTo>
                  <a:lnTo>
                    <a:pt x="542696" y="83217"/>
                  </a:lnTo>
                  <a:lnTo>
                    <a:pt x="514717" y="108649"/>
                  </a:lnTo>
                  <a:lnTo>
                    <a:pt x="480578" y="131248"/>
                  </a:lnTo>
                  <a:lnTo>
                    <a:pt x="441721" y="145182"/>
                  </a:lnTo>
                  <a:lnTo>
                    <a:pt x="395329" y="150351"/>
                  </a:lnTo>
                  <a:lnTo>
                    <a:pt x="343288" y="151019"/>
                  </a:lnTo>
                  <a:lnTo>
                    <a:pt x="286736" y="149274"/>
                  </a:lnTo>
                  <a:lnTo>
                    <a:pt x="226811" y="147201"/>
                  </a:lnTo>
                  <a:lnTo>
                    <a:pt x="164649" y="146885"/>
                  </a:lnTo>
                  <a:close/>
                </a:path>
              </a:pathLst>
            </a:custGeom>
            <a:ln w="12169">
              <a:solidFill>
                <a:srgbClr val="000000"/>
              </a:solidFill>
            </a:ln>
          </p:spPr>
          <p:txBody>
            <a:bodyPr wrap="square" lIns="0" tIns="0" rIns="0" bIns="0" rtlCol="0"/>
            <a:lstStyle/>
            <a:p>
              <a:endParaRPr/>
            </a:p>
          </p:txBody>
        </p:sp>
        <p:sp>
          <p:nvSpPr>
            <p:cNvPr id="14" name="object 14"/>
            <p:cNvSpPr/>
            <p:nvPr/>
          </p:nvSpPr>
          <p:spPr>
            <a:xfrm>
              <a:off x="765267" y="2122760"/>
              <a:ext cx="383540" cy="297180"/>
            </a:xfrm>
            <a:custGeom>
              <a:avLst/>
              <a:gdLst/>
              <a:ahLst/>
              <a:cxnLst/>
              <a:rect l="l" t="t" r="r" b="b"/>
              <a:pathLst>
                <a:path w="383540" h="297180">
                  <a:moveTo>
                    <a:pt x="118803" y="296910"/>
                  </a:moveTo>
                  <a:lnTo>
                    <a:pt x="54804" y="270906"/>
                  </a:lnTo>
                  <a:lnTo>
                    <a:pt x="20647" y="225036"/>
                  </a:lnTo>
                  <a:lnTo>
                    <a:pt x="5565" y="177838"/>
                  </a:lnTo>
                  <a:lnTo>
                    <a:pt x="0" y="131565"/>
                  </a:lnTo>
                  <a:lnTo>
                    <a:pt x="5523" y="86388"/>
                  </a:lnTo>
                  <a:lnTo>
                    <a:pt x="23704" y="42475"/>
                  </a:lnTo>
                  <a:lnTo>
                    <a:pt x="56116" y="0"/>
                  </a:lnTo>
                  <a:lnTo>
                    <a:pt x="382273" y="3143"/>
                  </a:lnTo>
                  <a:lnTo>
                    <a:pt x="371457" y="24668"/>
                  </a:lnTo>
                  <a:lnTo>
                    <a:pt x="347784" y="70489"/>
                  </a:lnTo>
                  <a:lnTo>
                    <a:pt x="324111" y="116014"/>
                  </a:lnTo>
                  <a:lnTo>
                    <a:pt x="313297" y="136653"/>
                  </a:lnTo>
                  <a:lnTo>
                    <a:pt x="348323" y="204010"/>
                  </a:lnTo>
                  <a:lnTo>
                    <a:pt x="372310" y="250423"/>
                  </a:lnTo>
                  <a:lnTo>
                    <a:pt x="383146" y="271860"/>
                  </a:lnTo>
                  <a:lnTo>
                    <a:pt x="356415" y="275232"/>
                  </a:lnTo>
                  <a:lnTo>
                    <a:pt x="219229" y="289089"/>
                  </a:lnTo>
                  <a:lnTo>
                    <a:pt x="153293" y="294918"/>
                  </a:lnTo>
                  <a:lnTo>
                    <a:pt x="118803" y="296910"/>
                  </a:lnTo>
                  <a:close/>
                </a:path>
              </a:pathLst>
            </a:custGeom>
            <a:solidFill>
              <a:srgbClr val="5B8134"/>
            </a:solidFill>
          </p:spPr>
          <p:txBody>
            <a:bodyPr wrap="square" lIns="0" tIns="0" rIns="0" bIns="0" rtlCol="0"/>
            <a:lstStyle/>
            <a:p>
              <a:endParaRPr/>
            </a:p>
          </p:txBody>
        </p:sp>
        <p:sp>
          <p:nvSpPr>
            <p:cNvPr id="15" name="object 15"/>
            <p:cNvSpPr/>
            <p:nvPr/>
          </p:nvSpPr>
          <p:spPr>
            <a:xfrm>
              <a:off x="765267" y="2122760"/>
              <a:ext cx="383540" cy="297180"/>
            </a:xfrm>
            <a:custGeom>
              <a:avLst/>
              <a:gdLst/>
              <a:ahLst/>
              <a:cxnLst/>
              <a:rect l="l" t="t" r="r" b="b"/>
              <a:pathLst>
                <a:path w="383540" h="297180">
                  <a:moveTo>
                    <a:pt x="383149" y="271865"/>
                  </a:moveTo>
                  <a:lnTo>
                    <a:pt x="372310" y="250423"/>
                  </a:lnTo>
                  <a:lnTo>
                    <a:pt x="348323" y="204010"/>
                  </a:lnTo>
                  <a:lnTo>
                    <a:pt x="324286" y="157722"/>
                  </a:lnTo>
                  <a:lnTo>
                    <a:pt x="313297" y="136653"/>
                  </a:lnTo>
                  <a:lnTo>
                    <a:pt x="324111" y="116014"/>
                  </a:lnTo>
                  <a:lnTo>
                    <a:pt x="347784" y="70489"/>
                  </a:lnTo>
                  <a:lnTo>
                    <a:pt x="371457" y="24668"/>
                  </a:lnTo>
                  <a:lnTo>
                    <a:pt x="382272" y="3143"/>
                  </a:lnTo>
                  <a:lnTo>
                    <a:pt x="330229" y="2727"/>
                  </a:lnTo>
                  <a:lnTo>
                    <a:pt x="275408" y="2180"/>
                  </a:lnTo>
                  <a:lnTo>
                    <a:pt x="219198" y="1567"/>
                  </a:lnTo>
                  <a:lnTo>
                    <a:pt x="162987" y="956"/>
                  </a:lnTo>
                  <a:lnTo>
                    <a:pt x="108163" y="411"/>
                  </a:lnTo>
                  <a:lnTo>
                    <a:pt x="56116" y="0"/>
                  </a:lnTo>
                  <a:lnTo>
                    <a:pt x="23704" y="42475"/>
                  </a:lnTo>
                  <a:lnTo>
                    <a:pt x="5523" y="86388"/>
                  </a:lnTo>
                  <a:lnTo>
                    <a:pt x="0" y="131565"/>
                  </a:lnTo>
                  <a:lnTo>
                    <a:pt x="5565" y="177838"/>
                  </a:lnTo>
                  <a:lnTo>
                    <a:pt x="20647" y="225036"/>
                  </a:lnTo>
                  <a:lnTo>
                    <a:pt x="54804" y="270906"/>
                  </a:lnTo>
                  <a:lnTo>
                    <a:pt x="118803" y="296910"/>
                  </a:lnTo>
                  <a:lnTo>
                    <a:pt x="153293" y="294918"/>
                  </a:lnTo>
                  <a:lnTo>
                    <a:pt x="219229" y="289089"/>
                  </a:lnTo>
                  <a:lnTo>
                    <a:pt x="294355" y="281751"/>
                  </a:lnTo>
                  <a:lnTo>
                    <a:pt x="356415" y="275232"/>
                  </a:lnTo>
                  <a:lnTo>
                    <a:pt x="383151" y="271860"/>
                  </a:lnTo>
                  <a:close/>
                </a:path>
              </a:pathLst>
            </a:custGeom>
            <a:ln w="12175">
              <a:solidFill>
                <a:srgbClr val="000000"/>
              </a:solidFill>
            </a:ln>
          </p:spPr>
          <p:txBody>
            <a:bodyPr wrap="square" lIns="0" tIns="0" rIns="0" bIns="0" rtlCol="0"/>
            <a:lstStyle/>
            <a:p>
              <a:endParaRPr/>
            </a:p>
          </p:txBody>
        </p:sp>
        <p:sp>
          <p:nvSpPr>
            <p:cNvPr id="16" name="object 16"/>
            <p:cNvSpPr/>
            <p:nvPr/>
          </p:nvSpPr>
          <p:spPr>
            <a:xfrm>
              <a:off x="561154" y="1733391"/>
              <a:ext cx="488950" cy="615950"/>
            </a:xfrm>
            <a:custGeom>
              <a:avLst/>
              <a:gdLst/>
              <a:ahLst/>
              <a:cxnLst/>
              <a:rect l="l" t="t" r="r" b="b"/>
              <a:pathLst>
                <a:path w="488950" h="615950">
                  <a:moveTo>
                    <a:pt x="225561" y="615864"/>
                  </a:moveTo>
                  <a:lnTo>
                    <a:pt x="20082" y="264782"/>
                  </a:lnTo>
                  <a:lnTo>
                    <a:pt x="20736" y="263733"/>
                  </a:lnTo>
                  <a:lnTo>
                    <a:pt x="21392" y="262808"/>
                  </a:lnTo>
                  <a:lnTo>
                    <a:pt x="38892" y="227532"/>
                  </a:lnTo>
                  <a:lnTo>
                    <a:pt x="113006" y="78683"/>
                  </a:lnTo>
                  <a:lnTo>
                    <a:pt x="0" y="0"/>
                  </a:lnTo>
                  <a:lnTo>
                    <a:pt x="322667" y="783"/>
                  </a:lnTo>
                  <a:lnTo>
                    <a:pt x="451832" y="227532"/>
                  </a:lnTo>
                  <a:lnTo>
                    <a:pt x="365334" y="227532"/>
                  </a:lnTo>
                  <a:lnTo>
                    <a:pt x="339070" y="274653"/>
                  </a:lnTo>
                  <a:lnTo>
                    <a:pt x="312311" y="319747"/>
                  </a:lnTo>
                  <a:lnTo>
                    <a:pt x="286388" y="362831"/>
                  </a:lnTo>
                  <a:lnTo>
                    <a:pt x="262625" y="403914"/>
                  </a:lnTo>
                  <a:lnTo>
                    <a:pt x="242346" y="443008"/>
                  </a:lnTo>
                  <a:lnTo>
                    <a:pt x="226874" y="480124"/>
                  </a:lnTo>
                  <a:lnTo>
                    <a:pt x="217245" y="519701"/>
                  </a:lnTo>
                  <a:lnTo>
                    <a:pt x="215321" y="556255"/>
                  </a:lnTo>
                  <a:lnTo>
                    <a:pt x="218845" y="588679"/>
                  </a:lnTo>
                  <a:lnTo>
                    <a:pt x="225561" y="615864"/>
                  </a:lnTo>
                  <a:close/>
                </a:path>
                <a:path w="488950" h="615950">
                  <a:moveTo>
                    <a:pt x="488766" y="292368"/>
                  </a:moveTo>
                  <a:lnTo>
                    <a:pt x="365334" y="227532"/>
                  </a:lnTo>
                  <a:lnTo>
                    <a:pt x="451835" y="227536"/>
                  </a:lnTo>
                  <a:lnTo>
                    <a:pt x="488766" y="292368"/>
                  </a:lnTo>
                  <a:close/>
                </a:path>
              </a:pathLst>
            </a:custGeom>
            <a:solidFill>
              <a:srgbClr val="5B8134"/>
            </a:solidFill>
          </p:spPr>
          <p:txBody>
            <a:bodyPr wrap="square" lIns="0" tIns="0" rIns="0" bIns="0" rtlCol="0"/>
            <a:lstStyle/>
            <a:p>
              <a:endParaRPr dirty="0"/>
            </a:p>
          </p:txBody>
        </p:sp>
        <p:sp>
          <p:nvSpPr>
            <p:cNvPr id="17" name="object 17"/>
            <p:cNvSpPr/>
            <p:nvPr/>
          </p:nvSpPr>
          <p:spPr>
            <a:xfrm>
              <a:off x="561154" y="1733391"/>
              <a:ext cx="488950" cy="615950"/>
            </a:xfrm>
            <a:custGeom>
              <a:avLst/>
              <a:gdLst/>
              <a:ahLst/>
              <a:cxnLst/>
              <a:rect l="l" t="t" r="r" b="b"/>
              <a:pathLst>
                <a:path w="488950" h="615950">
                  <a:moveTo>
                    <a:pt x="365334" y="227532"/>
                  </a:moveTo>
                  <a:lnTo>
                    <a:pt x="488766" y="292368"/>
                  </a:lnTo>
                  <a:lnTo>
                    <a:pt x="322667" y="783"/>
                  </a:lnTo>
                  <a:lnTo>
                    <a:pt x="0" y="0"/>
                  </a:lnTo>
                  <a:lnTo>
                    <a:pt x="28386" y="19670"/>
                  </a:lnTo>
                  <a:lnTo>
                    <a:pt x="56454" y="39340"/>
                  </a:lnTo>
                  <a:lnTo>
                    <a:pt x="84546" y="59011"/>
                  </a:lnTo>
                  <a:lnTo>
                    <a:pt x="113006" y="78683"/>
                  </a:lnTo>
                  <a:lnTo>
                    <a:pt x="90097" y="124714"/>
                  </a:lnTo>
                  <a:lnTo>
                    <a:pt x="67150" y="170745"/>
                  </a:lnTo>
                  <a:lnTo>
                    <a:pt x="44228" y="216776"/>
                  </a:lnTo>
                  <a:lnTo>
                    <a:pt x="21392" y="262808"/>
                  </a:lnTo>
                  <a:lnTo>
                    <a:pt x="20736" y="263733"/>
                  </a:lnTo>
                  <a:lnTo>
                    <a:pt x="20082" y="264782"/>
                  </a:lnTo>
                  <a:lnTo>
                    <a:pt x="21000" y="266353"/>
                  </a:lnTo>
                  <a:lnTo>
                    <a:pt x="46466" y="310100"/>
                  </a:lnTo>
                  <a:lnTo>
                    <a:pt x="71993" y="353812"/>
                  </a:lnTo>
                  <a:lnTo>
                    <a:pt x="97545" y="397500"/>
                  </a:lnTo>
                  <a:lnTo>
                    <a:pt x="123084" y="441178"/>
                  </a:lnTo>
                  <a:lnTo>
                    <a:pt x="148647" y="484852"/>
                  </a:lnTo>
                  <a:lnTo>
                    <a:pt x="174273" y="528523"/>
                  </a:lnTo>
                  <a:lnTo>
                    <a:pt x="199924" y="572193"/>
                  </a:lnTo>
                  <a:lnTo>
                    <a:pt x="225561" y="615864"/>
                  </a:lnTo>
                  <a:lnTo>
                    <a:pt x="218845" y="588679"/>
                  </a:lnTo>
                  <a:lnTo>
                    <a:pt x="215321" y="556255"/>
                  </a:lnTo>
                  <a:lnTo>
                    <a:pt x="217245" y="519701"/>
                  </a:lnTo>
                  <a:lnTo>
                    <a:pt x="226874" y="480124"/>
                  </a:lnTo>
                  <a:lnTo>
                    <a:pt x="242346" y="443008"/>
                  </a:lnTo>
                  <a:lnTo>
                    <a:pt x="262625" y="403914"/>
                  </a:lnTo>
                  <a:lnTo>
                    <a:pt x="286388" y="362831"/>
                  </a:lnTo>
                  <a:lnTo>
                    <a:pt x="312311" y="319747"/>
                  </a:lnTo>
                  <a:lnTo>
                    <a:pt x="339070" y="274653"/>
                  </a:lnTo>
                  <a:lnTo>
                    <a:pt x="365343" y="227535"/>
                  </a:lnTo>
                  <a:close/>
                </a:path>
              </a:pathLst>
            </a:custGeom>
            <a:ln w="12165">
              <a:solidFill>
                <a:srgbClr val="000000"/>
              </a:solidFill>
            </a:ln>
          </p:spPr>
          <p:txBody>
            <a:bodyPr wrap="square" lIns="0" tIns="0" rIns="0" bIns="0" rtlCol="0"/>
            <a:lstStyle/>
            <a:p>
              <a:endParaRPr/>
            </a:p>
          </p:txBody>
        </p:sp>
      </p:grpSp>
      <p:sp>
        <p:nvSpPr>
          <p:cNvPr id="19" name="object 19"/>
          <p:cNvSpPr/>
          <p:nvPr/>
        </p:nvSpPr>
        <p:spPr>
          <a:xfrm>
            <a:off x="5758395" y="3528560"/>
            <a:ext cx="5239457" cy="3248022"/>
          </a:xfrm>
          <a:custGeom>
            <a:avLst/>
            <a:gdLst/>
            <a:ahLst/>
            <a:cxnLst/>
            <a:rect l="l" t="t" r="r" b="b"/>
            <a:pathLst>
              <a:path w="4943475" h="5762625">
                <a:moveTo>
                  <a:pt x="4943474" y="5762624"/>
                </a:moveTo>
                <a:lnTo>
                  <a:pt x="0" y="5762624"/>
                </a:lnTo>
                <a:lnTo>
                  <a:pt x="0" y="0"/>
                </a:lnTo>
                <a:lnTo>
                  <a:pt x="4943474" y="0"/>
                </a:lnTo>
                <a:lnTo>
                  <a:pt x="4943474" y="5762624"/>
                </a:lnTo>
                <a:close/>
              </a:path>
            </a:pathLst>
          </a:custGeom>
          <a:solidFill>
            <a:srgbClr val="1F617D"/>
          </a:solidFill>
        </p:spPr>
        <p:txBody>
          <a:bodyPr wrap="square" lIns="0" tIns="0" rIns="0" bIns="0" rtlCol="0"/>
          <a:lstStyle/>
          <a:p>
            <a:endParaRPr/>
          </a:p>
        </p:txBody>
      </p:sp>
      <p:pic>
        <p:nvPicPr>
          <p:cNvPr id="21" name="object 21"/>
          <p:cNvPicPr/>
          <p:nvPr/>
        </p:nvPicPr>
        <p:blipFill>
          <a:blip r:embed="rId2" cstate="print"/>
          <a:stretch>
            <a:fillRect/>
          </a:stretch>
        </p:blipFill>
        <p:spPr>
          <a:xfrm>
            <a:off x="8939972" y="1270431"/>
            <a:ext cx="1114395" cy="1266416"/>
          </a:xfrm>
          <a:prstGeom prst="rect">
            <a:avLst/>
          </a:prstGeom>
        </p:spPr>
      </p:pic>
      <p:sp>
        <p:nvSpPr>
          <p:cNvPr id="22" name="object 2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330" dirty="0">
                <a:latin typeface="Times New Roman" panose="02020603050405020304" pitchFamily="18" charset="0"/>
                <a:cs typeface="Times New Roman" panose="02020603050405020304" pitchFamily="18" charset="0"/>
              </a:rPr>
              <a:t>Problem</a:t>
            </a:r>
            <a:r>
              <a:rPr spc="-229" dirty="0">
                <a:latin typeface="Times New Roman" panose="02020603050405020304" pitchFamily="18" charset="0"/>
                <a:cs typeface="Times New Roman" panose="02020603050405020304" pitchFamily="18" charset="0"/>
              </a:rPr>
              <a:t> </a:t>
            </a:r>
            <a:r>
              <a:rPr spc="-310" dirty="0">
                <a:latin typeface="Times New Roman" panose="02020603050405020304" pitchFamily="18" charset="0"/>
                <a:cs typeface="Times New Roman" panose="02020603050405020304" pitchFamily="18" charset="0"/>
              </a:rPr>
              <a:t>Definition</a:t>
            </a:r>
            <a:r>
              <a:rPr lang="en-IN" spc="-225" dirty="0">
                <a:latin typeface="Times New Roman" panose="02020603050405020304" pitchFamily="18" charset="0"/>
                <a:cs typeface="Times New Roman" panose="02020603050405020304" pitchFamily="18" charset="0"/>
              </a:rPr>
              <a:t> and Growth potential of Industry</a:t>
            </a:r>
            <a:r>
              <a:rPr spc="-254" dirty="0"/>
              <a:t>	</a:t>
            </a:r>
          </a:p>
        </p:txBody>
      </p:sp>
      <p:sp>
        <p:nvSpPr>
          <p:cNvPr id="26" name="object 26"/>
          <p:cNvSpPr txBox="1"/>
          <p:nvPr/>
        </p:nvSpPr>
        <p:spPr>
          <a:xfrm>
            <a:off x="439914" y="3619499"/>
            <a:ext cx="4695757" cy="3733073"/>
          </a:xfrm>
          <a:prstGeom prst="rect">
            <a:avLst/>
          </a:prstGeom>
        </p:spPr>
        <p:txBody>
          <a:bodyPr vert="horz" wrap="square" lIns="0" tIns="130810" rIns="0" bIns="0" rtlCol="0">
            <a:spAutoFit/>
          </a:bodyPr>
          <a:lstStyle/>
          <a:p>
            <a:pPr marL="285750" indent="-285750" algn="l" fontAlgn="base">
              <a:buFont typeface="Arial" panose="020B0604020202020204" pitchFamily="34" charset="0"/>
              <a:buChar char="•"/>
            </a:pPr>
            <a:r>
              <a:rPr lang="en-US" b="1" i="0" dirty="0">
                <a:solidFill>
                  <a:schemeClr val="bg1"/>
                </a:solidFill>
                <a:effectLst/>
                <a:latin typeface="Arial" panose="020B0604020202020204" pitchFamily="34" charset="0"/>
                <a:cs typeface="Arial" panose="020B0604020202020204" pitchFamily="34" charset="0"/>
              </a:rPr>
              <a:t>The disposal of sanitary pads in India is causing an environmental crisis due to their plastic content and lack of proper waste management. </a:t>
            </a:r>
          </a:p>
          <a:p>
            <a:pPr marL="285750" indent="-285750" algn="l" fontAlgn="base">
              <a:buFont typeface="Arial" panose="020B0604020202020204" pitchFamily="34" charset="0"/>
              <a:buChar char="•"/>
            </a:pPr>
            <a:r>
              <a:rPr lang="en-US" b="1" i="0" dirty="0">
                <a:solidFill>
                  <a:schemeClr val="bg1"/>
                </a:solidFill>
                <a:effectLst/>
                <a:latin typeface="Arial" panose="020B0604020202020204" pitchFamily="34" charset="0"/>
                <a:cs typeface="Arial" panose="020B0604020202020204" pitchFamily="34" charset="0"/>
              </a:rPr>
              <a:t>Approximately 121 million Indian women use sanitary napkins, resulting in 12.3 billion napkins and 113,000 tons of waste annually. </a:t>
            </a:r>
          </a:p>
          <a:p>
            <a:pPr marL="285750" indent="-285750" algn="l" fontAlgn="base">
              <a:buFont typeface="Arial" panose="020B0604020202020204" pitchFamily="34" charset="0"/>
              <a:buChar char="•"/>
            </a:pPr>
            <a:r>
              <a:rPr lang="en-US" b="1" i="0" dirty="0">
                <a:solidFill>
                  <a:schemeClr val="bg1"/>
                </a:solidFill>
                <a:effectLst/>
                <a:latin typeface="Arial" panose="020B0604020202020204" pitchFamily="34" charset="0"/>
                <a:cs typeface="Arial" panose="020B0604020202020204" pitchFamily="34" charset="0"/>
              </a:rPr>
              <a:t>The scarcity of incinerators and the inadequacy of small-scale incinerators contribute to the problem. </a:t>
            </a:r>
          </a:p>
          <a:p>
            <a:pPr algn="l" fontAlgn="base"/>
            <a:r>
              <a:rPr lang="en-US" b="1" dirty="0">
                <a:solidFill>
                  <a:schemeClr val="bg1"/>
                </a:solidFill>
              </a:rPr>
              <a:t> </a:t>
            </a:r>
            <a:br>
              <a:rPr lang="en-US" b="1" dirty="0">
                <a:solidFill>
                  <a:schemeClr val="bg1"/>
                </a:solidFill>
              </a:rPr>
            </a:br>
            <a:endParaRPr lang="en-IN" sz="1800" dirty="0">
              <a:latin typeface="Arial"/>
              <a:cs typeface="Arial"/>
            </a:endParaRPr>
          </a:p>
        </p:txBody>
      </p:sp>
      <p:sp>
        <p:nvSpPr>
          <p:cNvPr id="31" name="object 31"/>
          <p:cNvSpPr txBox="1"/>
          <p:nvPr/>
        </p:nvSpPr>
        <p:spPr>
          <a:xfrm>
            <a:off x="538669" y="2460105"/>
            <a:ext cx="6991580" cy="1235595"/>
          </a:xfrm>
          <a:prstGeom prst="rect">
            <a:avLst/>
          </a:prstGeom>
        </p:spPr>
        <p:txBody>
          <a:bodyPr vert="horz" wrap="square" lIns="0" tIns="12065" rIns="0" bIns="0" rtlCol="0">
            <a:spAutoFit/>
          </a:bodyPr>
          <a:lstStyle/>
          <a:p>
            <a:pPr>
              <a:lnSpc>
                <a:spcPct val="100000"/>
              </a:lnSpc>
              <a:spcBef>
                <a:spcPts val="35"/>
              </a:spcBef>
            </a:pPr>
            <a:endParaRPr sz="5450" dirty="0">
              <a:latin typeface="Trebuchet MS"/>
              <a:cs typeface="Trebuchet MS"/>
            </a:endParaRPr>
          </a:p>
          <a:p>
            <a:pPr marL="12700">
              <a:lnSpc>
                <a:spcPct val="100000"/>
              </a:lnSpc>
            </a:pPr>
            <a:r>
              <a:rPr lang="en-IN" sz="2500" b="1" spc="235" dirty="0">
                <a:solidFill>
                  <a:srgbClr val="F2CC00"/>
                </a:solidFill>
                <a:latin typeface="Trebuchet MS"/>
                <a:cs typeface="Trebuchet MS"/>
              </a:rPr>
              <a:t>Scale of waste generation</a:t>
            </a:r>
            <a:endParaRPr sz="2500" dirty="0">
              <a:latin typeface="Trebuchet MS"/>
              <a:cs typeface="Trebuchet MS"/>
            </a:endParaRPr>
          </a:p>
        </p:txBody>
      </p:sp>
      <p:sp>
        <p:nvSpPr>
          <p:cNvPr id="37" name="object 37"/>
          <p:cNvSpPr txBox="1"/>
          <p:nvPr/>
        </p:nvSpPr>
        <p:spPr>
          <a:xfrm>
            <a:off x="6096001" y="5829300"/>
            <a:ext cx="5966564" cy="397545"/>
          </a:xfrm>
          <a:prstGeom prst="rect">
            <a:avLst/>
          </a:prstGeom>
        </p:spPr>
        <p:txBody>
          <a:bodyPr vert="horz" wrap="square" lIns="0" tIns="12700" rIns="0" bIns="0" rtlCol="0">
            <a:spAutoFit/>
          </a:bodyPr>
          <a:lstStyle/>
          <a:p>
            <a:pPr marL="12700">
              <a:lnSpc>
                <a:spcPct val="100000"/>
              </a:lnSpc>
              <a:spcBef>
                <a:spcPts val="100"/>
              </a:spcBef>
            </a:pPr>
            <a:r>
              <a:rPr lang="en-IN" sz="2500" b="1" spc="325" dirty="0">
                <a:solidFill>
                  <a:srgbClr val="F2CC00"/>
                </a:solidFill>
                <a:latin typeface="Trebuchet MS"/>
                <a:cs typeface="Trebuchet MS"/>
              </a:rPr>
              <a:t> </a:t>
            </a:r>
            <a:endParaRPr lang="en-IN" sz="2500" dirty="0">
              <a:latin typeface="Trebuchet MS"/>
              <a:cs typeface="Trebuchet MS"/>
            </a:endParaRPr>
          </a:p>
        </p:txBody>
      </p:sp>
      <p:sp>
        <p:nvSpPr>
          <p:cNvPr id="41" name="object 41"/>
          <p:cNvSpPr/>
          <p:nvPr/>
        </p:nvSpPr>
        <p:spPr>
          <a:xfrm>
            <a:off x="11468493" y="2660444"/>
            <a:ext cx="6129655" cy="1666239"/>
          </a:xfrm>
          <a:custGeom>
            <a:avLst/>
            <a:gdLst/>
            <a:ahLst/>
            <a:cxnLst/>
            <a:rect l="l" t="t" r="r" b="b"/>
            <a:pathLst>
              <a:path w="6129655" h="1666239">
                <a:moveTo>
                  <a:pt x="5942273" y="1665784"/>
                </a:moveTo>
                <a:lnTo>
                  <a:pt x="190499" y="1665784"/>
                </a:lnTo>
                <a:lnTo>
                  <a:pt x="146820" y="1660753"/>
                </a:lnTo>
                <a:lnTo>
                  <a:pt x="106722" y="1646422"/>
                </a:lnTo>
                <a:lnTo>
                  <a:pt x="71351" y="1623934"/>
                </a:lnTo>
                <a:lnTo>
                  <a:pt x="41850" y="1594432"/>
                </a:lnTo>
                <a:lnTo>
                  <a:pt x="19362" y="1559061"/>
                </a:lnTo>
                <a:lnTo>
                  <a:pt x="5031" y="1518964"/>
                </a:lnTo>
                <a:lnTo>
                  <a:pt x="0" y="1475284"/>
                </a:lnTo>
                <a:lnTo>
                  <a:pt x="0" y="190499"/>
                </a:lnTo>
                <a:lnTo>
                  <a:pt x="5031" y="146819"/>
                </a:lnTo>
                <a:lnTo>
                  <a:pt x="19362" y="106722"/>
                </a:lnTo>
                <a:lnTo>
                  <a:pt x="41850" y="71351"/>
                </a:lnTo>
                <a:lnTo>
                  <a:pt x="71351" y="41850"/>
                </a:lnTo>
                <a:lnTo>
                  <a:pt x="106722" y="19362"/>
                </a:lnTo>
                <a:lnTo>
                  <a:pt x="146820" y="5031"/>
                </a:lnTo>
                <a:lnTo>
                  <a:pt x="190498" y="0"/>
                </a:lnTo>
                <a:lnTo>
                  <a:pt x="5942275" y="0"/>
                </a:lnTo>
                <a:lnTo>
                  <a:pt x="5985954" y="5031"/>
                </a:lnTo>
                <a:lnTo>
                  <a:pt x="6026051" y="19362"/>
                </a:lnTo>
                <a:lnTo>
                  <a:pt x="6061422" y="41850"/>
                </a:lnTo>
                <a:lnTo>
                  <a:pt x="6090924" y="71351"/>
                </a:lnTo>
                <a:lnTo>
                  <a:pt x="6113412" y="106722"/>
                </a:lnTo>
                <a:lnTo>
                  <a:pt x="6127743" y="146819"/>
                </a:lnTo>
                <a:lnTo>
                  <a:pt x="6129567" y="162654"/>
                </a:lnTo>
                <a:lnTo>
                  <a:pt x="6129567" y="1503130"/>
                </a:lnTo>
                <a:lnTo>
                  <a:pt x="6113412" y="1559061"/>
                </a:lnTo>
                <a:lnTo>
                  <a:pt x="6090924" y="1594432"/>
                </a:lnTo>
                <a:lnTo>
                  <a:pt x="6061422" y="1623934"/>
                </a:lnTo>
                <a:lnTo>
                  <a:pt x="6026051" y="1646422"/>
                </a:lnTo>
                <a:lnTo>
                  <a:pt x="5985954" y="1660753"/>
                </a:lnTo>
                <a:lnTo>
                  <a:pt x="5942273" y="1665784"/>
                </a:lnTo>
                <a:close/>
              </a:path>
            </a:pathLst>
          </a:custGeom>
          <a:solidFill>
            <a:srgbClr val="F6B916"/>
          </a:solidFill>
        </p:spPr>
        <p:txBody>
          <a:bodyPr wrap="square" lIns="0" tIns="0" rIns="0" bIns="0" rtlCol="0"/>
          <a:lstStyle/>
          <a:p>
            <a:endParaRPr/>
          </a:p>
        </p:txBody>
      </p:sp>
      <p:sp>
        <p:nvSpPr>
          <p:cNvPr id="42" name="object 42"/>
          <p:cNvSpPr txBox="1"/>
          <p:nvPr/>
        </p:nvSpPr>
        <p:spPr>
          <a:xfrm>
            <a:off x="11681586" y="2804361"/>
            <a:ext cx="5706745" cy="1366520"/>
          </a:xfrm>
          <a:prstGeom prst="rect">
            <a:avLst/>
          </a:prstGeom>
        </p:spPr>
        <p:txBody>
          <a:bodyPr vert="horz" wrap="square" lIns="0" tIns="27939" rIns="0" bIns="0" rtlCol="0">
            <a:spAutoFit/>
          </a:bodyPr>
          <a:lstStyle/>
          <a:p>
            <a:pPr marL="12700" marR="5080" indent="-635" algn="ctr">
              <a:lnSpc>
                <a:spcPts val="2100"/>
              </a:lnSpc>
              <a:spcBef>
                <a:spcPts val="219"/>
              </a:spcBef>
            </a:pPr>
            <a:r>
              <a:rPr sz="1800" b="1" spc="60" dirty="0">
                <a:latin typeface="Tahoma"/>
                <a:cs typeface="Tahoma"/>
              </a:rPr>
              <a:t>The </a:t>
            </a:r>
            <a:r>
              <a:rPr sz="1800" b="1" spc="15" dirty="0">
                <a:latin typeface="Tahoma"/>
                <a:cs typeface="Tahoma"/>
              </a:rPr>
              <a:t>India </a:t>
            </a:r>
            <a:r>
              <a:rPr sz="1800" b="1" spc="65" dirty="0">
                <a:latin typeface="Tahoma"/>
                <a:cs typeface="Tahoma"/>
              </a:rPr>
              <a:t>Waste </a:t>
            </a:r>
            <a:r>
              <a:rPr sz="1800" b="1" spc="85" dirty="0">
                <a:latin typeface="Tahoma"/>
                <a:cs typeface="Tahoma"/>
              </a:rPr>
              <a:t>Management </a:t>
            </a:r>
            <a:r>
              <a:rPr sz="1800" b="1" spc="60" dirty="0">
                <a:latin typeface="Tahoma"/>
                <a:cs typeface="Tahoma"/>
              </a:rPr>
              <a:t>Market </a:t>
            </a:r>
            <a:r>
              <a:rPr sz="1800" b="1" spc="30" dirty="0">
                <a:latin typeface="Tahoma"/>
                <a:cs typeface="Tahoma"/>
              </a:rPr>
              <a:t>is </a:t>
            </a:r>
            <a:r>
              <a:rPr sz="1800" b="1" spc="35" dirty="0">
                <a:latin typeface="Tahoma"/>
                <a:cs typeface="Tahoma"/>
              </a:rPr>
              <a:t> </a:t>
            </a:r>
            <a:r>
              <a:rPr sz="1800" b="1" spc="85" dirty="0">
                <a:latin typeface="Tahoma"/>
                <a:cs typeface="Tahoma"/>
              </a:rPr>
              <a:t>estimated </a:t>
            </a:r>
            <a:r>
              <a:rPr sz="1800" b="1" spc="60" dirty="0">
                <a:latin typeface="Tahoma"/>
                <a:cs typeface="Tahoma"/>
              </a:rPr>
              <a:t>to </a:t>
            </a:r>
            <a:r>
              <a:rPr sz="1800" b="1" spc="80" dirty="0">
                <a:latin typeface="Tahoma"/>
                <a:cs typeface="Tahoma"/>
              </a:rPr>
              <a:t>be </a:t>
            </a:r>
            <a:r>
              <a:rPr sz="1800" b="1" spc="55" dirty="0">
                <a:latin typeface="Tahoma"/>
                <a:cs typeface="Tahoma"/>
              </a:rPr>
              <a:t>USD </a:t>
            </a:r>
            <a:r>
              <a:rPr sz="1800" b="1" spc="-75" dirty="0">
                <a:latin typeface="Tahoma"/>
                <a:cs typeface="Tahoma"/>
              </a:rPr>
              <a:t>12.9B </a:t>
            </a:r>
            <a:r>
              <a:rPr sz="1800" b="1" spc="60" dirty="0">
                <a:latin typeface="Tahoma"/>
                <a:cs typeface="Tahoma"/>
              </a:rPr>
              <a:t>in </a:t>
            </a:r>
            <a:r>
              <a:rPr sz="1800" b="1" spc="30" dirty="0">
                <a:latin typeface="Tahoma"/>
                <a:cs typeface="Tahoma"/>
              </a:rPr>
              <a:t>2024 </a:t>
            </a:r>
            <a:r>
              <a:rPr sz="1800" b="1" spc="85" dirty="0">
                <a:latin typeface="Tahoma"/>
                <a:cs typeface="Tahoma"/>
              </a:rPr>
              <a:t>and </a:t>
            </a:r>
            <a:r>
              <a:rPr sz="1800" b="1" spc="30" dirty="0">
                <a:latin typeface="Tahoma"/>
                <a:cs typeface="Tahoma"/>
              </a:rPr>
              <a:t>is </a:t>
            </a:r>
            <a:r>
              <a:rPr sz="1800" b="1" spc="35" dirty="0">
                <a:latin typeface="Tahoma"/>
                <a:cs typeface="Tahoma"/>
              </a:rPr>
              <a:t> </a:t>
            </a:r>
            <a:r>
              <a:rPr sz="1800" b="1" spc="70" dirty="0">
                <a:latin typeface="Tahoma"/>
                <a:cs typeface="Tahoma"/>
              </a:rPr>
              <a:t>projected</a:t>
            </a:r>
            <a:r>
              <a:rPr sz="1800" b="1" spc="-10" dirty="0">
                <a:latin typeface="Tahoma"/>
                <a:cs typeface="Tahoma"/>
              </a:rPr>
              <a:t> </a:t>
            </a:r>
            <a:r>
              <a:rPr sz="1800" b="1" spc="60" dirty="0">
                <a:latin typeface="Tahoma"/>
                <a:cs typeface="Tahoma"/>
              </a:rPr>
              <a:t>to</a:t>
            </a:r>
            <a:r>
              <a:rPr sz="1800" b="1" spc="-5" dirty="0">
                <a:latin typeface="Tahoma"/>
                <a:cs typeface="Tahoma"/>
              </a:rPr>
              <a:t> </a:t>
            </a:r>
            <a:r>
              <a:rPr sz="1800" b="1" spc="65" dirty="0">
                <a:latin typeface="Tahoma"/>
                <a:cs typeface="Tahoma"/>
              </a:rPr>
              <a:t>reach</a:t>
            </a:r>
            <a:r>
              <a:rPr sz="1800" b="1" spc="-5" dirty="0">
                <a:latin typeface="Tahoma"/>
                <a:cs typeface="Tahoma"/>
              </a:rPr>
              <a:t> </a:t>
            </a:r>
            <a:r>
              <a:rPr sz="1800" b="1" spc="55" dirty="0">
                <a:latin typeface="Tahoma"/>
                <a:cs typeface="Tahoma"/>
              </a:rPr>
              <a:t>USD</a:t>
            </a:r>
            <a:r>
              <a:rPr sz="1800" b="1" spc="-5" dirty="0">
                <a:latin typeface="Tahoma"/>
                <a:cs typeface="Tahoma"/>
              </a:rPr>
              <a:t> </a:t>
            </a:r>
            <a:r>
              <a:rPr sz="1800" b="1" spc="-100" dirty="0">
                <a:latin typeface="Tahoma"/>
                <a:cs typeface="Tahoma"/>
              </a:rPr>
              <a:t>17.3B</a:t>
            </a:r>
            <a:r>
              <a:rPr sz="1800" b="1" spc="-10" dirty="0">
                <a:latin typeface="Tahoma"/>
                <a:cs typeface="Tahoma"/>
              </a:rPr>
              <a:t> </a:t>
            </a:r>
            <a:r>
              <a:rPr sz="1800" b="1" spc="75" dirty="0">
                <a:latin typeface="Tahoma"/>
                <a:cs typeface="Tahoma"/>
              </a:rPr>
              <a:t>by</a:t>
            </a:r>
            <a:r>
              <a:rPr sz="1800" b="1" spc="-5" dirty="0">
                <a:latin typeface="Tahoma"/>
                <a:cs typeface="Tahoma"/>
              </a:rPr>
              <a:t> </a:t>
            </a:r>
            <a:r>
              <a:rPr sz="1800" b="1" spc="10" dirty="0">
                <a:latin typeface="Tahoma"/>
                <a:cs typeface="Tahoma"/>
              </a:rPr>
              <a:t>2029,</a:t>
            </a:r>
            <a:r>
              <a:rPr sz="1800" b="1" spc="-5" dirty="0">
                <a:latin typeface="Tahoma"/>
                <a:cs typeface="Tahoma"/>
              </a:rPr>
              <a:t> </a:t>
            </a:r>
            <a:r>
              <a:rPr sz="1800" b="1" spc="75" dirty="0">
                <a:latin typeface="Tahoma"/>
                <a:cs typeface="Tahoma"/>
              </a:rPr>
              <a:t>growing </a:t>
            </a:r>
            <a:r>
              <a:rPr sz="1800" b="1" spc="-509" dirty="0">
                <a:latin typeface="Tahoma"/>
                <a:cs typeface="Tahoma"/>
              </a:rPr>
              <a:t> </a:t>
            </a:r>
            <a:r>
              <a:rPr sz="1800" b="1" spc="40" dirty="0">
                <a:latin typeface="Tahoma"/>
                <a:cs typeface="Tahoma"/>
              </a:rPr>
              <a:t>at </a:t>
            </a:r>
            <a:r>
              <a:rPr sz="1800" b="1" dirty="0">
                <a:latin typeface="Tahoma"/>
                <a:cs typeface="Tahoma"/>
              </a:rPr>
              <a:t>a </a:t>
            </a:r>
            <a:r>
              <a:rPr sz="1800" b="1" spc="85" dirty="0">
                <a:latin typeface="Tahoma"/>
                <a:cs typeface="Tahoma"/>
              </a:rPr>
              <a:t>CAGR </a:t>
            </a:r>
            <a:r>
              <a:rPr sz="1800" b="1" spc="45" dirty="0">
                <a:latin typeface="Tahoma"/>
                <a:cs typeface="Tahoma"/>
              </a:rPr>
              <a:t>of </a:t>
            </a:r>
            <a:r>
              <a:rPr sz="1800" b="1" spc="-110" dirty="0">
                <a:latin typeface="Tahoma"/>
                <a:cs typeface="Tahoma"/>
              </a:rPr>
              <a:t>6.10% </a:t>
            </a:r>
            <a:r>
              <a:rPr sz="1800" b="1" spc="80" dirty="0">
                <a:latin typeface="Tahoma"/>
                <a:cs typeface="Tahoma"/>
              </a:rPr>
              <a:t>during </a:t>
            </a:r>
            <a:r>
              <a:rPr sz="1800" b="1" spc="70" dirty="0">
                <a:latin typeface="Tahoma"/>
                <a:cs typeface="Tahoma"/>
              </a:rPr>
              <a:t>the </a:t>
            </a:r>
            <a:r>
              <a:rPr sz="1800" b="1" spc="60" dirty="0">
                <a:latin typeface="Tahoma"/>
                <a:cs typeface="Tahoma"/>
              </a:rPr>
              <a:t>forecast </a:t>
            </a:r>
            <a:r>
              <a:rPr sz="1800" b="1" spc="80" dirty="0">
                <a:latin typeface="Tahoma"/>
                <a:cs typeface="Tahoma"/>
              </a:rPr>
              <a:t>period </a:t>
            </a:r>
            <a:r>
              <a:rPr sz="1800" b="1" spc="85" dirty="0">
                <a:latin typeface="Tahoma"/>
                <a:cs typeface="Tahoma"/>
              </a:rPr>
              <a:t> </a:t>
            </a:r>
            <a:r>
              <a:rPr sz="1800" b="1" spc="-5" dirty="0">
                <a:latin typeface="Tahoma"/>
                <a:cs typeface="Tahoma"/>
              </a:rPr>
              <a:t>(2024-2029)</a:t>
            </a:r>
            <a:endParaRPr sz="1800" dirty="0">
              <a:latin typeface="Tahoma"/>
              <a:cs typeface="Tahoma"/>
            </a:endParaRPr>
          </a:p>
        </p:txBody>
      </p:sp>
      <p:sp>
        <p:nvSpPr>
          <p:cNvPr id="43" name="object 43"/>
          <p:cNvSpPr/>
          <p:nvPr/>
        </p:nvSpPr>
        <p:spPr>
          <a:xfrm>
            <a:off x="421005" y="7079421"/>
            <a:ext cx="6589395" cy="2238172"/>
          </a:xfrm>
          <a:custGeom>
            <a:avLst/>
            <a:gdLst/>
            <a:ahLst/>
            <a:cxnLst/>
            <a:rect l="l" t="t" r="r" b="b"/>
            <a:pathLst>
              <a:path w="6132194" h="1409700">
                <a:moveTo>
                  <a:pt x="5942274" y="1409149"/>
                </a:moveTo>
                <a:lnTo>
                  <a:pt x="190499" y="1409149"/>
                </a:lnTo>
                <a:lnTo>
                  <a:pt x="146820" y="1404118"/>
                </a:lnTo>
                <a:lnTo>
                  <a:pt x="106722" y="1389786"/>
                </a:lnTo>
                <a:lnTo>
                  <a:pt x="71351" y="1367298"/>
                </a:lnTo>
                <a:lnTo>
                  <a:pt x="41850" y="1337797"/>
                </a:lnTo>
                <a:lnTo>
                  <a:pt x="19362" y="1302426"/>
                </a:lnTo>
                <a:lnTo>
                  <a:pt x="5031" y="1262329"/>
                </a:lnTo>
                <a:lnTo>
                  <a:pt x="0" y="1218649"/>
                </a:lnTo>
                <a:lnTo>
                  <a:pt x="0" y="190500"/>
                </a:lnTo>
                <a:lnTo>
                  <a:pt x="5031" y="146820"/>
                </a:lnTo>
                <a:lnTo>
                  <a:pt x="19362" y="106722"/>
                </a:lnTo>
                <a:lnTo>
                  <a:pt x="41850" y="71351"/>
                </a:lnTo>
                <a:lnTo>
                  <a:pt x="71351" y="41850"/>
                </a:lnTo>
                <a:lnTo>
                  <a:pt x="106722" y="19362"/>
                </a:lnTo>
                <a:lnTo>
                  <a:pt x="146820" y="5031"/>
                </a:lnTo>
                <a:lnTo>
                  <a:pt x="190500" y="0"/>
                </a:lnTo>
                <a:lnTo>
                  <a:pt x="5942273" y="0"/>
                </a:lnTo>
                <a:lnTo>
                  <a:pt x="5985954" y="5031"/>
                </a:lnTo>
                <a:lnTo>
                  <a:pt x="6026051" y="19362"/>
                </a:lnTo>
                <a:lnTo>
                  <a:pt x="6061422" y="41850"/>
                </a:lnTo>
                <a:lnTo>
                  <a:pt x="6090923" y="71351"/>
                </a:lnTo>
                <a:lnTo>
                  <a:pt x="6113411" y="106722"/>
                </a:lnTo>
                <a:lnTo>
                  <a:pt x="6127742" y="146820"/>
                </a:lnTo>
                <a:lnTo>
                  <a:pt x="6132001" y="183793"/>
                </a:lnTo>
                <a:lnTo>
                  <a:pt x="6132001" y="1225355"/>
                </a:lnTo>
                <a:lnTo>
                  <a:pt x="6113411" y="1302426"/>
                </a:lnTo>
                <a:lnTo>
                  <a:pt x="6090923" y="1337797"/>
                </a:lnTo>
                <a:lnTo>
                  <a:pt x="6061422" y="1367298"/>
                </a:lnTo>
                <a:lnTo>
                  <a:pt x="6026051" y="1389786"/>
                </a:lnTo>
                <a:lnTo>
                  <a:pt x="5985954" y="1404118"/>
                </a:lnTo>
                <a:lnTo>
                  <a:pt x="5942274" y="1409149"/>
                </a:lnTo>
                <a:close/>
              </a:path>
            </a:pathLst>
          </a:custGeom>
          <a:solidFill>
            <a:srgbClr val="800000"/>
          </a:solidFill>
        </p:spPr>
        <p:txBody>
          <a:bodyPr wrap="square" lIns="0" tIns="0" rIns="0" bIns="0" rtlCol="0"/>
          <a:lstStyle/>
          <a:p>
            <a:endParaRPr/>
          </a:p>
        </p:txBody>
      </p:sp>
      <p:sp>
        <p:nvSpPr>
          <p:cNvPr id="44" name="object 44"/>
          <p:cNvSpPr txBox="1"/>
          <p:nvPr/>
        </p:nvSpPr>
        <p:spPr>
          <a:xfrm>
            <a:off x="405330" y="7124700"/>
            <a:ext cx="6414178" cy="2285240"/>
          </a:xfrm>
          <a:prstGeom prst="rect">
            <a:avLst/>
          </a:prstGeom>
        </p:spPr>
        <p:txBody>
          <a:bodyPr vert="horz" wrap="square" lIns="0" tIns="27939" rIns="0" bIns="0" rtlCol="0">
            <a:spAutoFit/>
          </a:bodyPr>
          <a:lstStyle/>
          <a:p>
            <a:pPr marL="12700" marR="5080" indent="-635" algn="ctr">
              <a:lnSpc>
                <a:spcPts val="2100"/>
              </a:lnSpc>
              <a:spcBef>
                <a:spcPts val="219"/>
              </a:spcBef>
            </a:pPr>
            <a:r>
              <a:rPr lang="en-US" sz="1800" b="1" spc="60" dirty="0">
                <a:solidFill>
                  <a:srgbClr val="FFFF00"/>
                </a:solidFill>
                <a:latin typeface="Tahoma"/>
                <a:cs typeface="Tahoma"/>
              </a:rPr>
              <a:t>USP </a:t>
            </a:r>
          </a:p>
          <a:p>
            <a:pPr marL="12700" marR="5080" indent="-635" algn="ctr">
              <a:lnSpc>
                <a:spcPts val="2100"/>
              </a:lnSpc>
              <a:spcBef>
                <a:spcPts val="219"/>
              </a:spcBef>
            </a:pPr>
            <a:r>
              <a:rPr lang="en-US" sz="1800" b="1" spc="60" dirty="0">
                <a:solidFill>
                  <a:srgbClr val="FEECBD"/>
                </a:solidFill>
                <a:latin typeface="Tahoma"/>
                <a:cs typeface="Tahoma"/>
              </a:rPr>
              <a:t>Full-cycle solution: Both eco-friendly products and disposal system</a:t>
            </a:r>
          </a:p>
          <a:p>
            <a:pPr marL="12700" marR="5080" indent="-635" algn="ctr">
              <a:lnSpc>
                <a:spcPts val="2100"/>
              </a:lnSpc>
              <a:spcBef>
                <a:spcPts val="219"/>
              </a:spcBef>
            </a:pPr>
            <a:r>
              <a:rPr lang="en-US" sz="1800" b="1" spc="60" dirty="0">
                <a:solidFill>
                  <a:srgbClr val="FEECBD"/>
                </a:solidFill>
                <a:latin typeface="Tahoma"/>
                <a:cs typeface="Tahoma"/>
              </a:rPr>
              <a:t>Biodegradability: Faster decomposition than most eco-friendly alternatives</a:t>
            </a:r>
          </a:p>
          <a:p>
            <a:pPr marL="12700" marR="5080" indent="-635" algn="ctr">
              <a:lnSpc>
                <a:spcPts val="2100"/>
              </a:lnSpc>
              <a:spcBef>
                <a:spcPts val="219"/>
              </a:spcBef>
            </a:pPr>
            <a:r>
              <a:rPr lang="en-US" sz="1800" b="1" spc="60" dirty="0">
                <a:solidFill>
                  <a:srgbClr val="FEECBD"/>
                </a:solidFill>
                <a:latin typeface="Tahoma"/>
                <a:cs typeface="Tahoma"/>
              </a:rPr>
              <a:t>Social impact: Education programs and accessibility initiatives</a:t>
            </a:r>
          </a:p>
          <a:p>
            <a:pPr marL="12700" marR="5080" indent="-635" algn="ctr">
              <a:lnSpc>
                <a:spcPts val="2100"/>
              </a:lnSpc>
              <a:spcBef>
                <a:spcPts val="219"/>
              </a:spcBef>
            </a:pPr>
            <a:endParaRPr lang="en-IN" sz="1800" dirty="0">
              <a:latin typeface="Tahoma"/>
              <a:cs typeface="Tahoma"/>
            </a:endParaRPr>
          </a:p>
        </p:txBody>
      </p:sp>
      <p:sp>
        <p:nvSpPr>
          <p:cNvPr id="45" name="object 45"/>
          <p:cNvSpPr/>
          <p:nvPr/>
        </p:nvSpPr>
        <p:spPr>
          <a:xfrm>
            <a:off x="11468493" y="4612060"/>
            <a:ext cx="6193206" cy="1141040"/>
          </a:xfrm>
          <a:custGeom>
            <a:avLst/>
            <a:gdLst/>
            <a:ahLst/>
            <a:cxnLst/>
            <a:rect l="l" t="t" r="r" b="b"/>
            <a:pathLst>
              <a:path w="6132830" h="1082040">
                <a:moveTo>
                  <a:pt x="5942276" y="1081445"/>
                </a:moveTo>
                <a:lnTo>
                  <a:pt x="190498" y="1081445"/>
                </a:lnTo>
                <a:lnTo>
                  <a:pt x="146820" y="1076414"/>
                </a:lnTo>
                <a:lnTo>
                  <a:pt x="106722" y="1062082"/>
                </a:lnTo>
                <a:lnTo>
                  <a:pt x="71351" y="1039594"/>
                </a:lnTo>
                <a:lnTo>
                  <a:pt x="41850" y="1010093"/>
                </a:lnTo>
                <a:lnTo>
                  <a:pt x="19362" y="974722"/>
                </a:lnTo>
                <a:lnTo>
                  <a:pt x="5031" y="934625"/>
                </a:lnTo>
                <a:lnTo>
                  <a:pt x="0" y="890945"/>
                </a:lnTo>
                <a:lnTo>
                  <a:pt x="0" y="190499"/>
                </a:lnTo>
                <a:lnTo>
                  <a:pt x="5031" y="146820"/>
                </a:lnTo>
                <a:lnTo>
                  <a:pt x="19362" y="106722"/>
                </a:lnTo>
                <a:lnTo>
                  <a:pt x="41850" y="71351"/>
                </a:lnTo>
                <a:lnTo>
                  <a:pt x="71351" y="41850"/>
                </a:lnTo>
                <a:lnTo>
                  <a:pt x="106722" y="19362"/>
                </a:lnTo>
                <a:lnTo>
                  <a:pt x="146820" y="5031"/>
                </a:lnTo>
                <a:lnTo>
                  <a:pt x="190499" y="0"/>
                </a:lnTo>
                <a:lnTo>
                  <a:pt x="5942275" y="0"/>
                </a:lnTo>
                <a:lnTo>
                  <a:pt x="5985954" y="5031"/>
                </a:lnTo>
                <a:lnTo>
                  <a:pt x="6026051" y="19362"/>
                </a:lnTo>
                <a:lnTo>
                  <a:pt x="6061422" y="41850"/>
                </a:lnTo>
                <a:lnTo>
                  <a:pt x="6090924" y="71351"/>
                </a:lnTo>
                <a:lnTo>
                  <a:pt x="6113412" y="106722"/>
                </a:lnTo>
                <a:lnTo>
                  <a:pt x="6127743" y="146820"/>
                </a:lnTo>
                <a:lnTo>
                  <a:pt x="6132775" y="190499"/>
                </a:lnTo>
                <a:lnTo>
                  <a:pt x="6132775" y="890945"/>
                </a:lnTo>
                <a:lnTo>
                  <a:pt x="6127743" y="934625"/>
                </a:lnTo>
                <a:lnTo>
                  <a:pt x="6113412" y="974722"/>
                </a:lnTo>
                <a:lnTo>
                  <a:pt x="6090924" y="1010093"/>
                </a:lnTo>
                <a:lnTo>
                  <a:pt x="6061422" y="1039594"/>
                </a:lnTo>
                <a:lnTo>
                  <a:pt x="6026051" y="1062082"/>
                </a:lnTo>
                <a:lnTo>
                  <a:pt x="5985954" y="1076414"/>
                </a:lnTo>
                <a:lnTo>
                  <a:pt x="5942276" y="1081445"/>
                </a:lnTo>
                <a:close/>
              </a:path>
            </a:pathLst>
          </a:custGeom>
          <a:solidFill>
            <a:srgbClr val="F6B916"/>
          </a:solidFill>
        </p:spPr>
        <p:txBody>
          <a:bodyPr wrap="square" lIns="0" tIns="0" rIns="0" bIns="0" rtlCol="0"/>
          <a:lstStyle/>
          <a:p>
            <a:endParaRPr/>
          </a:p>
        </p:txBody>
      </p:sp>
      <p:sp>
        <p:nvSpPr>
          <p:cNvPr id="46" name="object 46"/>
          <p:cNvSpPr txBox="1"/>
          <p:nvPr/>
        </p:nvSpPr>
        <p:spPr>
          <a:xfrm>
            <a:off x="11811000" y="4764575"/>
            <a:ext cx="5240678" cy="836125"/>
          </a:xfrm>
          <a:prstGeom prst="rect">
            <a:avLst/>
          </a:prstGeom>
        </p:spPr>
        <p:txBody>
          <a:bodyPr vert="horz" wrap="square" lIns="0" tIns="27939" rIns="0" bIns="0" rtlCol="0">
            <a:spAutoFit/>
          </a:bodyPr>
          <a:lstStyle/>
          <a:p>
            <a:pPr marL="12065" marR="5080" algn="ctr">
              <a:lnSpc>
                <a:spcPts val="2100"/>
              </a:lnSpc>
              <a:spcBef>
                <a:spcPts val="219"/>
              </a:spcBef>
            </a:pPr>
            <a:r>
              <a:rPr lang="en-US" sz="1800" b="1" dirty="0">
                <a:latin typeface="Arial" panose="020B0604020202020204" pitchFamily="34" charset="0"/>
                <a:cs typeface="Arial" panose="020B0604020202020204" pitchFamily="34" charset="0"/>
              </a:rPr>
              <a:t>Eco-friendly menstrual products market growing at 7.2% CAGR. Global feminine hygiene market size: </a:t>
            </a:r>
            <a:r>
              <a:rPr lang="en-US" sz="1800" b="1" dirty="0">
                <a:solidFill>
                  <a:schemeClr val="accent5"/>
                </a:solidFill>
                <a:latin typeface="Arial" panose="020B0604020202020204" pitchFamily="34" charset="0"/>
                <a:cs typeface="Arial" panose="020B0604020202020204" pitchFamily="34" charset="0"/>
              </a:rPr>
              <a:t>$38.9 billion </a:t>
            </a:r>
            <a:r>
              <a:rPr lang="en-US" sz="1800" b="1" dirty="0">
                <a:latin typeface="Arial" panose="020B0604020202020204" pitchFamily="34" charset="0"/>
                <a:cs typeface="Arial" panose="020B0604020202020204" pitchFamily="34" charset="0"/>
              </a:rPr>
              <a:t>in 2023</a:t>
            </a:r>
            <a:endParaRPr sz="1800" b="1" dirty="0">
              <a:latin typeface="Arial" panose="020B0604020202020204" pitchFamily="34" charset="0"/>
              <a:cs typeface="Arial" panose="020B0604020202020204" pitchFamily="34" charset="0"/>
            </a:endParaRPr>
          </a:p>
        </p:txBody>
      </p:sp>
      <p:sp>
        <p:nvSpPr>
          <p:cNvPr id="47" name="object 47"/>
          <p:cNvSpPr/>
          <p:nvPr/>
        </p:nvSpPr>
        <p:spPr>
          <a:xfrm>
            <a:off x="11468494" y="5981700"/>
            <a:ext cx="6118048" cy="1471203"/>
          </a:xfrm>
          <a:custGeom>
            <a:avLst/>
            <a:gdLst/>
            <a:ahLst/>
            <a:cxnLst/>
            <a:rect l="l" t="t" r="r" b="b"/>
            <a:pathLst>
              <a:path w="6132830" h="1452879">
                <a:moveTo>
                  <a:pt x="5942276" y="1452424"/>
                </a:moveTo>
                <a:lnTo>
                  <a:pt x="190497" y="1452424"/>
                </a:lnTo>
                <a:lnTo>
                  <a:pt x="146820" y="1447393"/>
                </a:lnTo>
                <a:lnTo>
                  <a:pt x="106722" y="1433061"/>
                </a:lnTo>
                <a:lnTo>
                  <a:pt x="71351" y="1410573"/>
                </a:lnTo>
                <a:lnTo>
                  <a:pt x="41850" y="1381072"/>
                </a:lnTo>
                <a:lnTo>
                  <a:pt x="19362" y="1345701"/>
                </a:lnTo>
                <a:lnTo>
                  <a:pt x="5031" y="1305604"/>
                </a:lnTo>
                <a:lnTo>
                  <a:pt x="0" y="1261924"/>
                </a:lnTo>
                <a:lnTo>
                  <a:pt x="0" y="190499"/>
                </a:lnTo>
                <a:lnTo>
                  <a:pt x="5031" y="146819"/>
                </a:lnTo>
                <a:lnTo>
                  <a:pt x="19362" y="106722"/>
                </a:lnTo>
                <a:lnTo>
                  <a:pt x="41850" y="71351"/>
                </a:lnTo>
                <a:lnTo>
                  <a:pt x="71351" y="41850"/>
                </a:lnTo>
                <a:lnTo>
                  <a:pt x="106722" y="19362"/>
                </a:lnTo>
                <a:lnTo>
                  <a:pt x="146820" y="5031"/>
                </a:lnTo>
                <a:lnTo>
                  <a:pt x="190499" y="0"/>
                </a:lnTo>
                <a:lnTo>
                  <a:pt x="5942273" y="0"/>
                </a:lnTo>
                <a:lnTo>
                  <a:pt x="5985953" y="5031"/>
                </a:lnTo>
                <a:lnTo>
                  <a:pt x="6026051" y="19362"/>
                </a:lnTo>
                <a:lnTo>
                  <a:pt x="6061422" y="41850"/>
                </a:lnTo>
                <a:lnTo>
                  <a:pt x="6090923" y="71351"/>
                </a:lnTo>
                <a:lnTo>
                  <a:pt x="6113411" y="106722"/>
                </a:lnTo>
                <a:lnTo>
                  <a:pt x="6127742" y="146819"/>
                </a:lnTo>
                <a:lnTo>
                  <a:pt x="6132773" y="190499"/>
                </a:lnTo>
                <a:lnTo>
                  <a:pt x="6132773" y="1261924"/>
                </a:lnTo>
                <a:lnTo>
                  <a:pt x="6127742" y="1305604"/>
                </a:lnTo>
                <a:lnTo>
                  <a:pt x="6113411" y="1345701"/>
                </a:lnTo>
                <a:lnTo>
                  <a:pt x="6090923" y="1381072"/>
                </a:lnTo>
                <a:lnTo>
                  <a:pt x="6061422" y="1410573"/>
                </a:lnTo>
                <a:lnTo>
                  <a:pt x="6026051" y="1433061"/>
                </a:lnTo>
                <a:lnTo>
                  <a:pt x="5985953" y="1447393"/>
                </a:lnTo>
                <a:lnTo>
                  <a:pt x="5942276" y="1452424"/>
                </a:lnTo>
                <a:close/>
              </a:path>
            </a:pathLst>
          </a:custGeom>
          <a:solidFill>
            <a:srgbClr val="800000"/>
          </a:solidFill>
        </p:spPr>
        <p:txBody>
          <a:bodyPr wrap="square" lIns="0" tIns="0" rIns="0" bIns="0" rtlCol="0"/>
          <a:lstStyle/>
          <a:p>
            <a:endParaRPr/>
          </a:p>
        </p:txBody>
      </p:sp>
      <p:sp>
        <p:nvSpPr>
          <p:cNvPr id="48" name="object 48"/>
          <p:cNvSpPr txBox="1"/>
          <p:nvPr/>
        </p:nvSpPr>
        <p:spPr>
          <a:xfrm>
            <a:off x="11885952" y="6134100"/>
            <a:ext cx="5297805" cy="1099820"/>
          </a:xfrm>
          <a:prstGeom prst="rect">
            <a:avLst/>
          </a:prstGeom>
        </p:spPr>
        <p:txBody>
          <a:bodyPr vert="horz" wrap="square" lIns="0" tIns="27939" rIns="0" bIns="0" rtlCol="0">
            <a:spAutoFit/>
          </a:bodyPr>
          <a:lstStyle/>
          <a:p>
            <a:pPr marL="12700" marR="5080" algn="ctr">
              <a:lnSpc>
                <a:spcPts val="2100"/>
              </a:lnSpc>
              <a:spcBef>
                <a:spcPts val="219"/>
              </a:spcBef>
            </a:pPr>
            <a:r>
              <a:rPr sz="1800" b="1" spc="90" dirty="0">
                <a:solidFill>
                  <a:srgbClr val="FEECBD"/>
                </a:solidFill>
                <a:latin typeface="Tahoma"/>
                <a:cs typeface="Tahoma"/>
              </a:rPr>
              <a:t>Cu</a:t>
            </a:r>
            <a:r>
              <a:rPr sz="1800" b="1" spc="35" dirty="0">
                <a:solidFill>
                  <a:srgbClr val="FEECBD"/>
                </a:solidFill>
                <a:latin typeface="Tahoma"/>
                <a:cs typeface="Tahoma"/>
              </a:rPr>
              <a:t>rr</a:t>
            </a:r>
            <a:r>
              <a:rPr sz="1800" b="1" spc="60" dirty="0">
                <a:solidFill>
                  <a:srgbClr val="FEECBD"/>
                </a:solidFill>
                <a:latin typeface="Tahoma"/>
                <a:cs typeface="Tahoma"/>
              </a:rPr>
              <a:t>e</a:t>
            </a:r>
            <a:r>
              <a:rPr sz="1800" b="1" spc="105" dirty="0">
                <a:solidFill>
                  <a:srgbClr val="FEECBD"/>
                </a:solidFill>
                <a:latin typeface="Tahoma"/>
                <a:cs typeface="Tahoma"/>
              </a:rPr>
              <a:t>n</a:t>
            </a:r>
            <a:r>
              <a:rPr sz="1800" b="1" spc="85" dirty="0">
                <a:solidFill>
                  <a:srgbClr val="FEECBD"/>
                </a:solidFill>
                <a:latin typeface="Tahoma"/>
                <a:cs typeface="Tahoma"/>
              </a:rPr>
              <a:t>t</a:t>
            </a:r>
            <a:r>
              <a:rPr sz="1800" b="1" spc="80" dirty="0">
                <a:solidFill>
                  <a:srgbClr val="FEECBD"/>
                </a:solidFill>
                <a:latin typeface="Tahoma"/>
                <a:cs typeface="Tahoma"/>
              </a:rPr>
              <a:t>l</a:t>
            </a:r>
            <a:r>
              <a:rPr sz="1800" b="1" spc="55" dirty="0">
                <a:solidFill>
                  <a:srgbClr val="FEECBD"/>
                </a:solidFill>
                <a:latin typeface="Tahoma"/>
                <a:cs typeface="Tahoma"/>
              </a:rPr>
              <a:t>y</a:t>
            </a:r>
            <a:r>
              <a:rPr sz="1800" b="1" spc="-130" dirty="0">
                <a:solidFill>
                  <a:srgbClr val="FEECBD"/>
                </a:solidFill>
                <a:latin typeface="Tahoma"/>
                <a:cs typeface="Tahoma"/>
              </a:rPr>
              <a:t>,</a:t>
            </a:r>
            <a:r>
              <a:rPr sz="1800" b="1" spc="-5" dirty="0">
                <a:solidFill>
                  <a:srgbClr val="FEECBD"/>
                </a:solidFill>
                <a:latin typeface="Tahoma"/>
                <a:cs typeface="Tahoma"/>
              </a:rPr>
              <a:t> </a:t>
            </a:r>
            <a:r>
              <a:rPr sz="1800" b="1" spc="85" dirty="0">
                <a:solidFill>
                  <a:srgbClr val="FEECBD"/>
                </a:solidFill>
                <a:latin typeface="Tahoma"/>
                <a:cs typeface="Tahoma"/>
              </a:rPr>
              <a:t>o</a:t>
            </a:r>
            <a:r>
              <a:rPr sz="1800" b="1" spc="105" dirty="0">
                <a:solidFill>
                  <a:srgbClr val="FEECBD"/>
                </a:solidFill>
                <a:latin typeface="Tahoma"/>
                <a:cs typeface="Tahoma"/>
              </a:rPr>
              <a:t>n</a:t>
            </a:r>
            <a:r>
              <a:rPr sz="1800" b="1" spc="80" dirty="0">
                <a:solidFill>
                  <a:srgbClr val="FEECBD"/>
                </a:solidFill>
                <a:latin typeface="Tahoma"/>
                <a:cs typeface="Tahoma"/>
              </a:rPr>
              <a:t>l</a:t>
            </a:r>
            <a:r>
              <a:rPr sz="1800" b="1" spc="5" dirty="0">
                <a:solidFill>
                  <a:srgbClr val="FEECBD"/>
                </a:solidFill>
                <a:latin typeface="Tahoma"/>
                <a:cs typeface="Tahoma"/>
              </a:rPr>
              <a:t>y</a:t>
            </a:r>
            <a:r>
              <a:rPr sz="1800" b="1" spc="-5" dirty="0">
                <a:solidFill>
                  <a:srgbClr val="FEECBD"/>
                </a:solidFill>
                <a:latin typeface="Tahoma"/>
                <a:cs typeface="Tahoma"/>
              </a:rPr>
              <a:t> </a:t>
            </a:r>
            <a:r>
              <a:rPr sz="1800" b="1" spc="-95" dirty="0">
                <a:solidFill>
                  <a:srgbClr val="FEECBD"/>
                </a:solidFill>
                <a:latin typeface="Tahoma"/>
                <a:cs typeface="Tahoma"/>
              </a:rPr>
              <a:t>3</a:t>
            </a:r>
            <a:r>
              <a:rPr sz="1800" b="1" spc="165" dirty="0">
                <a:solidFill>
                  <a:srgbClr val="FEECBD"/>
                </a:solidFill>
                <a:latin typeface="Tahoma"/>
                <a:cs typeface="Tahoma"/>
              </a:rPr>
              <a:t>0</a:t>
            </a:r>
            <a:r>
              <a:rPr sz="1800" b="1" spc="-320" dirty="0">
                <a:solidFill>
                  <a:srgbClr val="FEECBD"/>
                </a:solidFill>
                <a:latin typeface="Tahoma"/>
                <a:cs typeface="Tahoma"/>
              </a:rPr>
              <a:t>%</a:t>
            </a:r>
            <a:r>
              <a:rPr sz="1800" b="1" spc="-5" dirty="0">
                <a:solidFill>
                  <a:srgbClr val="FEECBD"/>
                </a:solidFill>
                <a:latin typeface="Tahoma"/>
                <a:cs typeface="Tahoma"/>
              </a:rPr>
              <a:t> </a:t>
            </a:r>
            <a:r>
              <a:rPr sz="1800" b="1" spc="85" dirty="0">
                <a:solidFill>
                  <a:srgbClr val="FEECBD"/>
                </a:solidFill>
                <a:latin typeface="Tahoma"/>
                <a:cs typeface="Tahoma"/>
              </a:rPr>
              <a:t>o</a:t>
            </a:r>
            <a:r>
              <a:rPr sz="1800" b="1" spc="5" dirty="0">
                <a:solidFill>
                  <a:srgbClr val="FEECBD"/>
                </a:solidFill>
                <a:latin typeface="Tahoma"/>
                <a:cs typeface="Tahoma"/>
              </a:rPr>
              <a:t>f</a:t>
            </a:r>
            <a:r>
              <a:rPr sz="1800" b="1" spc="-5" dirty="0">
                <a:solidFill>
                  <a:srgbClr val="FEECBD"/>
                </a:solidFill>
                <a:latin typeface="Tahoma"/>
                <a:cs typeface="Tahoma"/>
              </a:rPr>
              <a:t> </a:t>
            </a:r>
            <a:r>
              <a:rPr sz="1800" b="1" spc="85" dirty="0">
                <a:solidFill>
                  <a:srgbClr val="FEECBD"/>
                </a:solidFill>
                <a:latin typeface="Tahoma"/>
                <a:cs typeface="Tahoma"/>
              </a:rPr>
              <a:t>t</a:t>
            </a:r>
            <a:r>
              <a:rPr sz="1800" b="1" spc="114" dirty="0">
                <a:solidFill>
                  <a:srgbClr val="FEECBD"/>
                </a:solidFill>
                <a:latin typeface="Tahoma"/>
                <a:cs typeface="Tahoma"/>
              </a:rPr>
              <a:t>h</a:t>
            </a:r>
            <a:r>
              <a:rPr sz="1800" b="1" spc="10" dirty="0">
                <a:solidFill>
                  <a:srgbClr val="FEECBD"/>
                </a:solidFill>
                <a:latin typeface="Tahoma"/>
                <a:cs typeface="Tahoma"/>
              </a:rPr>
              <a:t>e</a:t>
            </a:r>
            <a:r>
              <a:rPr sz="1800" b="1" spc="-5" dirty="0">
                <a:solidFill>
                  <a:srgbClr val="FEECBD"/>
                </a:solidFill>
                <a:latin typeface="Tahoma"/>
                <a:cs typeface="Tahoma"/>
              </a:rPr>
              <a:t> </a:t>
            </a:r>
            <a:r>
              <a:rPr sz="1800" b="1" spc="-30" dirty="0">
                <a:solidFill>
                  <a:srgbClr val="FEECBD"/>
                </a:solidFill>
                <a:latin typeface="Tahoma"/>
                <a:cs typeface="Tahoma"/>
              </a:rPr>
              <a:t>75</a:t>
            </a:r>
            <a:r>
              <a:rPr sz="1800" b="1" spc="-320" dirty="0">
                <a:solidFill>
                  <a:srgbClr val="FEECBD"/>
                </a:solidFill>
                <a:latin typeface="Tahoma"/>
                <a:cs typeface="Tahoma"/>
              </a:rPr>
              <a:t>%</a:t>
            </a:r>
            <a:r>
              <a:rPr sz="1800" b="1" spc="-5" dirty="0">
                <a:solidFill>
                  <a:srgbClr val="FEECBD"/>
                </a:solidFill>
                <a:latin typeface="Tahoma"/>
                <a:cs typeface="Tahoma"/>
              </a:rPr>
              <a:t> </a:t>
            </a:r>
            <a:r>
              <a:rPr sz="1800" b="1" spc="35" dirty="0">
                <a:solidFill>
                  <a:srgbClr val="FEECBD"/>
                </a:solidFill>
                <a:latin typeface="Tahoma"/>
                <a:cs typeface="Tahoma"/>
              </a:rPr>
              <a:t>r</a:t>
            </a:r>
            <a:r>
              <a:rPr sz="1800" b="1" spc="60" dirty="0">
                <a:solidFill>
                  <a:srgbClr val="FEECBD"/>
                </a:solidFill>
                <a:latin typeface="Tahoma"/>
                <a:cs typeface="Tahoma"/>
              </a:rPr>
              <a:t>e</a:t>
            </a:r>
            <a:r>
              <a:rPr sz="1800" b="1" spc="110" dirty="0">
                <a:solidFill>
                  <a:srgbClr val="FEECBD"/>
                </a:solidFill>
                <a:latin typeface="Tahoma"/>
                <a:cs typeface="Tahoma"/>
              </a:rPr>
              <a:t>c</a:t>
            </a:r>
            <a:r>
              <a:rPr sz="1800" b="1" spc="55" dirty="0">
                <a:solidFill>
                  <a:srgbClr val="FEECBD"/>
                </a:solidFill>
                <a:latin typeface="Tahoma"/>
                <a:cs typeface="Tahoma"/>
              </a:rPr>
              <a:t>y</a:t>
            </a:r>
            <a:r>
              <a:rPr sz="1800" b="1" spc="110" dirty="0">
                <a:solidFill>
                  <a:srgbClr val="FEECBD"/>
                </a:solidFill>
                <a:latin typeface="Tahoma"/>
                <a:cs typeface="Tahoma"/>
              </a:rPr>
              <a:t>c</a:t>
            </a:r>
            <a:r>
              <a:rPr sz="1800" b="1" spc="80" dirty="0">
                <a:solidFill>
                  <a:srgbClr val="FEECBD"/>
                </a:solidFill>
                <a:latin typeface="Tahoma"/>
                <a:cs typeface="Tahoma"/>
              </a:rPr>
              <a:t>l</a:t>
            </a:r>
            <a:r>
              <a:rPr sz="1800" b="1" spc="50" dirty="0">
                <a:solidFill>
                  <a:srgbClr val="FEECBD"/>
                </a:solidFill>
                <a:latin typeface="Tahoma"/>
                <a:cs typeface="Tahoma"/>
              </a:rPr>
              <a:t>a</a:t>
            </a:r>
            <a:r>
              <a:rPr sz="1800" b="1" spc="145" dirty="0">
                <a:solidFill>
                  <a:srgbClr val="FEECBD"/>
                </a:solidFill>
                <a:latin typeface="Tahoma"/>
                <a:cs typeface="Tahoma"/>
              </a:rPr>
              <a:t>b</a:t>
            </a:r>
            <a:r>
              <a:rPr sz="1800" b="1" spc="80" dirty="0">
                <a:solidFill>
                  <a:srgbClr val="FEECBD"/>
                </a:solidFill>
                <a:latin typeface="Tahoma"/>
                <a:cs typeface="Tahoma"/>
              </a:rPr>
              <a:t>l</a:t>
            </a:r>
            <a:r>
              <a:rPr sz="1800" b="1" spc="5" dirty="0">
                <a:solidFill>
                  <a:srgbClr val="FEECBD"/>
                </a:solidFill>
                <a:latin typeface="Tahoma"/>
                <a:cs typeface="Tahoma"/>
              </a:rPr>
              <a:t>e  </a:t>
            </a:r>
            <a:r>
              <a:rPr sz="1800" b="1" spc="65" dirty="0">
                <a:solidFill>
                  <a:srgbClr val="FEECBD"/>
                </a:solidFill>
                <a:latin typeface="Tahoma"/>
                <a:cs typeface="Tahoma"/>
              </a:rPr>
              <a:t>waste </a:t>
            </a:r>
            <a:r>
              <a:rPr sz="1800" b="1" spc="30" dirty="0">
                <a:solidFill>
                  <a:srgbClr val="FEECBD"/>
                </a:solidFill>
                <a:latin typeface="Tahoma"/>
                <a:cs typeface="Tahoma"/>
              </a:rPr>
              <a:t>is </a:t>
            </a:r>
            <a:r>
              <a:rPr sz="1800" b="1" spc="80" dirty="0">
                <a:solidFill>
                  <a:srgbClr val="FEECBD"/>
                </a:solidFill>
                <a:latin typeface="Tahoma"/>
                <a:cs typeface="Tahoma"/>
              </a:rPr>
              <a:t>being </a:t>
            </a:r>
            <a:r>
              <a:rPr sz="1800" b="1" spc="60" dirty="0">
                <a:solidFill>
                  <a:srgbClr val="FEECBD"/>
                </a:solidFill>
                <a:latin typeface="Tahoma"/>
                <a:cs typeface="Tahoma"/>
              </a:rPr>
              <a:t>recycled, </a:t>
            </a:r>
            <a:r>
              <a:rPr sz="1800" b="1" spc="85" dirty="0">
                <a:solidFill>
                  <a:srgbClr val="FEECBD"/>
                </a:solidFill>
                <a:latin typeface="Tahoma"/>
                <a:cs typeface="Tahoma"/>
              </a:rPr>
              <a:t>highlighting </a:t>
            </a:r>
            <a:r>
              <a:rPr sz="1800" b="1" spc="70" dirty="0">
                <a:solidFill>
                  <a:srgbClr val="FEECBD"/>
                </a:solidFill>
                <a:latin typeface="Tahoma"/>
                <a:cs typeface="Tahoma"/>
              </a:rPr>
              <a:t>the </a:t>
            </a:r>
            <a:r>
              <a:rPr sz="1800" b="1" spc="75" dirty="0">
                <a:solidFill>
                  <a:srgbClr val="FEECBD"/>
                </a:solidFill>
                <a:latin typeface="Tahoma"/>
                <a:cs typeface="Tahoma"/>
              </a:rPr>
              <a:t> </a:t>
            </a:r>
            <a:r>
              <a:rPr sz="1800" b="1" spc="100" dirty="0">
                <a:solidFill>
                  <a:srgbClr val="FEECBD"/>
                </a:solidFill>
                <a:latin typeface="Tahoma"/>
                <a:cs typeface="Tahoma"/>
              </a:rPr>
              <a:t>immense</a:t>
            </a:r>
            <a:r>
              <a:rPr sz="1800" b="1" spc="-15" dirty="0">
                <a:solidFill>
                  <a:srgbClr val="FEECBD"/>
                </a:solidFill>
                <a:latin typeface="Tahoma"/>
                <a:cs typeface="Tahoma"/>
              </a:rPr>
              <a:t> </a:t>
            </a:r>
            <a:r>
              <a:rPr sz="1800" b="1" spc="80" dirty="0">
                <a:solidFill>
                  <a:srgbClr val="FEECBD"/>
                </a:solidFill>
                <a:latin typeface="Tahoma"/>
                <a:cs typeface="Tahoma"/>
              </a:rPr>
              <a:t>potential</a:t>
            </a:r>
            <a:r>
              <a:rPr sz="1800" b="1" spc="-10" dirty="0">
                <a:solidFill>
                  <a:srgbClr val="FEECBD"/>
                </a:solidFill>
                <a:latin typeface="Tahoma"/>
                <a:cs typeface="Tahoma"/>
              </a:rPr>
              <a:t> </a:t>
            </a:r>
            <a:r>
              <a:rPr sz="1800" b="1" spc="40" dirty="0">
                <a:solidFill>
                  <a:srgbClr val="FEECBD"/>
                </a:solidFill>
                <a:latin typeface="Tahoma"/>
                <a:cs typeface="Tahoma"/>
              </a:rPr>
              <a:t>for</a:t>
            </a:r>
            <a:r>
              <a:rPr sz="1800" b="1" spc="-10" dirty="0">
                <a:solidFill>
                  <a:srgbClr val="FEECBD"/>
                </a:solidFill>
                <a:latin typeface="Tahoma"/>
                <a:cs typeface="Tahoma"/>
              </a:rPr>
              <a:t> </a:t>
            </a:r>
            <a:r>
              <a:rPr sz="1800" b="1" spc="80" dirty="0">
                <a:solidFill>
                  <a:srgbClr val="FEECBD"/>
                </a:solidFill>
                <a:latin typeface="Tahoma"/>
                <a:cs typeface="Tahoma"/>
              </a:rPr>
              <a:t>growth</a:t>
            </a:r>
            <a:r>
              <a:rPr sz="1800" b="1" spc="-10" dirty="0">
                <a:solidFill>
                  <a:srgbClr val="FEECBD"/>
                </a:solidFill>
                <a:latin typeface="Tahoma"/>
                <a:cs typeface="Tahoma"/>
              </a:rPr>
              <a:t> </a:t>
            </a:r>
            <a:r>
              <a:rPr sz="1800" b="1" spc="60" dirty="0">
                <a:solidFill>
                  <a:srgbClr val="FEECBD"/>
                </a:solidFill>
                <a:latin typeface="Tahoma"/>
                <a:cs typeface="Tahoma"/>
              </a:rPr>
              <a:t>in</a:t>
            </a:r>
            <a:r>
              <a:rPr sz="1800" b="1" spc="-10" dirty="0">
                <a:solidFill>
                  <a:srgbClr val="FEECBD"/>
                </a:solidFill>
                <a:latin typeface="Tahoma"/>
                <a:cs typeface="Tahoma"/>
              </a:rPr>
              <a:t> </a:t>
            </a:r>
            <a:r>
              <a:rPr sz="1800" b="1" spc="70" dirty="0">
                <a:solidFill>
                  <a:srgbClr val="FEECBD"/>
                </a:solidFill>
                <a:latin typeface="Tahoma"/>
                <a:cs typeface="Tahoma"/>
              </a:rPr>
              <a:t>the</a:t>
            </a:r>
            <a:r>
              <a:rPr sz="1800" b="1" spc="-10" dirty="0">
                <a:solidFill>
                  <a:srgbClr val="FEECBD"/>
                </a:solidFill>
                <a:latin typeface="Tahoma"/>
                <a:cs typeface="Tahoma"/>
              </a:rPr>
              <a:t> </a:t>
            </a:r>
            <a:r>
              <a:rPr sz="1800" b="1" spc="65" dirty="0">
                <a:solidFill>
                  <a:srgbClr val="FEECBD"/>
                </a:solidFill>
                <a:latin typeface="Tahoma"/>
                <a:cs typeface="Tahoma"/>
              </a:rPr>
              <a:t>waste </a:t>
            </a:r>
            <a:r>
              <a:rPr sz="1800" b="1" spc="-515" dirty="0">
                <a:solidFill>
                  <a:srgbClr val="FEECBD"/>
                </a:solidFill>
                <a:latin typeface="Tahoma"/>
                <a:cs typeface="Tahoma"/>
              </a:rPr>
              <a:t> </a:t>
            </a:r>
            <a:r>
              <a:rPr sz="1800" b="1" spc="95" dirty="0">
                <a:solidFill>
                  <a:srgbClr val="FEECBD"/>
                </a:solidFill>
                <a:latin typeface="Tahoma"/>
                <a:cs typeface="Tahoma"/>
              </a:rPr>
              <a:t>management</a:t>
            </a:r>
            <a:r>
              <a:rPr sz="1800" b="1" spc="-10" dirty="0">
                <a:solidFill>
                  <a:srgbClr val="FEECBD"/>
                </a:solidFill>
                <a:latin typeface="Tahoma"/>
                <a:cs typeface="Tahoma"/>
              </a:rPr>
              <a:t> </a:t>
            </a:r>
            <a:r>
              <a:rPr sz="1800" b="1" spc="70" dirty="0">
                <a:solidFill>
                  <a:srgbClr val="FEECBD"/>
                </a:solidFill>
                <a:latin typeface="Tahoma"/>
                <a:cs typeface="Tahoma"/>
              </a:rPr>
              <a:t>industry</a:t>
            </a:r>
            <a:endParaRPr sz="1800" dirty="0">
              <a:latin typeface="Tahoma"/>
              <a:cs typeface="Tahoma"/>
            </a:endParaRPr>
          </a:p>
        </p:txBody>
      </p:sp>
      <p:sp>
        <p:nvSpPr>
          <p:cNvPr id="49" name="object 49"/>
          <p:cNvSpPr txBox="1"/>
          <p:nvPr/>
        </p:nvSpPr>
        <p:spPr>
          <a:xfrm>
            <a:off x="12336607" y="1271670"/>
            <a:ext cx="4206240" cy="1092200"/>
          </a:xfrm>
          <a:prstGeom prst="rect">
            <a:avLst/>
          </a:prstGeom>
        </p:spPr>
        <p:txBody>
          <a:bodyPr vert="horz" wrap="square" lIns="0" tIns="12065" rIns="0" bIns="0" rtlCol="0">
            <a:spAutoFit/>
          </a:bodyPr>
          <a:lstStyle/>
          <a:p>
            <a:pPr marL="12700" marR="5080" indent="543560">
              <a:lnSpc>
                <a:spcPct val="116700"/>
              </a:lnSpc>
              <a:spcBef>
                <a:spcPts val="95"/>
              </a:spcBef>
            </a:pPr>
            <a:r>
              <a:rPr sz="3000" b="1" spc="310" dirty="0">
                <a:solidFill>
                  <a:srgbClr val="FFFFFF"/>
                </a:solidFill>
                <a:latin typeface="Trebuchet MS"/>
                <a:cs typeface="Trebuchet MS"/>
              </a:rPr>
              <a:t>MARKET </a:t>
            </a:r>
            <a:r>
              <a:rPr sz="3000" b="1" spc="305" dirty="0">
                <a:solidFill>
                  <a:srgbClr val="FFFFFF"/>
                </a:solidFill>
                <a:latin typeface="Trebuchet MS"/>
                <a:cs typeface="Trebuchet MS"/>
              </a:rPr>
              <a:t>SIZE </a:t>
            </a:r>
            <a:r>
              <a:rPr sz="3000" b="1" spc="380" dirty="0">
                <a:solidFill>
                  <a:srgbClr val="FFFFFF"/>
                </a:solidFill>
                <a:latin typeface="Trebuchet MS"/>
                <a:cs typeface="Trebuchet MS"/>
              </a:rPr>
              <a:t>&amp; </a:t>
            </a:r>
            <a:r>
              <a:rPr sz="3000" b="1" spc="385" dirty="0">
                <a:solidFill>
                  <a:srgbClr val="FFFFFF"/>
                </a:solidFill>
                <a:latin typeface="Trebuchet MS"/>
                <a:cs typeface="Trebuchet MS"/>
              </a:rPr>
              <a:t> </a:t>
            </a:r>
            <a:r>
              <a:rPr sz="3000" b="1" spc="365" dirty="0">
                <a:solidFill>
                  <a:srgbClr val="FFFFFF"/>
                </a:solidFill>
                <a:latin typeface="Trebuchet MS"/>
                <a:cs typeface="Trebuchet MS"/>
              </a:rPr>
              <a:t>GROWTH</a:t>
            </a:r>
            <a:r>
              <a:rPr sz="3000" b="1" spc="-125" dirty="0">
                <a:solidFill>
                  <a:srgbClr val="FFFFFF"/>
                </a:solidFill>
                <a:latin typeface="Trebuchet MS"/>
                <a:cs typeface="Trebuchet MS"/>
              </a:rPr>
              <a:t> </a:t>
            </a:r>
            <a:r>
              <a:rPr sz="3000" b="1" spc="190" dirty="0">
                <a:solidFill>
                  <a:srgbClr val="FFFFFF"/>
                </a:solidFill>
                <a:latin typeface="Trebuchet MS"/>
                <a:cs typeface="Trebuchet MS"/>
              </a:rPr>
              <a:t>POTENTIAL</a:t>
            </a:r>
            <a:endParaRPr sz="3000" dirty="0">
              <a:latin typeface="Trebuchet MS"/>
              <a:cs typeface="Trebuchet MS"/>
            </a:endParaRPr>
          </a:p>
        </p:txBody>
      </p:sp>
      <p:pic>
        <p:nvPicPr>
          <p:cNvPr id="50" name="object 50"/>
          <p:cNvPicPr/>
          <p:nvPr/>
        </p:nvPicPr>
        <p:blipFill>
          <a:blip r:embed="rId3" cstate="print"/>
          <a:stretch>
            <a:fillRect/>
          </a:stretch>
        </p:blipFill>
        <p:spPr>
          <a:xfrm>
            <a:off x="10985911" y="1232272"/>
            <a:ext cx="1181099" cy="1123949"/>
          </a:xfrm>
          <a:prstGeom prst="rect">
            <a:avLst/>
          </a:prstGeom>
        </p:spPr>
      </p:pic>
      <p:pic>
        <p:nvPicPr>
          <p:cNvPr id="51" name="object 51"/>
          <p:cNvPicPr/>
          <p:nvPr/>
        </p:nvPicPr>
        <p:blipFill>
          <a:blip r:embed="rId4" cstate="print"/>
          <a:stretch>
            <a:fillRect/>
          </a:stretch>
        </p:blipFill>
        <p:spPr>
          <a:xfrm>
            <a:off x="16748582" y="1270372"/>
            <a:ext cx="1466849" cy="1085849"/>
          </a:xfrm>
          <a:prstGeom prst="rect">
            <a:avLst/>
          </a:prstGeom>
        </p:spPr>
      </p:pic>
      <p:grpSp>
        <p:nvGrpSpPr>
          <p:cNvPr id="58" name="object 58"/>
          <p:cNvGrpSpPr/>
          <p:nvPr/>
        </p:nvGrpSpPr>
        <p:grpSpPr>
          <a:xfrm>
            <a:off x="0" y="9677400"/>
            <a:ext cx="18288000" cy="579755"/>
            <a:chOff x="0" y="9677400"/>
            <a:chExt cx="18288000" cy="579755"/>
          </a:xfrm>
        </p:grpSpPr>
        <p:sp>
          <p:nvSpPr>
            <p:cNvPr id="59" name="object 59"/>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60" name="object 60"/>
            <p:cNvPicPr/>
            <p:nvPr/>
          </p:nvPicPr>
          <p:blipFill>
            <a:blip r:embed="rId5" cstate="print"/>
            <a:stretch>
              <a:fillRect/>
            </a:stretch>
          </p:blipFill>
          <p:spPr>
            <a:xfrm>
              <a:off x="1028671" y="9754071"/>
              <a:ext cx="428560" cy="502920"/>
            </a:xfrm>
            <a:prstGeom prst="rect">
              <a:avLst/>
            </a:prstGeom>
          </p:spPr>
        </p:pic>
      </p:grpSp>
      <p:sp>
        <p:nvSpPr>
          <p:cNvPr id="61" name="object 61"/>
          <p:cNvSpPr txBox="1">
            <a:spLocks noGrp="1"/>
          </p:cNvSpPr>
          <p:nvPr>
            <p:ph type="sldNum" sz="quarter" idx="7"/>
          </p:nvPr>
        </p:nvSpPr>
        <p:spPr>
          <a:prstGeom prst="rect">
            <a:avLst/>
          </a:prstGeom>
        </p:spPr>
        <p:txBody>
          <a:bodyPr vert="horz" wrap="square" lIns="0" tIns="85725" rIns="0" bIns="0" rtlCol="0">
            <a:spAutoFit/>
          </a:bodyPr>
          <a:lstStyle/>
          <a:p>
            <a:pPr marL="100330">
              <a:lnSpc>
                <a:spcPct val="100000"/>
              </a:lnSpc>
              <a:spcBef>
                <a:spcPts val="675"/>
              </a:spcBef>
            </a:pPr>
            <a:r>
              <a:rPr spc="-595" dirty="0"/>
              <a:t>1</a:t>
            </a:r>
          </a:p>
        </p:txBody>
      </p:sp>
      <p:sp>
        <p:nvSpPr>
          <p:cNvPr id="62" name="object 62"/>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63" name="object 63"/>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64" name="object 64"/>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65" name="object 65"/>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66" name="object 66"/>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71" name="TextBox 70">
            <a:extLst>
              <a:ext uri="{FF2B5EF4-FFF2-40B4-BE49-F238E27FC236}">
                <a16:creationId xmlns:a16="http://schemas.microsoft.com/office/drawing/2014/main" id="{73677185-1AA2-4523-80B8-56A543D2724A}"/>
              </a:ext>
            </a:extLst>
          </p:cNvPr>
          <p:cNvSpPr txBox="1"/>
          <p:nvPr/>
        </p:nvSpPr>
        <p:spPr>
          <a:xfrm>
            <a:off x="2133600" y="1028700"/>
            <a:ext cx="6024474" cy="1323439"/>
          </a:xfrm>
          <a:prstGeom prst="rect">
            <a:avLst/>
          </a:prstGeom>
          <a:noFill/>
        </p:spPr>
        <p:txBody>
          <a:bodyPr wrap="square">
            <a:spAutoFit/>
          </a:bodyPr>
          <a:lstStyle/>
          <a:p>
            <a:r>
              <a:rPr lang="en-US" sz="4000" b="1" kern="0" spc="-330" dirty="0">
                <a:solidFill>
                  <a:prstClr val="white"/>
                </a:solidFill>
                <a:latin typeface="Trebuchet MS"/>
                <a:ea typeface="+mj-ea"/>
              </a:rPr>
              <a:t>The Problem with Sanitary Waste </a:t>
            </a:r>
            <a:r>
              <a:rPr lang="en-IN" sz="4000" b="1" kern="0" spc="-330" dirty="0">
                <a:solidFill>
                  <a:prstClr val="white"/>
                </a:solidFill>
                <a:latin typeface="Trebuchet MS"/>
                <a:ea typeface="+mj-ea"/>
              </a:rPr>
              <a:t>INDIA</a:t>
            </a:r>
            <a:endParaRPr lang="en-IN" sz="4000" dirty="0"/>
          </a:p>
        </p:txBody>
      </p:sp>
      <p:sp>
        <p:nvSpPr>
          <p:cNvPr id="73" name="object 26">
            <a:extLst>
              <a:ext uri="{FF2B5EF4-FFF2-40B4-BE49-F238E27FC236}">
                <a16:creationId xmlns:a16="http://schemas.microsoft.com/office/drawing/2014/main" id="{2E5ABDC4-67BA-B374-F636-033F5D3AF297}"/>
              </a:ext>
            </a:extLst>
          </p:cNvPr>
          <p:cNvSpPr txBox="1"/>
          <p:nvPr/>
        </p:nvSpPr>
        <p:spPr>
          <a:xfrm>
            <a:off x="5867400" y="3864279"/>
            <a:ext cx="4742145" cy="2879421"/>
          </a:xfrm>
          <a:prstGeom prst="rect">
            <a:avLst/>
          </a:prstGeom>
        </p:spPr>
        <p:txBody>
          <a:bodyPr vert="horz" wrap="square" lIns="0" tIns="130810" rIns="0" bIns="0" rtlCol="0">
            <a:spAutoFit/>
          </a:bodyPr>
          <a:lstStyle/>
          <a:p>
            <a:pPr marL="285750" indent="-285750" algn="l" fontAlgn="base">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Most pads are non-biodegradable, leading to long-term environmental pollution.</a:t>
            </a:r>
          </a:p>
          <a:p>
            <a:pPr marL="285750" indent="-285750" algn="l" fontAlgn="base">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Inadequate disposal infrastructure and practices exacerbate health risks and waste management challenges.</a:t>
            </a:r>
          </a:p>
          <a:p>
            <a:pPr marL="285750" indent="-285750" algn="l" fontAlgn="base">
              <a:buFont typeface="Arial" panose="020B0604020202020204" pitchFamily="34" charset="0"/>
              <a:buChar char="•"/>
            </a:pPr>
            <a:r>
              <a:rPr lang="en-US" b="1" dirty="0">
                <a:solidFill>
                  <a:schemeClr val="bg1"/>
                </a:solidFill>
                <a:latin typeface="Arial" panose="020B0604020202020204" pitchFamily="34" charset="0"/>
                <a:cs typeface="Arial" panose="020B0604020202020204" pitchFamily="34" charset="0"/>
              </a:rPr>
              <a:t>Cultural stigma around menstruation prevents open discussion and proper disposal. </a:t>
            </a:r>
            <a:br>
              <a:rPr lang="en-US" b="1" dirty="0">
                <a:solidFill>
                  <a:schemeClr val="bg1"/>
                </a:solidFill>
              </a:rPr>
            </a:br>
            <a:endParaRPr lang="en-IN" sz="18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677400"/>
            <a:ext cx="18288000" cy="579755"/>
            <a:chOff x="0" y="9677400"/>
            <a:chExt cx="18288000" cy="579755"/>
          </a:xfrm>
        </p:grpSpPr>
        <p:sp>
          <p:nvSpPr>
            <p:cNvPr id="3" name="object 3"/>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028671" y="9754071"/>
              <a:ext cx="428560" cy="502920"/>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lang="en-IN" spc="-330" dirty="0">
                <a:latin typeface="Times New Roman"/>
                <a:cs typeface="Times New Roman"/>
              </a:rPr>
              <a:t>Solutions we are providing</a:t>
            </a:r>
            <a:r>
              <a:rPr spc="-335" dirty="0"/>
              <a:t>	</a:t>
            </a:r>
          </a:p>
        </p:txBody>
      </p:sp>
      <p:sp>
        <p:nvSpPr>
          <p:cNvPr id="7" name="object 7"/>
          <p:cNvSpPr/>
          <p:nvPr/>
        </p:nvSpPr>
        <p:spPr>
          <a:xfrm>
            <a:off x="11336055" y="1810671"/>
            <a:ext cx="6612726" cy="4114140"/>
          </a:xfrm>
          <a:custGeom>
            <a:avLst/>
            <a:gdLst/>
            <a:ahLst/>
            <a:cxnLst/>
            <a:rect l="l" t="t" r="r" b="b"/>
            <a:pathLst>
              <a:path w="6638925" h="7677150">
                <a:moveTo>
                  <a:pt x="6638924" y="7677149"/>
                </a:moveTo>
                <a:lnTo>
                  <a:pt x="0" y="7677149"/>
                </a:lnTo>
                <a:lnTo>
                  <a:pt x="0" y="0"/>
                </a:lnTo>
                <a:lnTo>
                  <a:pt x="6638924" y="0"/>
                </a:lnTo>
                <a:lnTo>
                  <a:pt x="6638924" y="7677149"/>
                </a:lnTo>
                <a:close/>
              </a:path>
            </a:pathLst>
          </a:custGeom>
          <a:solidFill>
            <a:srgbClr val="1F617D"/>
          </a:solidFill>
        </p:spPr>
        <p:txBody>
          <a:bodyPr wrap="square" lIns="0" tIns="0" rIns="0" bIns="0" rtlCol="0"/>
          <a:lstStyle/>
          <a:p>
            <a:endParaRPr/>
          </a:p>
        </p:txBody>
      </p:sp>
      <p:sp>
        <p:nvSpPr>
          <p:cNvPr id="9" name="object 9"/>
          <p:cNvSpPr txBox="1"/>
          <p:nvPr/>
        </p:nvSpPr>
        <p:spPr>
          <a:xfrm>
            <a:off x="11565225" y="1790700"/>
            <a:ext cx="5495224" cy="397545"/>
          </a:xfrm>
          <a:prstGeom prst="rect">
            <a:avLst/>
          </a:prstGeom>
        </p:spPr>
        <p:txBody>
          <a:bodyPr vert="horz" wrap="square" lIns="0" tIns="12700" rIns="0" bIns="0" rtlCol="0">
            <a:spAutoFit/>
          </a:bodyPr>
          <a:lstStyle/>
          <a:p>
            <a:pPr marL="12700">
              <a:lnSpc>
                <a:spcPct val="100000"/>
              </a:lnSpc>
              <a:spcBef>
                <a:spcPts val="100"/>
              </a:spcBef>
            </a:pPr>
            <a:r>
              <a:rPr lang="en-IN" sz="2500" b="1" spc="10" dirty="0">
                <a:solidFill>
                  <a:srgbClr val="F2CC00"/>
                </a:solidFill>
                <a:latin typeface="Arial"/>
                <a:cs typeface="Arial"/>
              </a:rPr>
              <a:t>Awareness creation</a:t>
            </a:r>
            <a:endParaRPr sz="2500" dirty="0">
              <a:latin typeface="Arial"/>
              <a:cs typeface="Arial"/>
            </a:endParaRPr>
          </a:p>
        </p:txBody>
      </p:sp>
      <p:sp>
        <p:nvSpPr>
          <p:cNvPr id="20" name="object 20"/>
          <p:cNvSpPr txBox="1"/>
          <p:nvPr/>
        </p:nvSpPr>
        <p:spPr>
          <a:xfrm>
            <a:off x="4058433" y="8783811"/>
            <a:ext cx="4552167" cy="474489"/>
          </a:xfrm>
          <a:prstGeom prst="rect">
            <a:avLst/>
          </a:prstGeom>
        </p:spPr>
        <p:txBody>
          <a:bodyPr vert="horz" wrap="square" lIns="0" tIns="12700" rIns="0" bIns="0" rtlCol="0">
            <a:spAutoFit/>
          </a:bodyPr>
          <a:lstStyle/>
          <a:p>
            <a:pPr marL="12700">
              <a:lnSpc>
                <a:spcPct val="100000"/>
              </a:lnSpc>
              <a:spcBef>
                <a:spcPts val="100"/>
              </a:spcBef>
            </a:pPr>
            <a:r>
              <a:rPr lang="en-IN" sz="3000" b="1" spc="15" dirty="0">
                <a:solidFill>
                  <a:srgbClr val="FFFFFF"/>
                </a:solidFill>
                <a:latin typeface="Arial"/>
                <a:cs typeface="Arial"/>
              </a:rPr>
              <a:t>What are we exploring</a:t>
            </a:r>
            <a:endParaRPr sz="3000" dirty="0">
              <a:latin typeface="Arial"/>
              <a:cs typeface="Arial"/>
            </a:endParaRPr>
          </a:p>
        </p:txBody>
      </p:sp>
      <p:sp>
        <p:nvSpPr>
          <p:cNvPr id="27" name="object 27"/>
          <p:cNvSpPr/>
          <p:nvPr/>
        </p:nvSpPr>
        <p:spPr>
          <a:xfrm>
            <a:off x="444312" y="1010696"/>
            <a:ext cx="5262480" cy="3887178"/>
          </a:xfrm>
          <a:custGeom>
            <a:avLst/>
            <a:gdLst/>
            <a:ahLst/>
            <a:cxnLst/>
            <a:rect l="l" t="t" r="r" b="b"/>
            <a:pathLst>
              <a:path w="5156835" h="2767329">
                <a:moveTo>
                  <a:pt x="4966412" y="2767313"/>
                </a:moveTo>
                <a:lnTo>
                  <a:pt x="190499" y="2767313"/>
                </a:lnTo>
                <a:lnTo>
                  <a:pt x="146820" y="2762281"/>
                </a:lnTo>
                <a:lnTo>
                  <a:pt x="106722" y="2747950"/>
                </a:lnTo>
                <a:lnTo>
                  <a:pt x="71351" y="2725462"/>
                </a:lnTo>
                <a:lnTo>
                  <a:pt x="41850" y="2695961"/>
                </a:lnTo>
                <a:lnTo>
                  <a:pt x="19362" y="2660590"/>
                </a:lnTo>
                <a:lnTo>
                  <a:pt x="5031" y="2620493"/>
                </a:lnTo>
                <a:lnTo>
                  <a:pt x="0" y="2576813"/>
                </a:lnTo>
                <a:lnTo>
                  <a:pt x="0" y="190499"/>
                </a:lnTo>
                <a:lnTo>
                  <a:pt x="5031" y="146819"/>
                </a:lnTo>
                <a:lnTo>
                  <a:pt x="19362" y="106722"/>
                </a:lnTo>
                <a:lnTo>
                  <a:pt x="41850" y="71351"/>
                </a:lnTo>
                <a:lnTo>
                  <a:pt x="71351" y="41850"/>
                </a:lnTo>
                <a:lnTo>
                  <a:pt x="106722" y="19362"/>
                </a:lnTo>
                <a:lnTo>
                  <a:pt x="146820" y="5031"/>
                </a:lnTo>
                <a:lnTo>
                  <a:pt x="190498" y="0"/>
                </a:lnTo>
                <a:lnTo>
                  <a:pt x="4966414" y="0"/>
                </a:lnTo>
                <a:lnTo>
                  <a:pt x="5010092" y="5031"/>
                </a:lnTo>
                <a:lnTo>
                  <a:pt x="5050189" y="19362"/>
                </a:lnTo>
                <a:lnTo>
                  <a:pt x="5085560" y="41850"/>
                </a:lnTo>
                <a:lnTo>
                  <a:pt x="5115061" y="71351"/>
                </a:lnTo>
                <a:lnTo>
                  <a:pt x="5137549" y="106722"/>
                </a:lnTo>
                <a:lnTo>
                  <a:pt x="5151880" y="146819"/>
                </a:lnTo>
                <a:lnTo>
                  <a:pt x="5156282" y="185037"/>
                </a:lnTo>
                <a:lnTo>
                  <a:pt x="5156282" y="2582275"/>
                </a:lnTo>
                <a:lnTo>
                  <a:pt x="5151880" y="2620493"/>
                </a:lnTo>
                <a:lnTo>
                  <a:pt x="5137549" y="2660590"/>
                </a:lnTo>
                <a:lnTo>
                  <a:pt x="5115061" y="2695961"/>
                </a:lnTo>
                <a:lnTo>
                  <a:pt x="5085560" y="2725462"/>
                </a:lnTo>
                <a:lnTo>
                  <a:pt x="5050189" y="2747950"/>
                </a:lnTo>
                <a:lnTo>
                  <a:pt x="5010092" y="2762281"/>
                </a:lnTo>
                <a:lnTo>
                  <a:pt x="4966412" y="2767313"/>
                </a:lnTo>
                <a:close/>
              </a:path>
            </a:pathLst>
          </a:custGeom>
          <a:solidFill>
            <a:srgbClr val="F6B916"/>
          </a:solidFill>
        </p:spPr>
        <p:txBody>
          <a:bodyPr wrap="square" lIns="0" tIns="0" rIns="0" bIns="0" rtlCol="0"/>
          <a:lstStyle/>
          <a:p>
            <a:endParaRPr dirty="0"/>
          </a:p>
        </p:txBody>
      </p:sp>
      <p:sp>
        <p:nvSpPr>
          <p:cNvPr id="29" name="object 29"/>
          <p:cNvSpPr/>
          <p:nvPr/>
        </p:nvSpPr>
        <p:spPr>
          <a:xfrm>
            <a:off x="5857725" y="2555310"/>
            <a:ext cx="4764346" cy="4374654"/>
          </a:xfrm>
          <a:custGeom>
            <a:avLst/>
            <a:gdLst/>
            <a:ahLst/>
            <a:cxnLst/>
            <a:rect l="l" t="t" r="r" b="b"/>
            <a:pathLst>
              <a:path w="4779009" h="2205354">
                <a:moveTo>
                  <a:pt x="4588376" y="2205315"/>
                </a:moveTo>
                <a:lnTo>
                  <a:pt x="190499" y="2205315"/>
                </a:lnTo>
                <a:lnTo>
                  <a:pt x="146820" y="2200284"/>
                </a:lnTo>
                <a:lnTo>
                  <a:pt x="106722" y="2185953"/>
                </a:lnTo>
                <a:lnTo>
                  <a:pt x="71351" y="2163465"/>
                </a:lnTo>
                <a:lnTo>
                  <a:pt x="41850" y="2133964"/>
                </a:lnTo>
                <a:lnTo>
                  <a:pt x="19362" y="2098593"/>
                </a:lnTo>
                <a:lnTo>
                  <a:pt x="5031" y="2058495"/>
                </a:lnTo>
                <a:lnTo>
                  <a:pt x="0" y="2014815"/>
                </a:lnTo>
                <a:lnTo>
                  <a:pt x="0" y="190499"/>
                </a:lnTo>
                <a:lnTo>
                  <a:pt x="5031" y="146819"/>
                </a:lnTo>
                <a:lnTo>
                  <a:pt x="19362" y="106722"/>
                </a:lnTo>
                <a:lnTo>
                  <a:pt x="41850" y="71351"/>
                </a:lnTo>
                <a:lnTo>
                  <a:pt x="71351" y="41850"/>
                </a:lnTo>
                <a:lnTo>
                  <a:pt x="106722" y="19362"/>
                </a:lnTo>
                <a:lnTo>
                  <a:pt x="146820" y="5031"/>
                </a:lnTo>
                <a:lnTo>
                  <a:pt x="190498" y="0"/>
                </a:lnTo>
                <a:lnTo>
                  <a:pt x="4588376" y="0"/>
                </a:lnTo>
                <a:lnTo>
                  <a:pt x="4632054" y="5031"/>
                </a:lnTo>
                <a:lnTo>
                  <a:pt x="4672152" y="19362"/>
                </a:lnTo>
                <a:lnTo>
                  <a:pt x="4707523" y="41850"/>
                </a:lnTo>
                <a:lnTo>
                  <a:pt x="4737024" y="71351"/>
                </a:lnTo>
                <a:lnTo>
                  <a:pt x="4759512" y="106722"/>
                </a:lnTo>
                <a:lnTo>
                  <a:pt x="4773843" y="146819"/>
                </a:lnTo>
                <a:lnTo>
                  <a:pt x="4778875" y="190499"/>
                </a:lnTo>
                <a:lnTo>
                  <a:pt x="4778875" y="2014815"/>
                </a:lnTo>
                <a:lnTo>
                  <a:pt x="4773843" y="2058495"/>
                </a:lnTo>
                <a:lnTo>
                  <a:pt x="4759512" y="2098593"/>
                </a:lnTo>
                <a:lnTo>
                  <a:pt x="4737024" y="2133964"/>
                </a:lnTo>
                <a:lnTo>
                  <a:pt x="4707523" y="2163465"/>
                </a:lnTo>
                <a:lnTo>
                  <a:pt x="4672152" y="2185953"/>
                </a:lnTo>
                <a:lnTo>
                  <a:pt x="4632054" y="2200284"/>
                </a:lnTo>
                <a:lnTo>
                  <a:pt x="4588376" y="2205315"/>
                </a:lnTo>
                <a:close/>
              </a:path>
            </a:pathLst>
          </a:custGeom>
          <a:solidFill>
            <a:srgbClr val="800000"/>
          </a:solidFill>
        </p:spPr>
        <p:txBody>
          <a:bodyPr wrap="square" lIns="0" tIns="0" rIns="0" bIns="0" rtlCol="0"/>
          <a:lstStyle/>
          <a:p>
            <a:endParaRPr/>
          </a:p>
        </p:txBody>
      </p:sp>
      <p:sp>
        <p:nvSpPr>
          <p:cNvPr id="31" name="object 31"/>
          <p:cNvSpPr/>
          <p:nvPr/>
        </p:nvSpPr>
        <p:spPr>
          <a:xfrm>
            <a:off x="6005354" y="1277655"/>
            <a:ext cx="4478931" cy="1023158"/>
          </a:xfrm>
          <a:custGeom>
            <a:avLst/>
            <a:gdLst/>
            <a:ahLst/>
            <a:cxnLst/>
            <a:rect l="l" t="t" r="r" b="b"/>
            <a:pathLst>
              <a:path w="4457065" h="2169159">
                <a:moveTo>
                  <a:pt x="4267101" y="2169025"/>
                </a:moveTo>
                <a:lnTo>
                  <a:pt x="190498" y="2169025"/>
                </a:lnTo>
                <a:lnTo>
                  <a:pt x="146820" y="2163994"/>
                </a:lnTo>
                <a:lnTo>
                  <a:pt x="106722" y="2149663"/>
                </a:lnTo>
                <a:lnTo>
                  <a:pt x="71351" y="2127175"/>
                </a:lnTo>
                <a:lnTo>
                  <a:pt x="41850" y="2097673"/>
                </a:lnTo>
                <a:lnTo>
                  <a:pt x="19362" y="2062303"/>
                </a:lnTo>
                <a:lnTo>
                  <a:pt x="5031" y="2022205"/>
                </a:lnTo>
                <a:lnTo>
                  <a:pt x="0" y="1978525"/>
                </a:lnTo>
                <a:lnTo>
                  <a:pt x="0" y="190500"/>
                </a:lnTo>
                <a:lnTo>
                  <a:pt x="5031" y="146820"/>
                </a:lnTo>
                <a:lnTo>
                  <a:pt x="19362" y="106722"/>
                </a:lnTo>
                <a:lnTo>
                  <a:pt x="41850" y="71351"/>
                </a:lnTo>
                <a:lnTo>
                  <a:pt x="71351" y="41850"/>
                </a:lnTo>
                <a:lnTo>
                  <a:pt x="106722" y="19362"/>
                </a:lnTo>
                <a:lnTo>
                  <a:pt x="146820" y="5031"/>
                </a:lnTo>
                <a:lnTo>
                  <a:pt x="190499" y="0"/>
                </a:lnTo>
                <a:lnTo>
                  <a:pt x="4267100" y="0"/>
                </a:lnTo>
                <a:lnTo>
                  <a:pt x="4310780" y="5031"/>
                </a:lnTo>
                <a:lnTo>
                  <a:pt x="4350877" y="19362"/>
                </a:lnTo>
                <a:lnTo>
                  <a:pt x="4386248" y="41850"/>
                </a:lnTo>
                <a:lnTo>
                  <a:pt x="4415749" y="71351"/>
                </a:lnTo>
                <a:lnTo>
                  <a:pt x="4438237" y="106722"/>
                </a:lnTo>
                <a:lnTo>
                  <a:pt x="4452569" y="146820"/>
                </a:lnTo>
                <a:lnTo>
                  <a:pt x="4456670" y="182425"/>
                </a:lnTo>
                <a:lnTo>
                  <a:pt x="4456670" y="1986600"/>
                </a:lnTo>
                <a:lnTo>
                  <a:pt x="4438237" y="2062303"/>
                </a:lnTo>
                <a:lnTo>
                  <a:pt x="4415749" y="2097673"/>
                </a:lnTo>
                <a:lnTo>
                  <a:pt x="4386248" y="2127175"/>
                </a:lnTo>
                <a:lnTo>
                  <a:pt x="4350877" y="2149663"/>
                </a:lnTo>
                <a:lnTo>
                  <a:pt x="4310780" y="2163994"/>
                </a:lnTo>
                <a:lnTo>
                  <a:pt x="4267101" y="2169025"/>
                </a:lnTo>
                <a:close/>
              </a:path>
            </a:pathLst>
          </a:custGeom>
          <a:solidFill>
            <a:srgbClr val="F6B916"/>
          </a:solidFill>
        </p:spPr>
        <p:txBody>
          <a:bodyPr wrap="square" lIns="0" tIns="0" rIns="0" bIns="0" rtlCol="0"/>
          <a:lstStyle/>
          <a:p>
            <a:endParaRPr/>
          </a:p>
        </p:txBody>
      </p:sp>
      <p:sp>
        <p:nvSpPr>
          <p:cNvPr id="46" name="object 46"/>
          <p:cNvSpPr txBox="1">
            <a:spLocks noGrp="1"/>
          </p:cNvSpPr>
          <p:nvPr>
            <p:ph type="sldNum" sz="quarter" idx="7"/>
          </p:nvPr>
        </p:nvSpPr>
        <p:spPr>
          <a:prstGeom prst="rect">
            <a:avLst/>
          </a:prstGeom>
        </p:spPr>
        <p:txBody>
          <a:bodyPr vert="horz" wrap="square" lIns="0" tIns="85725" rIns="0" bIns="0" rtlCol="0">
            <a:spAutoFit/>
          </a:bodyPr>
          <a:lstStyle/>
          <a:p>
            <a:pPr marL="100330">
              <a:lnSpc>
                <a:spcPct val="100000"/>
              </a:lnSpc>
              <a:spcBef>
                <a:spcPts val="675"/>
              </a:spcBef>
            </a:pPr>
            <a:r>
              <a:rPr spc="-595" dirty="0"/>
              <a:t>2</a:t>
            </a:r>
          </a:p>
        </p:txBody>
      </p:sp>
      <p:sp>
        <p:nvSpPr>
          <p:cNvPr id="47" name="object 47"/>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48" name="object 48"/>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49" name="object 49"/>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50" name="object 50"/>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51" name="object 51"/>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55" name="object 32">
            <a:extLst>
              <a:ext uri="{FF2B5EF4-FFF2-40B4-BE49-F238E27FC236}">
                <a16:creationId xmlns:a16="http://schemas.microsoft.com/office/drawing/2014/main" id="{4F55A4F5-0225-7BD9-2EFF-296B84B79647}"/>
              </a:ext>
            </a:extLst>
          </p:cNvPr>
          <p:cNvSpPr txBox="1"/>
          <p:nvPr/>
        </p:nvSpPr>
        <p:spPr>
          <a:xfrm>
            <a:off x="494853" y="1028700"/>
            <a:ext cx="5104281" cy="4471791"/>
          </a:xfrm>
          <a:prstGeom prst="rect">
            <a:avLst/>
          </a:prstGeom>
        </p:spPr>
        <p:txBody>
          <a:bodyPr vert="horz" wrap="square" lIns="0" tIns="27939" rIns="0" bIns="0" rtlCol="0">
            <a:spAutoFit/>
          </a:bodyPr>
          <a:lstStyle/>
          <a:p>
            <a:pPr marL="297815" marR="5080" indent="-285750">
              <a:lnSpc>
                <a:spcPts val="2100"/>
              </a:lnSpc>
              <a:spcBef>
                <a:spcPts val="219"/>
              </a:spcBef>
              <a:buFont typeface="Arial" panose="020B0604020202020204" pitchFamily="34" charset="0"/>
              <a:buChar char="•"/>
            </a:pPr>
            <a:r>
              <a:rPr lang="en-US" sz="1800" b="1" spc="90" dirty="0">
                <a:uFill>
                  <a:solidFill>
                    <a:srgbClr val="000000"/>
                  </a:solidFill>
                </a:uFill>
                <a:latin typeface="Arial"/>
                <a:cs typeface="Arial"/>
              </a:rPr>
              <a:t> Our disposal units feature touchless operation, minimizing cross-contamination and ensuring sanitary use in public and private spaces.</a:t>
            </a:r>
            <a:r>
              <a:rPr lang="en-IN" sz="1800" b="1" spc="90" dirty="0">
                <a:uFill>
                  <a:solidFill>
                    <a:srgbClr val="000000"/>
                  </a:solidFill>
                </a:uFill>
                <a:latin typeface="Arial"/>
                <a:cs typeface="Arial"/>
              </a:rPr>
              <a:t> </a:t>
            </a:r>
          </a:p>
          <a:p>
            <a:pPr marL="297815" marR="5080" indent="-285750">
              <a:lnSpc>
                <a:spcPts val="2100"/>
              </a:lnSpc>
              <a:spcBef>
                <a:spcPts val="219"/>
              </a:spcBef>
              <a:buFont typeface="Arial" panose="020B0604020202020204" pitchFamily="34" charset="0"/>
              <a:buChar char="•"/>
            </a:pPr>
            <a:r>
              <a:rPr lang="en-US" sz="1800" b="1" spc="90" dirty="0">
                <a:uFill>
                  <a:solidFill>
                    <a:srgbClr val="000000"/>
                  </a:solidFill>
                </a:uFill>
                <a:latin typeface="Arial"/>
                <a:cs typeface="Arial"/>
              </a:rPr>
              <a:t> Sensors track fill levels for timely waste collection and maintenance, preventing overflows and maintaining hygiene standards.</a:t>
            </a:r>
          </a:p>
          <a:p>
            <a:pPr marL="297815" marR="5080" indent="-285750">
              <a:lnSpc>
                <a:spcPts val="2100"/>
              </a:lnSpc>
              <a:spcBef>
                <a:spcPts val="219"/>
              </a:spcBef>
              <a:buFont typeface="Arial" panose="020B0604020202020204" pitchFamily="34" charset="0"/>
              <a:buChar char="•"/>
            </a:pPr>
            <a:r>
              <a:rPr lang="en-US" sz="1800" b="1" spc="90" dirty="0">
                <a:uFill>
                  <a:solidFill>
                    <a:srgbClr val="000000"/>
                  </a:solidFill>
                </a:uFill>
                <a:latin typeface="Arial"/>
                <a:cs typeface="Arial"/>
              </a:rPr>
              <a:t> Units are made from sustainable materials, supporting environmental sustainability.</a:t>
            </a:r>
          </a:p>
          <a:p>
            <a:pPr marL="297815" marR="5080" indent="-285750">
              <a:lnSpc>
                <a:spcPts val="2100"/>
              </a:lnSpc>
              <a:spcBef>
                <a:spcPts val="219"/>
              </a:spcBef>
              <a:buFont typeface="Arial" panose="020B0604020202020204" pitchFamily="34" charset="0"/>
              <a:buChar char="•"/>
            </a:pPr>
            <a:r>
              <a:rPr lang="en-US" sz="1800" b="1" spc="90" dirty="0">
                <a:uFill>
                  <a:solidFill>
                    <a:srgbClr val="000000"/>
                  </a:solidFill>
                </a:uFill>
                <a:latin typeface="Arial"/>
                <a:cs typeface="Arial"/>
              </a:rPr>
              <a:t>Suitable for various settings, including public restrooms, schools, offices, and healthcare facilities.</a:t>
            </a:r>
            <a:endParaRPr lang="en-IN" sz="1800" b="1" spc="90" dirty="0">
              <a:uFill>
                <a:solidFill>
                  <a:srgbClr val="000000"/>
                </a:solidFill>
              </a:uFill>
              <a:latin typeface="Arial"/>
              <a:cs typeface="Arial"/>
            </a:endParaRPr>
          </a:p>
          <a:p>
            <a:pPr marL="12065" marR="5080">
              <a:lnSpc>
                <a:spcPts val="2100"/>
              </a:lnSpc>
              <a:spcBef>
                <a:spcPts val="219"/>
              </a:spcBef>
            </a:pPr>
            <a:endParaRPr lang="en-IN" sz="1800" b="1" spc="90" dirty="0">
              <a:uFill>
                <a:solidFill>
                  <a:srgbClr val="000000"/>
                </a:solidFill>
              </a:uFill>
              <a:latin typeface="Arial"/>
              <a:cs typeface="Arial"/>
            </a:endParaRPr>
          </a:p>
          <a:p>
            <a:pPr marL="1061720" marR="5080" indent="-1049655">
              <a:lnSpc>
                <a:spcPts val="2100"/>
              </a:lnSpc>
              <a:spcBef>
                <a:spcPts val="219"/>
              </a:spcBef>
            </a:pPr>
            <a:r>
              <a:rPr lang="en-IN" sz="1800" b="1" spc="90" dirty="0">
                <a:uFill>
                  <a:solidFill>
                    <a:srgbClr val="000000"/>
                  </a:solidFill>
                </a:uFill>
                <a:latin typeface="Arial"/>
                <a:cs typeface="Arial"/>
              </a:rPr>
              <a:t> </a:t>
            </a:r>
            <a:endParaRPr sz="1800" dirty="0">
              <a:latin typeface="Arial"/>
              <a:cs typeface="Arial"/>
            </a:endParaRPr>
          </a:p>
        </p:txBody>
      </p:sp>
      <p:sp>
        <p:nvSpPr>
          <p:cNvPr id="63" name="object 32">
            <a:extLst>
              <a:ext uri="{FF2B5EF4-FFF2-40B4-BE49-F238E27FC236}">
                <a16:creationId xmlns:a16="http://schemas.microsoft.com/office/drawing/2014/main" id="{32ED2B07-FACE-12E9-DFF3-19968BA3D2E2}"/>
              </a:ext>
            </a:extLst>
          </p:cNvPr>
          <p:cNvSpPr txBox="1"/>
          <p:nvPr/>
        </p:nvSpPr>
        <p:spPr>
          <a:xfrm>
            <a:off x="5943600" y="2797247"/>
            <a:ext cx="4756681" cy="4978285"/>
          </a:xfrm>
          <a:prstGeom prst="rect">
            <a:avLst/>
          </a:prstGeom>
        </p:spPr>
        <p:txBody>
          <a:bodyPr vert="horz" wrap="square" lIns="0" tIns="27939" rIns="0" bIns="0" rtlCol="0">
            <a:spAutoFit/>
          </a:bodyPr>
          <a:lstStyle/>
          <a:p>
            <a:pPr marL="12065" marR="5080">
              <a:lnSpc>
                <a:spcPts val="2100"/>
              </a:lnSpc>
              <a:spcBef>
                <a:spcPts val="219"/>
              </a:spcBef>
            </a:pPr>
            <a:endParaRPr lang="en-US" sz="1800" b="1" spc="90" dirty="0">
              <a:uFill>
                <a:solidFill>
                  <a:srgbClr val="000000"/>
                </a:solidFill>
              </a:uFill>
              <a:latin typeface="Arial"/>
              <a:cs typeface="Arial"/>
            </a:endParaRPr>
          </a:p>
          <a:p>
            <a:pPr marL="297815" marR="5080" indent="-285750">
              <a:lnSpc>
                <a:spcPts val="2100"/>
              </a:lnSpc>
              <a:spcBef>
                <a:spcPts val="219"/>
              </a:spcBef>
              <a:buFont typeface="Arial" panose="020B0604020202020204" pitchFamily="34" charset="0"/>
              <a:buChar char="•"/>
            </a:pPr>
            <a:r>
              <a:rPr lang="en-US" sz="1800" b="1" spc="90" dirty="0">
                <a:uFill>
                  <a:solidFill>
                    <a:srgbClr val="000000"/>
                  </a:solidFill>
                </a:uFill>
                <a:latin typeface="Arial"/>
                <a:cs typeface="Arial"/>
              </a:rPr>
              <a:t>Processed materials are repurposed into items like reusable bags like Tote bags, Drawstring bags and reusable materials like desk organizers and recycled paper that can be further used.</a:t>
            </a:r>
          </a:p>
          <a:p>
            <a:pPr marL="297815" marR="5080" indent="-285750">
              <a:lnSpc>
                <a:spcPts val="2100"/>
              </a:lnSpc>
              <a:spcBef>
                <a:spcPts val="219"/>
              </a:spcBef>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We can make </a:t>
            </a:r>
            <a:r>
              <a:rPr lang="en-US" b="1" i="0" dirty="0">
                <a:solidFill>
                  <a:srgbClr val="000000"/>
                </a:solidFill>
                <a:effectLst/>
                <a:latin typeface="Arial" panose="020B0604020202020204" pitchFamily="34" charset="0"/>
                <a:cs typeface="Arial" panose="020B0604020202020204" pitchFamily="34" charset="0"/>
              </a:rPr>
              <a:t> decorative items, cooperate gifting items and stationery out of the pulp, making the process circular and cost-effective. Various examples are Like Keychains, Candles, mugs, planters, coasters, travel kits, pen holders and notebooks.</a:t>
            </a:r>
          </a:p>
          <a:p>
            <a:pPr marL="12065" marR="5080">
              <a:lnSpc>
                <a:spcPts val="2100"/>
              </a:lnSpc>
              <a:spcBef>
                <a:spcPts val="219"/>
              </a:spcBef>
            </a:pPr>
            <a:br>
              <a:rPr lang="en-US" dirty="0"/>
            </a:br>
            <a:br>
              <a:rPr lang="en-US" dirty="0"/>
            </a:br>
            <a:endParaRPr lang="en-IN" sz="1800" b="1" spc="90" dirty="0">
              <a:uFill>
                <a:solidFill>
                  <a:srgbClr val="000000"/>
                </a:solidFill>
              </a:uFill>
              <a:latin typeface="Arial"/>
              <a:cs typeface="Arial"/>
            </a:endParaRPr>
          </a:p>
          <a:p>
            <a:pPr marL="1061720" marR="5080" indent="-1049655">
              <a:lnSpc>
                <a:spcPts val="2100"/>
              </a:lnSpc>
              <a:spcBef>
                <a:spcPts val="219"/>
              </a:spcBef>
            </a:pPr>
            <a:r>
              <a:rPr lang="en-IN" sz="1800" b="1" spc="90" dirty="0">
                <a:uFill>
                  <a:solidFill>
                    <a:srgbClr val="000000"/>
                  </a:solidFill>
                </a:uFill>
                <a:latin typeface="Arial"/>
                <a:cs typeface="Arial"/>
              </a:rPr>
              <a:t> </a:t>
            </a:r>
            <a:endParaRPr sz="1800" dirty="0">
              <a:latin typeface="Arial"/>
              <a:cs typeface="Arial"/>
            </a:endParaRPr>
          </a:p>
        </p:txBody>
      </p:sp>
      <p:sp>
        <p:nvSpPr>
          <p:cNvPr id="64" name="object 32">
            <a:extLst>
              <a:ext uri="{FF2B5EF4-FFF2-40B4-BE49-F238E27FC236}">
                <a16:creationId xmlns:a16="http://schemas.microsoft.com/office/drawing/2014/main" id="{67204149-1AC3-CD86-D966-EB9A508299B3}"/>
              </a:ext>
            </a:extLst>
          </p:cNvPr>
          <p:cNvSpPr txBox="1"/>
          <p:nvPr/>
        </p:nvSpPr>
        <p:spPr>
          <a:xfrm>
            <a:off x="5917579" y="1345422"/>
            <a:ext cx="4826621" cy="1131078"/>
          </a:xfrm>
          <a:prstGeom prst="rect">
            <a:avLst/>
          </a:prstGeom>
        </p:spPr>
        <p:txBody>
          <a:bodyPr vert="horz" wrap="square" lIns="0" tIns="27939" rIns="0" bIns="0" rtlCol="0">
            <a:spAutoFit/>
          </a:bodyPr>
          <a:lstStyle/>
          <a:p>
            <a:pPr marL="297815" marR="5080" indent="-285750">
              <a:lnSpc>
                <a:spcPts val="2100"/>
              </a:lnSpc>
              <a:spcBef>
                <a:spcPts val="219"/>
              </a:spcBef>
              <a:buFont typeface="Arial" panose="020B0604020202020204" pitchFamily="34" charset="0"/>
              <a:buChar char="•"/>
            </a:pPr>
            <a:r>
              <a:rPr lang="en-US" sz="1800" b="1" spc="90" dirty="0">
                <a:uFill>
                  <a:solidFill>
                    <a:srgbClr val="000000"/>
                  </a:solidFill>
                </a:uFill>
                <a:latin typeface="Arial"/>
                <a:cs typeface="Arial"/>
              </a:rPr>
              <a:t>  We efficiently separate the absorbent core, plastic, and other materials from used sanitary pads.</a:t>
            </a:r>
          </a:p>
          <a:p>
            <a:pPr marL="1061720" marR="5080" indent="-1049655">
              <a:lnSpc>
                <a:spcPts val="2100"/>
              </a:lnSpc>
              <a:spcBef>
                <a:spcPts val="219"/>
              </a:spcBef>
            </a:pPr>
            <a:r>
              <a:rPr lang="en-IN" sz="1800" b="1" spc="90" dirty="0">
                <a:uFill>
                  <a:solidFill>
                    <a:srgbClr val="000000"/>
                  </a:solidFill>
                </a:uFill>
                <a:latin typeface="Arial"/>
                <a:cs typeface="Arial"/>
              </a:rPr>
              <a:t> </a:t>
            </a:r>
            <a:endParaRPr sz="1800" dirty="0">
              <a:latin typeface="Arial"/>
              <a:cs typeface="Arial"/>
            </a:endParaRPr>
          </a:p>
        </p:txBody>
      </p:sp>
      <p:sp>
        <p:nvSpPr>
          <p:cNvPr id="66" name="object 32">
            <a:extLst>
              <a:ext uri="{FF2B5EF4-FFF2-40B4-BE49-F238E27FC236}">
                <a16:creationId xmlns:a16="http://schemas.microsoft.com/office/drawing/2014/main" id="{D8C9C316-4920-F89E-D8B0-E6E7BBD02CF0}"/>
              </a:ext>
            </a:extLst>
          </p:cNvPr>
          <p:cNvSpPr txBox="1"/>
          <p:nvPr/>
        </p:nvSpPr>
        <p:spPr>
          <a:xfrm>
            <a:off x="11353800" y="2258681"/>
            <a:ext cx="6858000" cy="3606114"/>
          </a:xfrm>
          <a:prstGeom prst="rect">
            <a:avLst/>
          </a:prstGeom>
        </p:spPr>
        <p:txBody>
          <a:bodyPr vert="horz" wrap="square" lIns="0" tIns="27939" rIns="0" bIns="0" rtlCol="0">
            <a:spAutoFit/>
          </a:bodyPr>
          <a:lstStyle/>
          <a:p>
            <a:pPr marL="297815" marR="5080" indent="-285750">
              <a:lnSpc>
                <a:spcPts val="2100"/>
              </a:lnSpc>
              <a:spcBef>
                <a:spcPts val="219"/>
              </a:spcBef>
              <a:buFont typeface="Arial" panose="020B0604020202020204" pitchFamily="34" charset="0"/>
              <a:buChar char="•"/>
            </a:pPr>
            <a:r>
              <a:rPr lang="en-US" sz="1800" b="1" spc="90" dirty="0">
                <a:solidFill>
                  <a:schemeClr val="bg1"/>
                </a:solidFill>
                <a:uFill>
                  <a:solidFill>
                    <a:srgbClr val="000000"/>
                  </a:solidFill>
                </a:uFill>
                <a:latin typeface="Arial"/>
                <a:cs typeface="Arial"/>
              </a:rPr>
              <a:t>We conduct awareness initiatives in schools, colleges, and community groups to highlight sustainable menstrual practices and the impact of menstrual waste</a:t>
            </a:r>
            <a:r>
              <a:rPr lang="en-US" sz="1800" b="1" u="sng" spc="90" dirty="0">
                <a:solidFill>
                  <a:schemeClr val="bg1"/>
                </a:solidFill>
                <a:uFill>
                  <a:solidFill>
                    <a:srgbClr val="000000"/>
                  </a:solidFill>
                </a:uFill>
                <a:latin typeface="Arial"/>
                <a:cs typeface="Arial"/>
              </a:rPr>
              <a:t>. </a:t>
            </a:r>
            <a:r>
              <a:rPr lang="en-US" sz="1800" b="1" u="sng" spc="90" dirty="0">
                <a:solidFill>
                  <a:schemeClr val="accent6">
                    <a:lumMod val="75000"/>
                  </a:schemeClr>
                </a:solidFill>
                <a:uFill>
                  <a:solidFill>
                    <a:srgbClr val="000000"/>
                  </a:solidFill>
                </a:uFill>
                <a:latin typeface="Arial"/>
                <a:cs typeface="Arial"/>
              </a:rPr>
              <a:t>Since we are SIBM students, so we have access to whole SIU University and we are in Pune so we can tap on to many other universities</a:t>
            </a:r>
            <a:r>
              <a:rPr lang="en-US" sz="1800" b="1" u="sng" spc="90" dirty="0">
                <a:solidFill>
                  <a:schemeClr val="accent6"/>
                </a:solidFill>
                <a:uFill>
                  <a:solidFill>
                    <a:srgbClr val="000000"/>
                  </a:solidFill>
                </a:uFill>
                <a:latin typeface="Arial"/>
                <a:cs typeface="Arial"/>
              </a:rPr>
              <a:t>.</a:t>
            </a:r>
          </a:p>
          <a:p>
            <a:pPr marL="297815" marR="5080" indent="-285750">
              <a:lnSpc>
                <a:spcPts val="2100"/>
              </a:lnSpc>
              <a:spcBef>
                <a:spcPts val="219"/>
              </a:spcBef>
              <a:buFont typeface="Arial" panose="020B0604020202020204" pitchFamily="34" charset="0"/>
              <a:buChar char="•"/>
            </a:pPr>
            <a:r>
              <a:rPr lang="en-US" sz="1800" b="1" spc="90" dirty="0">
                <a:solidFill>
                  <a:schemeClr val="bg1"/>
                </a:solidFill>
                <a:uFill>
                  <a:solidFill>
                    <a:srgbClr val="000000"/>
                  </a:solidFill>
                </a:uFill>
                <a:latin typeface="Arial"/>
                <a:cs typeface="Arial"/>
              </a:rPr>
              <a:t>Our efforts focus on breaking the stigma around menstruation through workshops, seminars, and digital campaigns.</a:t>
            </a:r>
          </a:p>
          <a:p>
            <a:pPr marL="297815" marR="5080" indent="-285750">
              <a:lnSpc>
                <a:spcPts val="2100"/>
              </a:lnSpc>
              <a:spcBef>
                <a:spcPts val="219"/>
              </a:spcBef>
              <a:buFont typeface="Arial" panose="020B0604020202020204" pitchFamily="34" charset="0"/>
              <a:buChar char="•"/>
            </a:pPr>
            <a:r>
              <a:rPr lang="en-US" sz="1800" b="1" spc="90" dirty="0">
                <a:solidFill>
                  <a:schemeClr val="bg1"/>
                </a:solidFill>
                <a:uFill>
                  <a:solidFill>
                    <a:srgbClr val="000000"/>
                  </a:solidFill>
                </a:uFill>
                <a:latin typeface="Arial"/>
                <a:cs typeface="Arial"/>
              </a:rPr>
              <a:t>We can partner with NGOs{ like </a:t>
            </a:r>
            <a:r>
              <a:rPr lang="en-US" sz="1800" b="1" spc="90" dirty="0">
                <a:solidFill>
                  <a:schemeClr val="accent6">
                    <a:lumMod val="75000"/>
                  </a:schemeClr>
                </a:solidFill>
                <a:uFill>
                  <a:solidFill>
                    <a:srgbClr val="000000"/>
                  </a:solidFill>
                </a:uFill>
                <a:latin typeface="Arial"/>
                <a:cs typeface="Arial"/>
              </a:rPr>
              <a:t>AMF Foundation</a:t>
            </a:r>
            <a:r>
              <a:rPr lang="en-US" sz="1800" b="1" spc="90" dirty="0">
                <a:solidFill>
                  <a:schemeClr val="bg1"/>
                </a:solidFill>
                <a:uFill>
                  <a:solidFill>
                    <a:srgbClr val="000000"/>
                  </a:solidFill>
                </a:uFill>
                <a:latin typeface="Arial"/>
                <a:cs typeface="Arial"/>
              </a:rPr>
              <a:t>} and local governments to effectively implement these programs and reach underserved communities.  </a:t>
            </a:r>
          </a:p>
          <a:p>
            <a:pPr marL="1061720" marR="5080" indent="-1049655">
              <a:lnSpc>
                <a:spcPts val="2100"/>
              </a:lnSpc>
              <a:spcBef>
                <a:spcPts val="219"/>
              </a:spcBef>
            </a:pPr>
            <a:r>
              <a:rPr lang="en-IN" sz="1800" b="1" spc="90" dirty="0">
                <a:uFill>
                  <a:solidFill>
                    <a:srgbClr val="000000"/>
                  </a:solidFill>
                </a:uFill>
                <a:latin typeface="Arial"/>
                <a:cs typeface="Arial"/>
              </a:rPr>
              <a:t> </a:t>
            </a:r>
            <a:endParaRPr sz="1800" dirty="0">
              <a:latin typeface="Arial"/>
              <a:cs typeface="Arial"/>
            </a:endParaRPr>
          </a:p>
        </p:txBody>
      </p:sp>
      <p:grpSp>
        <p:nvGrpSpPr>
          <p:cNvPr id="68" name="object 6">
            <a:extLst>
              <a:ext uri="{FF2B5EF4-FFF2-40B4-BE49-F238E27FC236}">
                <a16:creationId xmlns:a16="http://schemas.microsoft.com/office/drawing/2014/main" id="{47D51424-38AE-2D28-A3A5-368E2584ED5C}"/>
              </a:ext>
            </a:extLst>
          </p:cNvPr>
          <p:cNvGrpSpPr/>
          <p:nvPr/>
        </p:nvGrpSpPr>
        <p:grpSpPr>
          <a:xfrm>
            <a:off x="457200" y="6362700"/>
            <a:ext cx="3519814" cy="3124201"/>
            <a:chOff x="14785156" y="3905754"/>
            <a:chExt cx="3162300" cy="4382770"/>
          </a:xfrm>
        </p:grpSpPr>
        <p:sp>
          <p:nvSpPr>
            <p:cNvPr id="69" name="object 7">
              <a:extLst>
                <a:ext uri="{FF2B5EF4-FFF2-40B4-BE49-F238E27FC236}">
                  <a16:creationId xmlns:a16="http://schemas.microsoft.com/office/drawing/2014/main" id="{F39541DE-0D28-AD32-AB34-FFF3E9CA0142}"/>
                </a:ext>
              </a:extLst>
            </p:cNvPr>
            <p:cNvSpPr/>
            <p:nvPr/>
          </p:nvSpPr>
          <p:spPr>
            <a:xfrm>
              <a:off x="14809766" y="3939690"/>
              <a:ext cx="3103880" cy="4324350"/>
            </a:xfrm>
            <a:custGeom>
              <a:avLst/>
              <a:gdLst/>
              <a:ahLst/>
              <a:cxnLst/>
              <a:rect l="l" t="t" r="r" b="b"/>
              <a:pathLst>
                <a:path w="3103880" h="4324350">
                  <a:moveTo>
                    <a:pt x="2918449" y="4324236"/>
                  </a:moveTo>
                  <a:lnTo>
                    <a:pt x="184941" y="4324236"/>
                  </a:lnTo>
                  <a:lnTo>
                    <a:pt x="135892" y="4317665"/>
                  </a:lnTo>
                  <a:lnTo>
                    <a:pt x="91744" y="4299099"/>
                  </a:lnTo>
                  <a:lnTo>
                    <a:pt x="54289" y="4270258"/>
                  </a:lnTo>
                  <a:lnTo>
                    <a:pt x="25319" y="4232862"/>
                  </a:lnTo>
                  <a:lnTo>
                    <a:pt x="6622" y="4188632"/>
                  </a:lnTo>
                  <a:lnTo>
                    <a:pt x="0" y="4139341"/>
                  </a:lnTo>
                  <a:lnTo>
                    <a:pt x="0" y="184895"/>
                  </a:lnTo>
                  <a:lnTo>
                    <a:pt x="6622" y="135604"/>
                  </a:lnTo>
                  <a:lnTo>
                    <a:pt x="25319" y="91374"/>
                  </a:lnTo>
                  <a:lnTo>
                    <a:pt x="54289" y="53978"/>
                  </a:lnTo>
                  <a:lnTo>
                    <a:pt x="91744" y="25137"/>
                  </a:lnTo>
                  <a:lnTo>
                    <a:pt x="135892" y="6571"/>
                  </a:lnTo>
                  <a:lnTo>
                    <a:pt x="184941" y="0"/>
                  </a:lnTo>
                  <a:lnTo>
                    <a:pt x="2918449" y="0"/>
                  </a:lnTo>
                  <a:lnTo>
                    <a:pt x="2967794" y="6571"/>
                  </a:lnTo>
                  <a:lnTo>
                    <a:pt x="3012024" y="25137"/>
                  </a:lnTo>
                  <a:lnTo>
                    <a:pt x="3049419" y="53978"/>
                  </a:lnTo>
                  <a:lnTo>
                    <a:pt x="3078261" y="91374"/>
                  </a:lnTo>
                  <a:lnTo>
                    <a:pt x="3096827" y="135604"/>
                  </a:lnTo>
                  <a:lnTo>
                    <a:pt x="3097862" y="143377"/>
                  </a:lnTo>
                  <a:lnTo>
                    <a:pt x="214635" y="143377"/>
                  </a:lnTo>
                  <a:lnTo>
                    <a:pt x="188282" y="148733"/>
                  </a:lnTo>
                  <a:lnTo>
                    <a:pt x="166701" y="163314"/>
                  </a:lnTo>
                  <a:lnTo>
                    <a:pt x="152119" y="184895"/>
                  </a:lnTo>
                  <a:lnTo>
                    <a:pt x="146764" y="211248"/>
                  </a:lnTo>
                  <a:lnTo>
                    <a:pt x="146764" y="4112988"/>
                  </a:lnTo>
                  <a:lnTo>
                    <a:pt x="152119" y="4139341"/>
                  </a:lnTo>
                  <a:lnTo>
                    <a:pt x="166701" y="4160922"/>
                  </a:lnTo>
                  <a:lnTo>
                    <a:pt x="188282" y="4175503"/>
                  </a:lnTo>
                  <a:lnTo>
                    <a:pt x="214635" y="4180858"/>
                  </a:lnTo>
                  <a:lnTo>
                    <a:pt x="3097829" y="4180858"/>
                  </a:lnTo>
                  <a:lnTo>
                    <a:pt x="3096827" y="4188337"/>
                  </a:lnTo>
                  <a:lnTo>
                    <a:pt x="3078261" y="4232485"/>
                  </a:lnTo>
                  <a:lnTo>
                    <a:pt x="3049419" y="4269940"/>
                  </a:lnTo>
                  <a:lnTo>
                    <a:pt x="3012024" y="4298910"/>
                  </a:lnTo>
                  <a:lnTo>
                    <a:pt x="2967794" y="4317606"/>
                  </a:lnTo>
                  <a:lnTo>
                    <a:pt x="2918449" y="4324236"/>
                  </a:lnTo>
                  <a:close/>
                </a:path>
                <a:path w="3103880" h="4324350">
                  <a:moveTo>
                    <a:pt x="3097829" y="4180858"/>
                  </a:moveTo>
                  <a:lnTo>
                    <a:pt x="2888757" y="4180858"/>
                  </a:lnTo>
                  <a:lnTo>
                    <a:pt x="2915110" y="4175503"/>
                  </a:lnTo>
                  <a:lnTo>
                    <a:pt x="2936690" y="4160922"/>
                  </a:lnTo>
                  <a:lnTo>
                    <a:pt x="2951271" y="4139341"/>
                  </a:lnTo>
                  <a:lnTo>
                    <a:pt x="2956627" y="4112988"/>
                  </a:lnTo>
                  <a:lnTo>
                    <a:pt x="2957475" y="4112988"/>
                  </a:lnTo>
                  <a:lnTo>
                    <a:pt x="2957475" y="211248"/>
                  </a:lnTo>
                  <a:lnTo>
                    <a:pt x="2952120" y="184895"/>
                  </a:lnTo>
                  <a:lnTo>
                    <a:pt x="2937538" y="163314"/>
                  </a:lnTo>
                  <a:lnTo>
                    <a:pt x="2915958" y="148733"/>
                  </a:lnTo>
                  <a:lnTo>
                    <a:pt x="2889605" y="143377"/>
                  </a:lnTo>
                  <a:lnTo>
                    <a:pt x="3097862" y="143377"/>
                  </a:lnTo>
                  <a:lnTo>
                    <a:pt x="3103391" y="184895"/>
                  </a:lnTo>
                  <a:lnTo>
                    <a:pt x="3103391" y="4139341"/>
                  </a:lnTo>
                  <a:lnTo>
                    <a:pt x="3097829" y="4180858"/>
                  </a:lnTo>
                  <a:close/>
                </a:path>
              </a:pathLst>
            </a:custGeom>
            <a:solidFill>
              <a:srgbClr val="000000"/>
            </a:solidFill>
          </p:spPr>
          <p:txBody>
            <a:bodyPr wrap="square" lIns="0" tIns="0" rIns="0" bIns="0" rtlCol="0"/>
            <a:lstStyle/>
            <a:p>
              <a:endParaRPr/>
            </a:p>
          </p:txBody>
        </p:sp>
        <p:sp>
          <p:nvSpPr>
            <p:cNvPr id="70" name="object 8">
              <a:extLst>
                <a:ext uri="{FF2B5EF4-FFF2-40B4-BE49-F238E27FC236}">
                  <a16:creationId xmlns:a16="http://schemas.microsoft.com/office/drawing/2014/main" id="{2090D0B5-FCC8-1381-A928-5FA5ADF67650}"/>
                </a:ext>
              </a:extLst>
            </p:cNvPr>
            <p:cNvSpPr/>
            <p:nvPr/>
          </p:nvSpPr>
          <p:spPr>
            <a:xfrm>
              <a:off x="14785156" y="3916783"/>
              <a:ext cx="3151505" cy="4371975"/>
            </a:xfrm>
            <a:custGeom>
              <a:avLst/>
              <a:gdLst/>
              <a:ahLst/>
              <a:cxnLst/>
              <a:rect l="l" t="t" r="r" b="b"/>
              <a:pathLst>
                <a:path w="3151505" h="4371975">
                  <a:moveTo>
                    <a:pt x="2936275" y="4371746"/>
                  </a:moveTo>
                  <a:lnTo>
                    <a:pt x="214640" y="4371746"/>
                  </a:lnTo>
                  <a:lnTo>
                    <a:pt x="165354" y="4366089"/>
                  </a:lnTo>
                  <a:lnTo>
                    <a:pt x="120147" y="4349970"/>
                  </a:lnTo>
                  <a:lnTo>
                    <a:pt x="80297" y="4324664"/>
                  </a:lnTo>
                  <a:lnTo>
                    <a:pt x="47081" y="4291448"/>
                  </a:lnTo>
                  <a:lnTo>
                    <a:pt x="21776" y="4251599"/>
                  </a:lnTo>
                  <a:lnTo>
                    <a:pt x="5656" y="4206392"/>
                  </a:lnTo>
                  <a:lnTo>
                    <a:pt x="0" y="4157104"/>
                  </a:lnTo>
                  <a:lnTo>
                    <a:pt x="0" y="215490"/>
                  </a:lnTo>
                  <a:lnTo>
                    <a:pt x="5656" y="166155"/>
                  </a:lnTo>
                  <a:lnTo>
                    <a:pt x="21776" y="120827"/>
                  </a:lnTo>
                  <a:lnTo>
                    <a:pt x="47081" y="80812"/>
                  </a:lnTo>
                  <a:lnTo>
                    <a:pt x="80297" y="47415"/>
                  </a:lnTo>
                  <a:lnTo>
                    <a:pt x="120147" y="21944"/>
                  </a:lnTo>
                  <a:lnTo>
                    <a:pt x="165354" y="5703"/>
                  </a:lnTo>
                  <a:lnTo>
                    <a:pt x="214642" y="0"/>
                  </a:lnTo>
                  <a:lnTo>
                    <a:pt x="2936273" y="0"/>
                  </a:lnTo>
                  <a:lnTo>
                    <a:pt x="2985561" y="5703"/>
                  </a:lnTo>
                  <a:lnTo>
                    <a:pt x="3030767" y="21944"/>
                  </a:lnTo>
                  <a:lnTo>
                    <a:pt x="3034928" y="24603"/>
                  </a:lnTo>
                  <a:lnTo>
                    <a:pt x="214642" y="24603"/>
                  </a:lnTo>
                  <a:lnTo>
                    <a:pt x="170944" y="29656"/>
                  </a:lnTo>
                  <a:lnTo>
                    <a:pt x="130793" y="44044"/>
                  </a:lnTo>
                  <a:lnTo>
                    <a:pt x="95346" y="66609"/>
                  </a:lnTo>
                  <a:lnTo>
                    <a:pt x="65761" y="96194"/>
                  </a:lnTo>
                  <a:lnTo>
                    <a:pt x="43195" y="131641"/>
                  </a:lnTo>
                  <a:lnTo>
                    <a:pt x="28807" y="171792"/>
                  </a:lnTo>
                  <a:lnTo>
                    <a:pt x="23754" y="215490"/>
                  </a:lnTo>
                  <a:lnTo>
                    <a:pt x="23754" y="4157104"/>
                  </a:lnTo>
                  <a:lnTo>
                    <a:pt x="28807" y="4200802"/>
                  </a:lnTo>
                  <a:lnTo>
                    <a:pt x="43195" y="4240954"/>
                  </a:lnTo>
                  <a:lnTo>
                    <a:pt x="65761" y="4276400"/>
                  </a:lnTo>
                  <a:lnTo>
                    <a:pt x="95346" y="4305985"/>
                  </a:lnTo>
                  <a:lnTo>
                    <a:pt x="130793" y="4328550"/>
                  </a:lnTo>
                  <a:lnTo>
                    <a:pt x="170944" y="4342938"/>
                  </a:lnTo>
                  <a:lnTo>
                    <a:pt x="214642" y="4347991"/>
                  </a:lnTo>
                  <a:lnTo>
                    <a:pt x="3033884" y="4347991"/>
                  </a:lnTo>
                  <a:lnTo>
                    <a:pt x="3030767" y="4349970"/>
                  </a:lnTo>
                  <a:lnTo>
                    <a:pt x="2985561" y="4366089"/>
                  </a:lnTo>
                  <a:lnTo>
                    <a:pt x="2936275" y="4371746"/>
                  </a:lnTo>
                  <a:close/>
                </a:path>
                <a:path w="3151505" h="4371975">
                  <a:moveTo>
                    <a:pt x="3033884" y="4347991"/>
                  </a:moveTo>
                  <a:lnTo>
                    <a:pt x="2936273" y="4347991"/>
                  </a:lnTo>
                  <a:lnTo>
                    <a:pt x="2979971" y="4342938"/>
                  </a:lnTo>
                  <a:lnTo>
                    <a:pt x="3020122" y="4328550"/>
                  </a:lnTo>
                  <a:lnTo>
                    <a:pt x="3055569" y="4305985"/>
                  </a:lnTo>
                  <a:lnTo>
                    <a:pt x="3085154" y="4276400"/>
                  </a:lnTo>
                  <a:lnTo>
                    <a:pt x="3107719" y="4240954"/>
                  </a:lnTo>
                  <a:lnTo>
                    <a:pt x="3122106" y="4200802"/>
                  </a:lnTo>
                  <a:lnTo>
                    <a:pt x="3127160" y="4157104"/>
                  </a:lnTo>
                  <a:lnTo>
                    <a:pt x="3127160" y="215490"/>
                  </a:lnTo>
                  <a:lnTo>
                    <a:pt x="3122106" y="171792"/>
                  </a:lnTo>
                  <a:lnTo>
                    <a:pt x="3107719" y="131641"/>
                  </a:lnTo>
                  <a:lnTo>
                    <a:pt x="3085154" y="96194"/>
                  </a:lnTo>
                  <a:lnTo>
                    <a:pt x="3055569" y="66609"/>
                  </a:lnTo>
                  <a:lnTo>
                    <a:pt x="3020122" y="44044"/>
                  </a:lnTo>
                  <a:lnTo>
                    <a:pt x="2979971" y="29656"/>
                  </a:lnTo>
                  <a:lnTo>
                    <a:pt x="2936273" y="24603"/>
                  </a:lnTo>
                  <a:lnTo>
                    <a:pt x="3034928" y="24603"/>
                  </a:lnTo>
                  <a:lnTo>
                    <a:pt x="3070617" y="47415"/>
                  </a:lnTo>
                  <a:lnTo>
                    <a:pt x="3103832" y="80812"/>
                  </a:lnTo>
                  <a:lnTo>
                    <a:pt x="3129138" y="120827"/>
                  </a:lnTo>
                  <a:lnTo>
                    <a:pt x="3145257" y="166155"/>
                  </a:lnTo>
                  <a:lnTo>
                    <a:pt x="3150914" y="215490"/>
                  </a:lnTo>
                  <a:lnTo>
                    <a:pt x="3150914" y="4157104"/>
                  </a:lnTo>
                  <a:lnTo>
                    <a:pt x="3145257" y="4206392"/>
                  </a:lnTo>
                  <a:lnTo>
                    <a:pt x="3129138" y="4251599"/>
                  </a:lnTo>
                  <a:lnTo>
                    <a:pt x="3103832" y="4291448"/>
                  </a:lnTo>
                  <a:lnTo>
                    <a:pt x="3070617" y="4324664"/>
                  </a:lnTo>
                  <a:lnTo>
                    <a:pt x="3033884" y="4347991"/>
                  </a:lnTo>
                  <a:close/>
                </a:path>
              </a:pathLst>
            </a:custGeom>
            <a:solidFill>
              <a:srgbClr val="E8E7E8"/>
            </a:solidFill>
          </p:spPr>
          <p:txBody>
            <a:bodyPr wrap="square" lIns="0" tIns="0" rIns="0" bIns="0" rtlCol="0"/>
            <a:lstStyle/>
            <a:p>
              <a:endParaRPr/>
            </a:p>
          </p:txBody>
        </p:sp>
        <p:pic>
          <p:nvPicPr>
            <p:cNvPr id="71" name="object 9">
              <a:extLst>
                <a:ext uri="{FF2B5EF4-FFF2-40B4-BE49-F238E27FC236}">
                  <a16:creationId xmlns:a16="http://schemas.microsoft.com/office/drawing/2014/main" id="{C94A9862-0490-FB1D-5C33-4BE321336FD8}"/>
                </a:ext>
              </a:extLst>
            </p:cNvPr>
            <p:cNvPicPr/>
            <p:nvPr/>
          </p:nvPicPr>
          <p:blipFill>
            <a:blip r:embed="rId3" cstate="print"/>
            <a:stretch>
              <a:fillRect/>
            </a:stretch>
          </p:blipFill>
          <p:spPr>
            <a:xfrm>
              <a:off x="14956530" y="4083067"/>
              <a:ext cx="2810711" cy="4035205"/>
            </a:xfrm>
            <a:prstGeom prst="rect">
              <a:avLst/>
            </a:prstGeom>
          </p:spPr>
        </p:pic>
        <p:sp>
          <p:nvSpPr>
            <p:cNvPr id="72" name="object 10">
              <a:extLst>
                <a:ext uri="{FF2B5EF4-FFF2-40B4-BE49-F238E27FC236}">
                  <a16:creationId xmlns:a16="http://schemas.microsoft.com/office/drawing/2014/main" id="{1A06480C-B03F-8FF1-5BE4-333474F8BAF8}"/>
                </a:ext>
              </a:extLst>
            </p:cNvPr>
            <p:cNvSpPr/>
            <p:nvPr/>
          </p:nvSpPr>
          <p:spPr>
            <a:xfrm>
              <a:off x="16089978" y="3986351"/>
              <a:ext cx="51435" cy="51435"/>
            </a:xfrm>
            <a:custGeom>
              <a:avLst/>
              <a:gdLst/>
              <a:ahLst/>
              <a:cxnLst/>
              <a:rect l="l" t="t" r="r" b="b"/>
              <a:pathLst>
                <a:path w="51434" h="51435">
                  <a:moveTo>
                    <a:pt x="25451" y="50903"/>
                  </a:moveTo>
                  <a:lnTo>
                    <a:pt x="15544" y="48903"/>
                  </a:lnTo>
                  <a:lnTo>
                    <a:pt x="7454" y="43448"/>
                  </a:lnTo>
                  <a:lnTo>
                    <a:pt x="2000" y="35358"/>
                  </a:lnTo>
                  <a:lnTo>
                    <a:pt x="0" y="25451"/>
                  </a:lnTo>
                  <a:lnTo>
                    <a:pt x="2000" y="15544"/>
                  </a:lnTo>
                  <a:lnTo>
                    <a:pt x="7454" y="7454"/>
                  </a:lnTo>
                  <a:lnTo>
                    <a:pt x="15544" y="2000"/>
                  </a:lnTo>
                  <a:lnTo>
                    <a:pt x="25451" y="0"/>
                  </a:lnTo>
                  <a:lnTo>
                    <a:pt x="35358" y="2000"/>
                  </a:lnTo>
                  <a:lnTo>
                    <a:pt x="43448" y="7454"/>
                  </a:lnTo>
                  <a:lnTo>
                    <a:pt x="48902" y="15544"/>
                  </a:lnTo>
                  <a:lnTo>
                    <a:pt x="50902" y="25451"/>
                  </a:lnTo>
                  <a:lnTo>
                    <a:pt x="48902" y="35358"/>
                  </a:lnTo>
                  <a:lnTo>
                    <a:pt x="43448" y="43448"/>
                  </a:lnTo>
                  <a:lnTo>
                    <a:pt x="35358" y="48903"/>
                  </a:lnTo>
                  <a:lnTo>
                    <a:pt x="25451" y="50903"/>
                  </a:lnTo>
                  <a:close/>
                </a:path>
              </a:pathLst>
            </a:custGeom>
            <a:solidFill>
              <a:srgbClr val="333333"/>
            </a:solidFill>
          </p:spPr>
          <p:txBody>
            <a:bodyPr wrap="square" lIns="0" tIns="0" rIns="0" bIns="0" rtlCol="0"/>
            <a:lstStyle/>
            <a:p>
              <a:endParaRPr/>
            </a:p>
          </p:txBody>
        </p:sp>
        <p:pic>
          <p:nvPicPr>
            <p:cNvPr id="73" name="object 11">
              <a:extLst>
                <a:ext uri="{FF2B5EF4-FFF2-40B4-BE49-F238E27FC236}">
                  <a16:creationId xmlns:a16="http://schemas.microsoft.com/office/drawing/2014/main" id="{594C61AB-815B-E2F7-56CD-1704F940DA1F}"/>
                </a:ext>
              </a:extLst>
            </p:cNvPr>
            <p:cNvPicPr/>
            <p:nvPr/>
          </p:nvPicPr>
          <p:blipFill>
            <a:blip r:embed="rId4" cstate="print"/>
            <a:stretch>
              <a:fillRect/>
            </a:stretch>
          </p:blipFill>
          <p:spPr>
            <a:xfrm>
              <a:off x="16202814" y="3975322"/>
              <a:ext cx="72961" cy="72961"/>
            </a:xfrm>
            <a:prstGeom prst="rect">
              <a:avLst/>
            </a:prstGeom>
          </p:spPr>
        </p:pic>
        <p:sp>
          <p:nvSpPr>
            <p:cNvPr id="74" name="object 12">
              <a:extLst>
                <a:ext uri="{FF2B5EF4-FFF2-40B4-BE49-F238E27FC236}">
                  <a16:creationId xmlns:a16="http://schemas.microsoft.com/office/drawing/2014/main" id="{EA237CE1-9C9A-A994-1CDA-E9F9594B5B7B}"/>
                </a:ext>
              </a:extLst>
            </p:cNvPr>
            <p:cNvSpPr/>
            <p:nvPr/>
          </p:nvSpPr>
          <p:spPr>
            <a:xfrm>
              <a:off x="16341949" y="3991442"/>
              <a:ext cx="41275" cy="41275"/>
            </a:xfrm>
            <a:custGeom>
              <a:avLst/>
              <a:gdLst/>
              <a:ahLst/>
              <a:cxnLst/>
              <a:rect l="l" t="t" r="r" b="b"/>
              <a:pathLst>
                <a:path w="41275" h="41275">
                  <a:moveTo>
                    <a:pt x="20361" y="40722"/>
                  </a:moveTo>
                  <a:lnTo>
                    <a:pt x="12436" y="39122"/>
                  </a:lnTo>
                  <a:lnTo>
                    <a:pt x="5964" y="34758"/>
                  </a:lnTo>
                  <a:lnTo>
                    <a:pt x="1600" y="28286"/>
                  </a:lnTo>
                  <a:lnTo>
                    <a:pt x="0" y="20361"/>
                  </a:lnTo>
                  <a:lnTo>
                    <a:pt x="1600" y="12435"/>
                  </a:lnTo>
                  <a:lnTo>
                    <a:pt x="5964" y="5963"/>
                  </a:lnTo>
                  <a:lnTo>
                    <a:pt x="12436" y="1600"/>
                  </a:lnTo>
                  <a:lnTo>
                    <a:pt x="20361" y="0"/>
                  </a:lnTo>
                  <a:lnTo>
                    <a:pt x="28286" y="1600"/>
                  </a:lnTo>
                  <a:lnTo>
                    <a:pt x="34758" y="5963"/>
                  </a:lnTo>
                  <a:lnTo>
                    <a:pt x="39122" y="12435"/>
                  </a:lnTo>
                  <a:lnTo>
                    <a:pt x="40722" y="20361"/>
                  </a:lnTo>
                  <a:lnTo>
                    <a:pt x="39122" y="28286"/>
                  </a:lnTo>
                  <a:lnTo>
                    <a:pt x="34758" y="34758"/>
                  </a:lnTo>
                  <a:lnTo>
                    <a:pt x="28286" y="39122"/>
                  </a:lnTo>
                  <a:lnTo>
                    <a:pt x="20361" y="40722"/>
                  </a:lnTo>
                  <a:close/>
                </a:path>
              </a:pathLst>
            </a:custGeom>
            <a:solidFill>
              <a:srgbClr val="333333"/>
            </a:solidFill>
          </p:spPr>
          <p:txBody>
            <a:bodyPr wrap="square" lIns="0" tIns="0" rIns="0" bIns="0" rtlCol="0"/>
            <a:lstStyle/>
            <a:p>
              <a:endParaRPr/>
            </a:p>
          </p:txBody>
        </p:sp>
        <p:sp>
          <p:nvSpPr>
            <p:cNvPr id="75" name="object 13">
              <a:extLst>
                <a:ext uri="{FF2B5EF4-FFF2-40B4-BE49-F238E27FC236}">
                  <a16:creationId xmlns:a16="http://schemas.microsoft.com/office/drawing/2014/main" id="{6ED8CAF0-D552-E0C9-2D42-B3681FD3FD43}"/>
                </a:ext>
              </a:extLst>
            </p:cNvPr>
            <p:cNvSpPr/>
            <p:nvPr/>
          </p:nvSpPr>
          <p:spPr>
            <a:xfrm>
              <a:off x="16352562" y="4002471"/>
              <a:ext cx="19685" cy="19050"/>
            </a:xfrm>
            <a:custGeom>
              <a:avLst/>
              <a:gdLst/>
              <a:ahLst/>
              <a:cxnLst/>
              <a:rect l="l" t="t" r="r" b="b"/>
              <a:pathLst>
                <a:path w="19684" h="19050">
                  <a:moveTo>
                    <a:pt x="13083" y="18664"/>
                  </a:moveTo>
                  <a:lnTo>
                    <a:pt x="6414" y="18664"/>
                  </a:lnTo>
                  <a:lnTo>
                    <a:pt x="3333" y="16885"/>
                  </a:lnTo>
                  <a:lnTo>
                    <a:pt x="0" y="11111"/>
                  </a:lnTo>
                  <a:lnTo>
                    <a:pt x="0" y="7553"/>
                  </a:lnTo>
                  <a:lnTo>
                    <a:pt x="3333" y="1778"/>
                  </a:lnTo>
                  <a:lnTo>
                    <a:pt x="6414" y="0"/>
                  </a:lnTo>
                  <a:lnTo>
                    <a:pt x="13083" y="0"/>
                  </a:lnTo>
                  <a:lnTo>
                    <a:pt x="16164" y="1778"/>
                  </a:lnTo>
                  <a:lnTo>
                    <a:pt x="19497" y="7553"/>
                  </a:lnTo>
                  <a:lnTo>
                    <a:pt x="19497" y="11111"/>
                  </a:lnTo>
                  <a:lnTo>
                    <a:pt x="16164" y="16885"/>
                  </a:lnTo>
                  <a:lnTo>
                    <a:pt x="13083" y="18664"/>
                  </a:lnTo>
                  <a:close/>
                </a:path>
              </a:pathLst>
            </a:custGeom>
            <a:solidFill>
              <a:srgbClr val="E8E7E8"/>
            </a:solidFill>
          </p:spPr>
          <p:txBody>
            <a:bodyPr wrap="square" lIns="0" tIns="0" rIns="0" bIns="0" rtlCol="0"/>
            <a:lstStyle/>
            <a:p>
              <a:endParaRPr/>
            </a:p>
          </p:txBody>
        </p:sp>
        <p:sp>
          <p:nvSpPr>
            <p:cNvPr id="76" name="object 14">
              <a:extLst>
                <a:ext uri="{FF2B5EF4-FFF2-40B4-BE49-F238E27FC236}">
                  <a16:creationId xmlns:a16="http://schemas.microsoft.com/office/drawing/2014/main" id="{33262742-E8EB-7117-293A-BA3FECB8BD43}"/>
                </a:ext>
              </a:extLst>
            </p:cNvPr>
            <p:cNvSpPr/>
            <p:nvPr/>
          </p:nvSpPr>
          <p:spPr>
            <a:xfrm>
              <a:off x="16351054" y="4002471"/>
              <a:ext cx="10795" cy="10795"/>
            </a:xfrm>
            <a:custGeom>
              <a:avLst/>
              <a:gdLst/>
              <a:ahLst/>
              <a:cxnLst/>
              <a:rect l="l" t="t" r="r" b="b"/>
              <a:pathLst>
                <a:path w="10794" h="10795">
                  <a:moveTo>
                    <a:pt x="7136" y="10180"/>
                  </a:moveTo>
                  <a:lnTo>
                    <a:pt x="3499" y="10180"/>
                  </a:lnTo>
                  <a:lnTo>
                    <a:pt x="1818" y="9210"/>
                  </a:lnTo>
                  <a:lnTo>
                    <a:pt x="0" y="6060"/>
                  </a:lnTo>
                  <a:lnTo>
                    <a:pt x="0" y="4119"/>
                  </a:lnTo>
                  <a:lnTo>
                    <a:pt x="1818" y="970"/>
                  </a:lnTo>
                  <a:lnTo>
                    <a:pt x="3499" y="0"/>
                  </a:lnTo>
                  <a:lnTo>
                    <a:pt x="7136" y="0"/>
                  </a:lnTo>
                  <a:lnTo>
                    <a:pt x="8816" y="970"/>
                  </a:lnTo>
                  <a:lnTo>
                    <a:pt x="10635" y="4119"/>
                  </a:lnTo>
                  <a:lnTo>
                    <a:pt x="10635" y="6060"/>
                  </a:lnTo>
                  <a:lnTo>
                    <a:pt x="8816" y="9210"/>
                  </a:lnTo>
                  <a:lnTo>
                    <a:pt x="7136" y="10180"/>
                  </a:lnTo>
                  <a:close/>
                </a:path>
              </a:pathLst>
            </a:custGeom>
            <a:solidFill>
              <a:srgbClr val="000000"/>
            </a:solidFill>
          </p:spPr>
          <p:txBody>
            <a:bodyPr wrap="square" lIns="0" tIns="0" rIns="0" bIns="0" rtlCol="0"/>
            <a:lstStyle/>
            <a:p>
              <a:endParaRPr/>
            </a:p>
          </p:txBody>
        </p:sp>
        <p:sp>
          <p:nvSpPr>
            <p:cNvPr id="77" name="object 15">
              <a:extLst>
                <a:ext uri="{FF2B5EF4-FFF2-40B4-BE49-F238E27FC236}">
                  <a16:creationId xmlns:a16="http://schemas.microsoft.com/office/drawing/2014/main" id="{5600EB35-C3C8-3D5B-2ABA-5483F432BFEB}"/>
                </a:ext>
              </a:extLst>
            </p:cNvPr>
            <p:cNvSpPr/>
            <p:nvPr/>
          </p:nvSpPr>
          <p:spPr>
            <a:xfrm>
              <a:off x="17499990" y="3905757"/>
              <a:ext cx="447675" cy="761365"/>
            </a:xfrm>
            <a:custGeom>
              <a:avLst/>
              <a:gdLst/>
              <a:ahLst/>
              <a:cxnLst/>
              <a:rect l="l" t="t" r="r" b="b"/>
              <a:pathLst>
                <a:path w="447675" h="761364">
                  <a:moveTo>
                    <a:pt x="213791" y="11036"/>
                  </a:moveTo>
                  <a:lnTo>
                    <a:pt x="212013" y="3937"/>
                  </a:lnTo>
                  <a:lnTo>
                    <a:pt x="207111" y="749"/>
                  </a:lnTo>
                  <a:lnTo>
                    <a:pt x="200431" y="0"/>
                  </a:lnTo>
                  <a:lnTo>
                    <a:pt x="22910" y="0"/>
                  </a:lnTo>
                  <a:lnTo>
                    <a:pt x="13373" y="0"/>
                  </a:lnTo>
                  <a:lnTo>
                    <a:pt x="6680" y="749"/>
                  </a:lnTo>
                  <a:lnTo>
                    <a:pt x="1790" y="3937"/>
                  </a:lnTo>
                  <a:lnTo>
                    <a:pt x="0" y="11036"/>
                  </a:lnTo>
                  <a:lnTo>
                    <a:pt x="213791" y="11036"/>
                  </a:lnTo>
                  <a:close/>
                </a:path>
                <a:path w="447675" h="761364">
                  <a:moveTo>
                    <a:pt x="447167" y="589889"/>
                  </a:moveTo>
                  <a:lnTo>
                    <a:pt x="446366" y="582320"/>
                  </a:lnTo>
                  <a:lnTo>
                    <a:pt x="443166" y="577138"/>
                  </a:lnTo>
                  <a:lnTo>
                    <a:pt x="436079" y="575208"/>
                  </a:lnTo>
                  <a:lnTo>
                    <a:pt x="436079" y="761009"/>
                  </a:lnTo>
                  <a:lnTo>
                    <a:pt x="443166" y="759218"/>
                  </a:lnTo>
                  <a:lnTo>
                    <a:pt x="446366" y="754329"/>
                  </a:lnTo>
                  <a:lnTo>
                    <a:pt x="447167" y="747052"/>
                  </a:lnTo>
                  <a:lnTo>
                    <a:pt x="447167" y="589889"/>
                  </a:lnTo>
                  <a:close/>
                </a:path>
                <a:path w="447675" h="761364">
                  <a:moveTo>
                    <a:pt x="447167" y="371843"/>
                  </a:moveTo>
                  <a:lnTo>
                    <a:pt x="446366" y="364274"/>
                  </a:lnTo>
                  <a:lnTo>
                    <a:pt x="443166" y="359092"/>
                  </a:lnTo>
                  <a:lnTo>
                    <a:pt x="436079" y="357174"/>
                  </a:lnTo>
                  <a:lnTo>
                    <a:pt x="436079" y="542975"/>
                  </a:lnTo>
                  <a:lnTo>
                    <a:pt x="443166" y="541185"/>
                  </a:lnTo>
                  <a:lnTo>
                    <a:pt x="446366" y="536295"/>
                  </a:lnTo>
                  <a:lnTo>
                    <a:pt x="447167" y="529018"/>
                  </a:lnTo>
                  <a:lnTo>
                    <a:pt x="447167" y="371843"/>
                  </a:lnTo>
                  <a:close/>
                </a:path>
              </a:pathLst>
            </a:custGeom>
            <a:solidFill>
              <a:srgbClr val="BCBCBA"/>
            </a:solidFill>
          </p:spPr>
          <p:txBody>
            <a:bodyPr wrap="square" lIns="0" tIns="0" rIns="0" bIns="0" rtlCol="0"/>
            <a:lstStyle/>
            <a:p>
              <a:endParaRPr/>
            </a:p>
          </p:txBody>
        </p:sp>
        <p:pic>
          <p:nvPicPr>
            <p:cNvPr id="78" name="object 16">
              <a:extLst>
                <a:ext uri="{FF2B5EF4-FFF2-40B4-BE49-F238E27FC236}">
                  <a16:creationId xmlns:a16="http://schemas.microsoft.com/office/drawing/2014/main" id="{10DC1C0D-F9C0-7547-33ED-06A710353905}"/>
                </a:ext>
              </a:extLst>
            </p:cNvPr>
            <p:cNvPicPr/>
            <p:nvPr/>
          </p:nvPicPr>
          <p:blipFill>
            <a:blip r:embed="rId5" cstate="print"/>
            <a:stretch>
              <a:fillRect/>
            </a:stretch>
          </p:blipFill>
          <p:spPr>
            <a:xfrm>
              <a:off x="15596144" y="6751533"/>
              <a:ext cx="228624" cy="229564"/>
            </a:xfrm>
            <a:prstGeom prst="rect">
              <a:avLst/>
            </a:prstGeom>
          </p:spPr>
        </p:pic>
        <p:sp>
          <p:nvSpPr>
            <p:cNvPr id="79" name="object 17">
              <a:extLst>
                <a:ext uri="{FF2B5EF4-FFF2-40B4-BE49-F238E27FC236}">
                  <a16:creationId xmlns:a16="http://schemas.microsoft.com/office/drawing/2014/main" id="{997A679F-0B04-19BE-CE42-38D0BD3129C1}"/>
                </a:ext>
              </a:extLst>
            </p:cNvPr>
            <p:cNvSpPr/>
            <p:nvPr/>
          </p:nvSpPr>
          <p:spPr>
            <a:xfrm>
              <a:off x="15188958" y="7032154"/>
              <a:ext cx="768985" cy="1019175"/>
            </a:xfrm>
            <a:custGeom>
              <a:avLst/>
              <a:gdLst/>
              <a:ahLst/>
              <a:cxnLst/>
              <a:rect l="l" t="t" r="r" b="b"/>
              <a:pathLst>
                <a:path w="768984" h="1019175">
                  <a:moveTo>
                    <a:pt x="96164" y="573722"/>
                  </a:moveTo>
                  <a:lnTo>
                    <a:pt x="13741" y="559930"/>
                  </a:lnTo>
                  <a:lnTo>
                    <a:pt x="0" y="642696"/>
                  </a:lnTo>
                  <a:lnTo>
                    <a:pt x="82423" y="656488"/>
                  </a:lnTo>
                  <a:lnTo>
                    <a:pt x="96164" y="573722"/>
                  </a:lnTo>
                  <a:close/>
                </a:path>
                <a:path w="768984" h="1019175">
                  <a:moveTo>
                    <a:pt x="768591" y="60731"/>
                  </a:moveTo>
                  <a:lnTo>
                    <a:pt x="763803" y="37071"/>
                  </a:lnTo>
                  <a:lnTo>
                    <a:pt x="750773" y="17767"/>
                  </a:lnTo>
                  <a:lnTo>
                    <a:pt x="731481" y="4762"/>
                  </a:lnTo>
                  <a:lnTo>
                    <a:pt x="707872" y="0"/>
                  </a:lnTo>
                  <a:lnTo>
                    <a:pt x="395478" y="0"/>
                  </a:lnTo>
                  <a:lnTo>
                    <a:pt x="388607" y="25"/>
                  </a:lnTo>
                  <a:lnTo>
                    <a:pt x="381977" y="3149"/>
                  </a:lnTo>
                  <a:lnTo>
                    <a:pt x="258318" y="168160"/>
                  </a:lnTo>
                  <a:lnTo>
                    <a:pt x="64020" y="168160"/>
                  </a:lnTo>
                  <a:lnTo>
                    <a:pt x="55105" y="169951"/>
                  </a:lnTo>
                  <a:lnTo>
                    <a:pt x="47853" y="174853"/>
                  </a:lnTo>
                  <a:lnTo>
                    <a:pt x="42976" y="182130"/>
                  </a:lnTo>
                  <a:lnTo>
                    <a:pt x="41198" y="191071"/>
                  </a:lnTo>
                  <a:lnTo>
                    <a:pt x="41198" y="231559"/>
                  </a:lnTo>
                  <a:lnTo>
                    <a:pt x="42976" y="240512"/>
                  </a:lnTo>
                  <a:lnTo>
                    <a:pt x="47853" y="247789"/>
                  </a:lnTo>
                  <a:lnTo>
                    <a:pt x="55105" y="252691"/>
                  </a:lnTo>
                  <a:lnTo>
                    <a:pt x="64020" y="254482"/>
                  </a:lnTo>
                  <a:lnTo>
                    <a:pt x="293916" y="254482"/>
                  </a:lnTo>
                  <a:lnTo>
                    <a:pt x="299999" y="251206"/>
                  </a:lnTo>
                  <a:lnTo>
                    <a:pt x="304190" y="246253"/>
                  </a:lnTo>
                  <a:lnTo>
                    <a:pt x="307187" y="244716"/>
                  </a:lnTo>
                  <a:lnTo>
                    <a:pt x="310007" y="242684"/>
                  </a:lnTo>
                  <a:lnTo>
                    <a:pt x="384403" y="143471"/>
                  </a:lnTo>
                  <a:lnTo>
                    <a:pt x="384403" y="961517"/>
                  </a:lnTo>
                  <a:lnTo>
                    <a:pt x="388899" y="983932"/>
                  </a:lnTo>
                  <a:lnTo>
                    <a:pt x="401193" y="1002169"/>
                  </a:lnTo>
                  <a:lnTo>
                    <a:pt x="419430" y="1014437"/>
                  </a:lnTo>
                  <a:lnTo>
                    <a:pt x="441782" y="1018921"/>
                  </a:lnTo>
                  <a:lnTo>
                    <a:pt x="445325" y="1018921"/>
                  </a:lnTo>
                  <a:lnTo>
                    <a:pt x="467690" y="1014437"/>
                  </a:lnTo>
                  <a:lnTo>
                    <a:pt x="485927" y="1002169"/>
                  </a:lnTo>
                  <a:lnTo>
                    <a:pt x="498208" y="983932"/>
                  </a:lnTo>
                  <a:lnTo>
                    <a:pt x="502716" y="961517"/>
                  </a:lnTo>
                  <a:lnTo>
                    <a:pt x="502716" y="473202"/>
                  </a:lnTo>
                  <a:lnTo>
                    <a:pt x="540600" y="473202"/>
                  </a:lnTo>
                  <a:lnTo>
                    <a:pt x="540600" y="961517"/>
                  </a:lnTo>
                  <a:lnTo>
                    <a:pt x="545071" y="983932"/>
                  </a:lnTo>
                  <a:lnTo>
                    <a:pt x="557276" y="1002169"/>
                  </a:lnTo>
                  <a:lnTo>
                    <a:pt x="575437" y="1014437"/>
                  </a:lnTo>
                  <a:lnTo>
                    <a:pt x="597763" y="1018921"/>
                  </a:lnTo>
                  <a:lnTo>
                    <a:pt x="601306" y="1018921"/>
                  </a:lnTo>
                  <a:lnTo>
                    <a:pt x="623671" y="1014437"/>
                  </a:lnTo>
                  <a:lnTo>
                    <a:pt x="641908" y="1002169"/>
                  </a:lnTo>
                  <a:lnTo>
                    <a:pt x="654189" y="983932"/>
                  </a:lnTo>
                  <a:lnTo>
                    <a:pt x="658698" y="961517"/>
                  </a:lnTo>
                  <a:lnTo>
                    <a:pt x="658660" y="396608"/>
                  </a:lnTo>
                  <a:lnTo>
                    <a:pt x="658469" y="394665"/>
                  </a:lnTo>
                  <a:lnTo>
                    <a:pt x="658469" y="142379"/>
                  </a:lnTo>
                  <a:lnTo>
                    <a:pt x="682625" y="142379"/>
                  </a:lnTo>
                  <a:lnTo>
                    <a:pt x="682625" y="455396"/>
                  </a:lnTo>
                  <a:lnTo>
                    <a:pt x="685990" y="471030"/>
                  </a:lnTo>
                  <a:lnTo>
                    <a:pt x="695185" y="483755"/>
                  </a:lnTo>
                  <a:lnTo>
                    <a:pt x="708837" y="492315"/>
                  </a:lnTo>
                  <a:lnTo>
                    <a:pt x="725601" y="495452"/>
                  </a:lnTo>
                  <a:lnTo>
                    <a:pt x="742365" y="492315"/>
                  </a:lnTo>
                  <a:lnTo>
                    <a:pt x="756018" y="483755"/>
                  </a:lnTo>
                  <a:lnTo>
                    <a:pt x="765213" y="471030"/>
                  </a:lnTo>
                  <a:lnTo>
                    <a:pt x="768591" y="455396"/>
                  </a:lnTo>
                  <a:lnTo>
                    <a:pt x="768591" y="62509"/>
                  </a:lnTo>
                  <a:lnTo>
                    <a:pt x="768362" y="62509"/>
                  </a:lnTo>
                  <a:lnTo>
                    <a:pt x="768375" y="61912"/>
                  </a:lnTo>
                  <a:lnTo>
                    <a:pt x="768591" y="61341"/>
                  </a:lnTo>
                  <a:lnTo>
                    <a:pt x="768591" y="60731"/>
                  </a:lnTo>
                  <a:close/>
                </a:path>
              </a:pathLst>
            </a:custGeom>
            <a:solidFill>
              <a:srgbClr val="000000"/>
            </a:solidFill>
          </p:spPr>
          <p:txBody>
            <a:bodyPr wrap="square" lIns="0" tIns="0" rIns="0" bIns="0" rtlCol="0"/>
            <a:lstStyle/>
            <a:p>
              <a:endParaRPr/>
            </a:p>
          </p:txBody>
        </p:sp>
        <p:pic>
          <p:nvPicPr>
            <p:cNvPr id="80" name="object 18">
              <a:extLst>
                <a:ext uri="{FF2B5EF4-FFF2-40B4-BE49-F238E27FC236}">
                  <a16:creationId xmlns:a16="http://schemas.microsoft.com/office/drawing/2014/main" id="{D6D81DC1-1B34-72CE-446B-B1613044C6F2}"/>
                </a:ext>
              </a:extLst>
            </p:cNvPr>
            <p:cNvPicPr/>
            <p:nvPr/>
          </p:nvPicPr>
          <p:blipFill>
            <a:blip r:embed="rId6" cstate="print"/>
            <a:stretch>
              <a:fillRect/>
            </a:stretch>
          </p:blipFill>
          <p:spPr>
            <a:xfrm>
              <a:off x="15146000" y="7340355"/>
              <a:ext cx="175599" cy="224637"/>
            </a:xfrm>
            <a:prstGeom prst="rect">
              <a:avLst/>
            </a:prstGeom>
          </p:spPr>
        </p:pic>
        <p:sp>
          <p:nvSpPr>
            <p:cNvPr id="81" name="object 19">
              <a:extLst>
                <a:ext uri="{FF2B5EF4-FFF2-40B4-BE49-F238E27FC236}">
                  <a16:creationId xmlns:a16="http://schemas.microsoft.com/office/drawing/2014/main" id="{7C22F879-9474-EBF3-5836-53541AEA694F}"/>
                </a:ext>
              </a:extLst>
            </p:cNvPr>
            <p:cNvSpPr/>
            <p:nvPr/>
          </p:nvSpPr>
          <p:spPr>
            <a:xfrm>
              <a:off x="15034955" y="7523783"/>
              <a:ext cx="420370" cy="527685"/>
            </a:xfrm>
            <a:custGeom>
              <a:avLst/>
              <a:gdLst/>
              <a:ahLst/>
              <a:cxnLst/>
              <a:rect l="l" t="t" r="r" b="b"/>
              <a:pathLst>
                <a:path w="420369" h="527684">
                  <a:moveTo>
                    <a:pt x="78204" y="0"/>
                  </a:moveTo>
                  <a:close/>
                </a:path>
                <a:path w="420369" h="527684">
                  <a:moveTo>
                    <a:pt x="358984" y="445831"/>
                  </a:moveTo>
                  <a:lnTo>
                    <a:pt x="280712" y="445831"/>
                  </a:lnTo>
                  <a:lnTo>
                    <a:pt x="341645" y="0"/>
                  </a:lnTo>
                  <a:lnTo>
                    <a:pt x="419850" y="889"/>
                  </a:lnTo>
                  <a:lnTo>
                    <a:pt x="358984" y="445831"/>
                  </a:lnTo>
                  <a:close/>
                </a:path>
                <a:path w="420369" h="527684">
                  <a:moveTo>
                    <a:pt x="347845" y="527259"/>
                  </a:moveTo>
                  <a:lnTo>
                    <a:pt x="72005" y="527259"/>
                  </a:lnTo>
                  <a:lnTo>
                    <a:pt x="0" y="889"/>
                  </a:lnTo>
                  <a:lnTo>
                    <a:pt x="78204" y="0"/>
                  </a:lnTo>
                  <a:lnTo>
                    <a:pt x="139133" y="445831"/>
                  </a:lnTo>
                  <a:lnTo>
                    <a:pt x="358984" y="445831"/>
                  </a:lnTo>
                  <a:lnTo>
                    <a:pt x="347845" y="527259"/>
                  </a:lnTo>
                  <a:close/>
                </a:path>
              </a:pathLst>
            </a:custGeom>
            <a:solidFill>
              <a:srgbClr val="000000"/>
            </a:solidFill>
          </p:spPr>
          <p:txBody>
            <a:bodyPr wrap="square" lIns="0" tIns="0" rIns="0" bIns="0" rtlCol="0"/>
            <a:lstStyle/>
            <a:p>
              <a:endParaRPr/>
            </a:p>
          </p:txBody>
        </p:sp>
        <p:pic>
          <p:nvPicPr>
            <p:cNvPr id="82" name="object 20">
              <a:extLst>
                <a:ext uri="{FF2B5EF4-FFF2-40B4-BE49-F238E27FC236}">
                  <a16:creationId xmlns:a16="http://schemas.microsoft.com/office/drawing/2014/main" id="{9D501402-239F-44E3-8705-A1EB0D6F0147}"/>
                </a:ext>
              </a:extLst>
            </p:cNvPr>
            <p:cNvPicPr/>
            <p:nvPr/>
          </p:nvPicPr>
          <p:blipFill>
            <a:blip r:embed="rId7" cstate="print"/>
            <a:stretch>
              <a:fillRect/>
            </a:stretch>
          </p:blipFill>
          <p:spPr>
            <a:xfrm>
              <a:off x="16340368" y="6748816"/>
              <a:ext cx="1340265" cy="1295400"/>
            </a:xfrm>
            <a:prstGeom prst="rect">
              <a:avLst/>
            </a:prstGeom>
          </p:spPr>
        </p:pic>
        <p:pic>
          <p:nvPicPr>
            <p:cNvPr id="83" name="object 21">
              <a:extLst>
                <a:ext uri="{FF2B5EF4-FFF2-40B4-BE49-F238E27FC236}">
                  <a16:creationId xmlns:a16="http://schemas.microsoft.com/office/drawing/2014/main" id="{1E89A4ED-B70E-7F76-85CE-42D69FBB0FC0}"/>
                </a:ext>
              </a:extLst>
            </p:cNvPr>
            <p:cNvPicPr/>
            <p:nvPr/>
          </p:nvPicPr>
          <p:blipFill>
            <a:blip r:embed="rId8" cstate="print"/>
            <a:stretch>
              <a:fillRect/>
            </a:stretch>
          </p:blipFill>
          <p:spPr>
            <a:xfrm>
              <a:off x="15034567" y="4171044"/>
              <a:ext cx="1217220" cy="1190325"/>
            </a:xfrm>
            <a:prstGeom prst="rect">
              <a:avLst/>
            </a:prstGeom>
          </p:spPr>
        </p:pic>
        <p:sp>
          <p:nvSpPr>
            <p:cNvPr id="84" name="object 22">
              <a:extLst>
                <a:ext uri="{FF2B5EF4-FFF2-40B4-BE49-F238E27FC236}">
                  <a16:creationId xmlns:a16="http://schemas.microsoft.com/office/drawing/2014/main" id="{44521682-0F81-5B82-7C75-62B26505D700}"/>
                </a:ext>
              </a:extLst>
            </p:cNvPr>
            <p:cNvSpPr/>
            <p:nvPr/>
          </p:nvSpPr>
          <p:spPr>
            <a:xfrm>
              <a:off x="16690454" y="4175848"/>
              <a:ext cx="1020444" cy="1108710"/>
            </a:xfrm>
            <a:custGeom>
              <a:avLst/>
              <a:gdLst/>
              <a:ahLst/>
              <a:cxnLst/>
              <a:rect l="l" t="t" r="r" b="b"/>
              <a:pathLst>
                <a:path w="1020444" h="1108710">
                  <a:moveTo>
                    <a:pt x="308940" y="778230"/>
                  </a:moveTo>
                  <a:lnTo>
                    <a:pt x="301891" y="773023"/>
                  </a:lnTo>
                  <a:lnTo>
                    <a:pt x="306247" y="777671"/>
                  </a:lnTo>
                  <a:lnTo>
                    <a:pt x="308775" y="778205"/>
                  </a:lnTo>
                  <a:lnTo>
                    <a:pt x="308940" y="778230"/>
                  </a:lnTo>
                  <a:close/>
                </a:path>
                <a:path w="1020444" h="1108710">
                  <a:moveTo>
                    <a:pt x="883170" y="505460"/>
                  </a:moveTo>
                  <a:lnTo>
                    <a:pt x="881964" y="459740"/>
                  </a:lnTo>
                  <a:lnTo>
                    <a:pt x="874496" y="414020"/>
                  </a:lnTo>
                  <a:lnTo>
                    <a:pt x="860869" y="370840"/>
                  </a:lnTo>
                  <a:lnTo>
                    <a:pt x="841273" y="328930"/>
                  </a:lnTo>
                  <a:lnTo>
                    <a:pt x="816076" y="289560"/>
                  </a:lnTo>
                  <a:lnTo>
                    <a:pt x="785736" y="254000"/>
                  </a:lnTo>
                  <a:lnTo>
                    <a:pt x="750773" y="223520"/>
                  </a:lnTo>
                  <a:lnTo>
                    <a:pt x="731761" y="209550"/>
                  </a:lnTo>
                  <a:lnTo>
                    <a:pt x="730135" y="208280"/>
                  </a:lnTo>
                  <a:lnTo>
                    <a:pt x="728560" y="207010"/>
                  </a:lnTo>
                  <a:lnTo>
                    <a:pt x="721906" y="203200"/>
                  </a:lnTo>
                  <a:lnTo>
                    <a:pt x="718553" y="200660"/>
                  </a:lnTo>
                  <a:lnTo>
                    <a:pt x="715276" y="199390"/>
                  </a:lnTo>
                  <a:lnTo>
                    <a:pt x="711873" y="196850"/>
                  </a:lnTo>
                  <a:lnTo>
                    <a:pt x="704989" y="193040"/>
                  </a:lnTo>
                  <a:lnTo>
                    <a:pt x="698233" y="189230"/>
                  </a:lnTo>
                  <a:lnTo>
                    <a:pt x="691121" y="186690"/>
                  </a:lnTo>
                  <a:lnTo>
                    <a:pt x="687590" y="184150"/>
                  </a:lnTo>
                  <a:lnTo>
                    <a:pt x="684110" y="182880"/>
                  </a:lnTo>
                  <a:lnTo>
                    <a:pt x="680529" y="181610"/>
                  </a:lnTo>
                  <a:lnTo>
                    <a:pt x="669709" y="176530"/>
                  </a:lnTo>
                  <a:lnTo>
                    <a:pt x="625132" y="161290"/>
                  </a:lnTo>
                  <a:lnTo>
                    <a:pt x="578866" y="153670"/>
                  </a:lnTo>
                  <a:lnTo>
                    <a:pt x="555383" y="151130"/>
                  </a:lnTo>
                  <a:lnTo>
                    <a:pt x="531825" y="151130"/>
                  </a:lnTo>
                  <a:lnTo>
                    <a:pt x="508304" y="152400"/>
                  </a:lnTo>
                  <a:lnTo>
                    <a:pt x="480999" y="156210"/>
                  </a:lnTo>
                  <a:lnTo>
                    <a:pt x="477189" y="157480"/>
                  </a:lnTo>
                  <a:lnTo>
                    <a:pt x="473329" y="157480"/>
                  </a:lnTo>
                  <a:lnTo>
                    <a:pt x="465594" y="160020"/>
                  </a:lnTo>
                  <a:lnTo>
                    <a:pt x="461772" y="160020"/>
                  </a:lnTo>
                  <a:lnTo>
                    <a:pt x="454190" y="162560"/>
                  </a:lnTo>
                  <a:lnTo>
                    <a:pt x="446481" y="163830"/>
                  </a:lnTo>
                  <a:lnTo>
                    <a:pt x="427786" y="170180"/>
                  </a:lnTo>
                  <a:lnTo>
                    <a:pt x="425183" y="171450"/>
                  </a:lnTo>
                  <a:lnTo>
                    <a:pt x="419633" y="171450"/>
                  </a:lnTo>
                  <a:lnTo>
                    <a:pt x="379768" y="173990"/>
                  </a:lnTo>
                  <a:lnTo>
                    <a:pt x="341401" y="182880"/>
                  </a:lnTo>
                  <a:lnTo>
                    <a:pt x="305028" y="196850"/>
                  </a:lnTo>
                  <a:lnTo>
                    <a:pt x="271132" y="217170"/>
                  </a:lnTo>
                  <a:lnTo>
                    <a:pt x="240195" y="241300"/>
                  </a:lnTo>
                  <a:lnTo>
                    <a:pt x="212712" y="271780"/>
                  </a:lnTo>
                  <a:lnTo>
                    <a:pt x="189179" y="304800"/>
                  </a:lnTo>
                  <a:lnTo>
                    <a:pt x="170065" y="341630"/>
                  </a:lnTo>
                  <a:lnTo>
                    <a:pt x="155867" y="382270"/>
                  </a:lnTo>
                  <a:lnTo>
                    <a:pt x="147078" y="426720"/>
                  </a:lnTo>
                  <a:lnTo>
                    <a:pt x="144183" y="472440"/>
                  </a:lnTo>
                  <a:lnTo>
                    <a:pt x="147675" y="520700"/>
                  </a:lnTo>
                  <a:lnTo>
                    <a:pt x="158038" y="570230"/>
                  </a:lnTo>
                  <a:lnTo>
                    <a:pt x="158965" y="572770"/>
                  </a:lnTo>
                  <a:lnTo>
                    <a:pt x="163601" y="574040"/>
                  </a:lnTo>
                  <a:lnTo>
                    <a:pt x="165112" y="570230"/>
                  </a:lnTo>
                  <a:lnTo>
                    <a:pt x="190804" y="535940"/>
                  </a:lnTo>
                  <a:lnTo>
                    <a:pt x="227596" y="510540"/>
                  </a:lnTo>
                  <a:lnTo>
                    <a:pt x="272072" y="487680"/>
                  </a:lnTo>
                  <a:lnTo>
                    <a:pt x="320776" y="463550"/>
                  </a:lnTo>
                  <a:lnTo>
                    <a:pt x="355854" y="441960"/>
                  </a:lnTo>
                  <a:lnTo>
                    <a:pt x="390118" y="415290"/>
                  </a:lnTo>
                  <a:lnTo>
                    <a:pt x="402056" y="402590"/>
                  </a:lnTo>
                  <a:lnTo>
                    <a:pt x="422363" y="381000"/>
                  </a:lnTo>
                  <a:lnTo>
                    <a:pt x="451345" y="339090"/>
                  </a:lnTo>
                  <a:lnTo>
                    <a:pt x="475881" y="285750"/>
                  </a:lnTo>
                  <a:lnTo>
                    <a:pt x="494741" y="220980"/>
                  </a:lnTo>
                  <a:lnTo>
                    <a:pt x="495071" y="218440"/>
                  </a:lnTo>
                  <a:lnTo>
                    <a:pt x="496087" y="212090"/>
                  </a:lnTo>
                  <a:lnTo>
                    <a:pt x="489724" y="208280"/>
                  </a:lnTo>
                  <a:lnTo>
                    <a:pt x="478497" y="213360"/>
                  </a:lnTo>
                  <a:lnTo>
                    <a:pt x="472770" y="217170"/>
                  </a:lnTo>
                  <a:lnTo>
                    <a:pt x="467080" y="219710"/>
                  </a:lnTo>
                  <a:lnTo>
                    <a:pt x="445782" y="232410"/>
                  </a:lnTo>
                  <a:lnTo>
                    <a:pt x="435254" y="240030"/>
                  </a:lnTo>
                  <a:lnTo>
                    <a:pt x="424802" y="246380"/>
                  </a:lnTo>
                  <a:lnTo>
                    <a:pt x="417868" y="250190"/>
                  </a:lnTo>
                  <a:lnTo>
                    <a:pt x="410972" y="255270"/>
                  </a:lnTo>
                  <a:lnTo>
                    <a:pt x="397294" y="264160"/>
                  </a:lnTo>
                  <a:lnTo>
                    <a:pt x="353898" y="297180"/>
                  </a:lnTo>
                  <a:lnTo>
                    <a:pt x="315468" y="327660"/>
                  </a:lnTo>
                  <a:lnTo>
                    <a:pt x="297027" y="345440"/>
                  </a:lnTo>
                  <a:lnTo>
                    <a:pt x="288048" y="353060"/>
                  </a:lnTo>
                  <a:lnTo>
                    <a:pt x="279260" y="361950"/>
                  </a:lnTo>
                  <a:lnTo>
                    <a:pt x="270713" y="372110"/>
                  </a:lnTo>
                  <a:lnTo>
                    <a:pt x="265099" y="377190"/>
                  </a:lnTo>
                  <a:lnTo>
                    <a:pt x="259676" y="383540"/>
                  </a:lnTo>
                  <a:lnTo>
                    <a:pt x="251650" y="393700"/>
                  </a:lnTo>
                  <a:lnTo>
                    <a:pt x="248856" y="397510"/>
                  </a:lnTo>
                  <a:lnTo>
                    <a:pt x="245872" y="402590"/>
                  </a:lnTo>
                  <a:lnTo>
                    <a:pt x="245186" y="401320"/>
                  </a:lnTo>
                  <a:lnTo>
                    <a:pt x="247853" y="397510"/>
                  </a:lnTo>
                  <a:lnTo>
                    <a:pt x="250355" y="393700"/>
                  </a:lnTo>
                  <a:lnTo>
                    <a:pt x="257632" y="382270"/>
                  </a:lnTo>
                  <a:lnTo>
                    <a:pt x="262597" y="375920"/>
                  </a:lnTo>
                  <a:lnTo>
                    <a:pt x="267766" y="369570"/>
                  </a:lnTo>
                  <a:lnTo>
                    <a:pt x="275666" y="359410"/>
                  </a:lnTo>
                  <a:lnTo>
                    <a:pt x="283819" y="349250"/>
                  </a:lnTo>
                  <a:lnTo>
                    <a:pt x="292188" y="340360"/>
                  </a:lnTo>
                  <a:lnTo>
                    <a:pt x="300748" y="331470"/>
                  </a:lnTo>
                  <a:lnTo>
                    <a:pt x="309486" y="322580"/>
                  </a:lnTo>
                  <a:lnTo>
                    <a:pt x="318363" y="312420"/>
                  </a:lnTo>
                  <a:lnTo>
                    <a:pt x="327380" y="304800"/>
                  </a:lnTo>
                  <a:lnTo>
                    <a:pt x="336524" y="295910"/>
                  </a:lnTo>
                  <a:lnTo>
                    <a:pt x="345795" y="287020"/>
                  </a:lnTo>
                  <a:lnTo>
                    <a:pt x="355168" y="278130"/>
                  </a:lnTo>
                  <a:lnTo>
                    <a:pt x="364655" y="270510"/>
                  </a:lnTo>
                  <a:lnTo>
                    <a:pt x="374243" y="261620"/>
                  </a:lnTo>
                  <a:lnTo>
                    <a:pt x="380682" y="256540"/>
                  </a:lnTo>
                  <a:lnTo>
                    <a:pt x="400291" y="241300"/>
                  </a:lnTo>
                  <a:lnTo>
                    <a:pt x="406933" y="234950"/>
                  </a:lnTo>
                  <a:lnTo>
                    <a:pt x="413639" y="229870"/>
                  </a:lnTo>
                  <a:lnTo>
                    <a:pt x="420484" y="224790"/>
                  </a:lnTo>
                  <a:lnTo>
                    <a:pt x="441337" y="209550"/>
                  </a:lnTo>
                  <a:lnTo>
                    <a:pt x="442290" y="209550"/>
                  </a:lnTo>
                  <a:lnTo>
                    <a:pt x="458571" y="203200"/>
                  </a:lnTo>
                  <a:lnTo>
                    <a:pt x="471957" y="200660"/>
                  </a:lnTo>
                  <a:lnTo>
                    <a:pt x="478701" y="198120"/>
                  </a:lnTo>
                  <a:lnTo>
                    <a:pt x="482066" y="198120"/>
                  </a:lnTo>
                  <a:lnTo>
                    <a:pt x="488810" y="195580"/>
                  </a:lnTo>
                  <a:lnTo>
                    <a:pt x="492239" y="195580"/>
                  </a:lnTo>
                  <a:lnTo>
                    <a:pt x="512826" y="191770"/>
                  </a:lnTo>
                  <a:lnTo>
                    <a:pt x="554507" y="189230"/>
                  </a:lnTo>
                  <a:lnTo>
                    <a:pt x="575424" y="190500"/>
                  </a:lnTo>
                  <a:lnTo>
                    <a:pt x="596239" y="193040"/>
                  </a:lnTo>
                  <a:lnTo>
                    <a:pt x="637247" y="201930"/>
                  </a:lnTo>
                  <a:lnTo>
                    <a:pt x="683272" y="219710"/>
                  </a:lnTo>
                  <a:lnTo>
                    <a:pt x="689432" y="223520"/>
                  </a:lnTo>
                  <a:lnTo>
                    <a:pt x="698868" y="227330"/>
                  </a:lnTo>
                  <a:lnTo>
                    <a:pt x="701890" y="229870"/>
                  </a:lnTo>
                  <a:lnTo>
                    <a:pt x="704964" y="231140"/>
                  </a:lnTo>
                  <a:lnTo>
                    <a:pt x="711085" y="234950"/>
                  </a:lnTo>
                  <a:lnTo>
                    <a:pt x="712533" y="236220"/>
                  </a:lnTo>
                  <a:lnTo>
                    <a:pt x="714032" y="236220"/>
                  </a:lnTo>
                  <a:lnTo>
                    <a:pt x="722960" y="242570"/>
                  </a:lnTo>
                  <a:lnTo>
                    <a:pt x="764120" y="275590"/>
                  </a:lnTo>
                  <a:lnTo>
                    <a:pt x="792695" y="307340"/>
                  </a:lnTo>
                  <a:lnTo>
                    <a:pt x="816825" y="341630"/>
                  </a:lnTo>
                  <a:lnTo>
                    <a:pt x="836002" y="379730"/>
                  </a:lnTo>
                  <a:lnTo>
                    <a:pt x="849795" y="420370"/>
                  </a:lnTo>
                  <a:lnTo>
                    <a:pt x="857973" y="462280"/>
                  </a:lnTo>
                  <a:lnTo>
                    <a:pt x="860386" y="505460"/>
                  </a:lnTo>
                  <a:lnTo>
                    <a:pt x="856894" y="547370"/>
                  </a:lnTo>
                  <a:lnTo>
                    <a:pt x="847598" y="589280"/>
                  </a:lnTo>
                  <a:lnTo>
                    <a:pt x="842594" y="604520"/>
                  </a:lnTo>
                  <a:lnTo>
                    <a:pt x="836828" y="619760"/>
                  </a:lnTo>
                  <a:lnTo>
                    <a:pt x="830300" y="635000"/>
                  </a:lnTo>
                  <a:lnTo>
                    <a:pt x="823010" y="648970"/>
                  </a:lnTo>
                  <a:lnTo>
                    <a:pt x="817689" y="659130"/>
                  </a:lnTo>
                  <a:lnTo>
                    <a:pt x="816787" y="660400"/>
                  </a:lnTo>
                  <a:lnTo>
                    <a:pt x="815936" y="661670"/>
                  </a:lnTo>
                  <a:lnTo>
                    <a:pt x="814984" y="662940"/>
                  </a:lnTo>
                  <a:lnTo>
                    <a:pt x="812088" y="668020"/>
                  </a:lnTo>
                  <a:lnTo>
                    <a:pt x="806234" y="676910"/>
                  </a:lnTo>
                  <a:lnTo>
                    <a:pt x="799998" y="685800"/>
                  </a:lnTo>
                  <a:lnTo>
                    <a:pt x="793445" y="694690"/>
                  </a:lnTo>
                  <a:lnTo>
                    <a:pt x="786663" y="702310"/>
                  </a:lnTo>
                  <a:lnTo>
                    <a:pt x="771321" y="720090"/>
                  </a:lnTo>
                  <a:lnTo>
                    <a:pt x="754735" y="735330"/>
                  </a:lnTo>
                  <a:lnTo>
                    <a:pt x="737019" y="749300"/>
                  </a:lnTo>
                  <a:lnTo>
                    <a:pt x="718248" y="763270"/>
                  </a:lnTo>
                  <a:lnTo>
                    <a:pt x="729437" y="765810"/>
                  </a:lnTo>
                  <a:lnTo>
                    <a:pt x="768654" y="742950"/>
                  </a:lnTo>
                  <a:lnTo>
                    <a:pt x="798817" y="713740"/>
                  </a:lnTo>
                  <a:lnTo>
                    <a:pt x="826706" y="676910"/>
                  </a:lnTo>
                  <a:lnTo>
                    <a:pt x="830961" y="670560"/>
                  </a:lnTo>
                  <a:lnTo>
                    <a:pt x="831913" y="669290"/>
                  </a:lnTo>
                  <a:lnTo>
                    <a:pt x="832916" y="668020"/>
                  </a:lnTo>
                  <a:lnTo>
                    <a:pt x="838835" y="657860"/>
                  </a:lnTo>
                  <a:lnTo>
                    <a:pt x="860983" y="612140"/>
                  </a:lnTo>
                  <a:lnTo>
                    <a:pt x="861656" y="609600"/>
                  </a:lnTo>
                  <a:lnTo>
                    <a:pt x="866787" y="595630"/>
                  </a:lnTo>
                  <a:lnTo>
                    <a:pt x="871753" y="579120"/>
                  </a:lnTo>
                  <a:lnTo>
                    <a:pt x="875855" y="562610"/>
                  </a:lnTo>
                  <a:lnTo>
                    <a:pt x="878039" y="551180"/>
                  </a:lnTo>
                  <a:lnTo>
                    <a:pt x="883170" y="505460"/>
                  </a:lnTo>
                  <a:close/>
                </a:path>
                <a:path w="1020444" h="1108710">
                  <a:moveTo>
                    <a:pt x="1020343" y="839470"/>
                  </a:moveTo>
                  <a:lnTo>
                    <a:pt x="1015834" y="834390"/>
                  </a:lnTo>
                  <a:lnTo>
                    <a:pt x="1010805" y="835660"/>
                  </a:lnTo>
                  <a:lnTo>
                    <a:pt x="963587" y="844550"/>
                  </a:lnTo>
                  <a:lnTo>
                    <a:pt x="914908" y="840740"/>
                  </a:lnTo>
                  <a:lnTo>
                    <a:pt x="864044" y="828040"/>
                  </a:lnTo>
                  <a:lnTo>
                    <a:pt x="752995" y="791210"/>
                  </a:lnTo>
                  <a:lnTo>
                    <a:pt x="747064" y="789940"/>
                  </a:lnTo>
                  <a:lnTo>
                    <a:pt x="685787" y="773430"/>
                  </a:lnTo>
                  <a:lnTo>
                    <a:pt x="642086" y="764540"/>
                  </a:lnTo>
                  <a:lnTo>
                    <a:pt x="595998" y="760730"/>
                  </a:lnTo>
                  <a:lnTo>
                    <a:pt x="547293" y="760730"/>
                  </a:lnTo>
                  <a:lnTo>
                    <a:pt x="495769" y="767080"/>
                  </a:lnTo>
                  <a:lnTo>
                    <a:pt x="441248" y="779780"/>
                  </a:lnTo>
                  <a:lnTo>
                    <a:pt x="383514" y="801370"/>
                  </a:lnTo>
                  <a:lnTo>
                    <a:pt x="379996" y="802640"/>
                  </a:lnTo>
                  <a:lnTo>
                    <a:pt x="329844" y="826770"/>
                  </a:lnTo>
                  <a:lnTo>
                    <a:pt x="276860" y="858520"/>
                  </a:lnTo>
                  <a:lnTo>
                    <a:pt x="275729" y="859790"/>
                  </a:lnTo>
                  <a:lnTo>
                    <a:pt x="268744" y="863600"/>
                  </a:lnTo>
                  <a:lnTo>
                    <a:pt x="268795" y="872490"/>
                  </a:lnTo>
                  <a:lnTo>
                    <a:pt x="275132" y="878840"/>
                  </a:lnTo>
                  <a:lnTo>
                    <a:pt x="276529" y="878840"/>
                  </a:lnTo>
                  <a:lnTo>
                    <a:pt x="285343" y="881380"/>
                  </a:lnTo>
                  <a:lnTo>
                    <a:pt x="299745" y="886460"/>
                  </a:lnTo>
                  <a:lnTo>
                    <a:pt x="306971" y="887730"/>
                  </a:lnTo>
                  <a:lnTo>
                    <a:pt x="343560" y="897890"/>
                  </a:lnTo>
                  <a:lnTo>
                    <a:pt x="380479" y="905510"/>
                  </a:lnTo>
                  <a:lnTo>
                    <a:pt x="389750" y="908050"/>
                  </a:lnTo>
                  <a:lnTo>
                    <a:pt x="399034" y="909320"/>
                  </a:lnTo>
                  <a:lnTo>
                    <a:pt x="408343" y="911860"/>
                  </a:lnTo>
                  <a:lnTo>
                    <a:pt x="426986" y="914400"/>
                  </a:lnTo>
                  <a:lnTo>
                    <a:pt x="436333" y="916940"/>
                  </a:lnTo>
                  <a:lnTo>
                    <a:pt x="549211" y="932180"/>
                  </a:lnTo>
                  <a:lnTo>
                    <a:pt x="606094" y="935990"/>
                  </a:lnTo>
                  <a:lnTo>
                    <a:pt x="625094" y="935990"/>
                  </a:lnTo>
                  <a:lnTo>
                    <a:pt x="644105" y="937260"/>
                  </a:lnTo>
                  <a:lnTo>
                    <a:pt x="663130" y="937260"/>
                  </a:lnTo>
                  <a:lnTo>
                    <a:pt x="682155" y="935990"/>
                  </a:lnTo>
                  <a:lnTo>
                    <a:pt x="691654" y="935990"/>
                  </a:lnTo>
                  <a:lnTo>
                    <a:pt x="701154" y="934720"/>
                  </a:lnTo>
                  <a:lnTo>
                    <a:pt x="710641" y="934720"/>
                  </a:lnTo>
                  <a:lnTo>
                    <a:pt x="720115" y="933450"/>
                  </a:lnTo>
                  <a:lnTo>
                    <a:pt x="734148" y="930910"/>
                  </a:lnTo>
                  <a:lnTo>
                    <a:pt x="741959" y="929640"/>
                  </a:lnTo>
                  <a:lnTo>
                    <a:pt x="742213" y="930910"/>
                  </a:lnTo>
                  <a:lnTo>
                    <a:pt x="734517" y="933450"/>
                  </a:lnTo>
                  <a:lnTo>
                    <a:pt x="720572" y="935990"/>
                  </a:lnTo>
                  <a:lnTo>
                    <a:pt x="711136" y="938530"/>
                  </a:lnTo>
                  <a:lnTo>
                    <a:pt x="682637" y="942340"/>
                  </a:lnTo>
                  <a:lnTo>
                    <a:pt x="663549" y="943610"/>
                  </a:lnTo>
                  <a:lnTo>
                    <a:pt x="644398" y="946150"/>
                  </a:lnTo>
                  <a:lnTo>
                    <a:pt x="625208" y="947420"/>
                  </a:lnTo>
                  <a:lnTo>
                    <a:pt x="586765" y="947420"/>
                  </a:lnTo>
                  <a:lnTo>
                    <a:pt x="567537" y="948690"/>
                  </a:lnTo>
                  <a:lnTo>
                    <a:pt x="548297" y="947420"/>
                  </a:lnTo>
                  <a:lnTo>
                    <a:pt x="529082" y="947420"/>
                  </a:lnTo>
                  <a:lnTo>
                    <a:pt x="509854" y="946150"/>
                  </a:lnTo>
                  <a:lnTo>
                    <a:pt x="490626" y="946150"/>
                  </a:lnTo>
                  <a:lnTo>
                    <a:pt x="471411" y="944880"/>
                  </a:lnTo>
                  <a:lnTo>
                    <a:pt x="452221" y="942340"/>
                  </a:lnTo>
                  <a:lnTo>
                    <a:pt x="442620" y="942340"/>
                  </a:lnTo>
                  <a:lnTo>
                    <a:pt x="423443" y="939800"/>
                  </a:lnTo>
                  <a:lnTo>
                    <a:pt x="413854" y="939800"/>
                  </a:lnTo>
                  <a:lnTo>
                    <a:pt x="375551" y="934720"/>
                  </a:lnTo>
                  <a:lnTo>
                    <a:pt x="362559" y="933450"/>
                  </a:lnTo>
                  <a:lnTo>
                    <a:pt x="336613" y="928370"/>
                  </a:lnTo>
                  <a:lnTo>
                    <a:pt x="323646" y="927100"/>
                  </a:lnTo>
                  <a:lnTo>
                    <a:pt x="322199" y="925830"/>
                  </a:lnTo>
                  <a:lnTo>
                    <a:pt x="317398" y="924560"/>
                  </a:lnTo>
                  <a:lnTo>
                    <a:pt x="300774" y="915670"/>
                  </a:lnTo>
                  <a:lnTo>
                    <a:pt x="279857" y="904240"/>
                  </a:lnTo>
                  <a:lnTo>
                    <a:pt x="275996" y="902970"/>
                  </a:lnTo>
                  <a:lnTo>
                    <a:pt x="272300" y="900430"/>
                  </a:lnTo>
                  <a:lnTo>
                    <a:pt x="266306" y="896620"/>
                  </a:lnTo>
                  <a:lnTo>
                    <a:pt x="261835" y="894080"/>
                  </a:lnTo>
                  <a:lnTo>
                    <a:pt x="257213" y="891540"/>
                  </a:lnTo>
                  <a:lnTo>
                    <a:pt x="252945" y="887730"/>
                  </a:lnTo>
                  <a:lnTo>
                    <a:pt x="220141" y="863600"/>
                  </a:lnTo>
                  <a:lnTo>
                    <a:pt x="187731" y="834390"/>
                  </a:lnTo>
                  <a:lnTo>
                    <a:pt x="158254" y="803910"/>
                  </a:lnTo>
                  <a:lnTo>
                    <a:pt x="120281" y="751840"/>
                  </a:lnTo>
                  <a:lnTo>
                    <a:pt x="89712" y="695960"/>
                  </a:lnTo>
                  <a:lnTo>
                    <a:pt x="79248" y="670560"/>
                  </a:lnTo>
                  <a:lnTo>
                    <a:pt x="77279" y="665480"/>
                  </a:lnTo>
                  <a:lnTo>
                    <a:pt x="74383" y="659130"/>
                  </a:lnTo>
                  <a:lnTo>
                    <a:pt x="71780" y="651510"/>
                  </a:lnTo>
                  <a:lnTo>
                    <a:pt x="69278" y="643890"/>
                  </a:lnTo>
                  <a:lnTo>
                    <a:pt x="66763" y="636270"/>
                  </a:lnTo>
                  <a:lnTo>
                    <a:pt x="63893" y="624840"/>
                  </a:lnTo>
                  <a:lnTo>
                    <a:pt x="62445" y="619760"/>
                  </a:lnTo>
                  <a:lnTo>
                    <a:pt x="59613" y="609600"/>
                  </a:lnTo>
                  <a:lnTo>
                    <a:pt x="59131" y="607060"/>
                  </a:lnTo>
                  <a:lnTo>
                    <a:pt x="58521" y="604520"/>
                  </a:lnTo>
                  <a:lnTo>
                    <a:pt x="55041" y="589280"/>
                  </a:lnTo>
                  <a:lnTo>
                    <a:pt x="52349" y="572770"/>
                  </a:lnTo>
                  <a:lnTo>
                    <a:pt x="47002" y="521970"/>
                  </a:lnTo>
                  <a:lnTo>
                    <a:pt x="47345" y="469900"/>
                  </a:lnTo>
                  <a:lnTo>
                    <a:pt x="53314" y="419100"/>
                  </a:lnTo>
                  <a:lnTo>
                    <a:pt x="64846" y="368300"/>
                  </a:lnTo>
                  <a:lnTo>
                    <a:pt x="81889" y="318770"/>
                  </a:lnTo>
                  <a:lnTo>
                    <a:pt x="104241" y="271780"/>
                  </a:lnTo>
                  <a:lnTo>
                    <a:pt x="131635" y="227330"/>
                  </a:lnTo>
                  <a:lnTo>
                    <a:pt x="163703" y="186690"/>
                  </a:lnTo>
                  <a:lnTo>
                    <a:pt x="200101" y="148590"/>
                  </a:lnTo>
                  <a:lnTo>
                    <a:pt x="240487" y="115570"/>
                  </a:lnTo>
                  <a:lnTo>
                    <a:pt x="274421" y="92710"/>
                  </a:lnTo>
                  <a:lnTo>
                    <a:pt x="312801" y="72390"/>
                  </a:lnTo>
                  <a:lnTo>
                    <a:pt x="317677" y="69850"/>
                  </a:lnTo>
                  <a:lnTo>
                    <a:pt x="340194" y="59690"/>
                  </a:lnTo>
                  <a:lnTo>
                    <a:pt x="355511" y="53340"/>
                  </a:lnTo>
                  <a:lnTo>
                    <a:pt x="402475" y="38100"/>
                  </a:lnTo>
                  <a:lnTo>
                    <a:pt x="405117" y="38100"/>
                  </a:lnTo>
                  <a:lnTo>
                    <a:pt x="407746" y="36830"/>
                  </a:lnTo>
                  <a:lnTo>
                    <a:pt x="410413" y="36830"/>
                  </a:lnTo>
                  <a:lnTo>
                    <a:pt x="418439" y="34290"/>
                  </a:lnTo>
                  <a:lnTo>
                    <a:pt x="434530" y="30480"/>
                  </a:lnTo>
                  <a:lnTo>
                    <a:pt x="450761" y="27940"/>
                  </a:lnTo>
                  <a:lnTo>
                    <a:pt x="467093" y="26670"/>
                  </a:lnTo>
                  <a:lnTo>
                    <a:pt x="483489" y="24130"/>
                  </a:lnTo>
                  <a:lnTo>
                    <a:pt x="536244" y="22860"/>
                  </a:lnTo>
                  <a:lnTo>
                    <a:pt x="588924" y="26670"/>
                  </a:lnTo>
                  <a:lnTo>
                    <a:pt x="640918" y="36830"/>
                  </a:lnTo>
                  <a:lnTo>
                    <a:pt x="691603" y="53340"/>
                  </a:lnTo>
                  <a:lnTo>
                    <a:pt x="740346" y="73660"/>
                  </a:lnTo>
                  <a:lnTo>
                    <a:pt x="786587" y="100330"/>
                  </a:lnTo>
                  <a:lnTo>
                    <a:pt x="829754" y="132080"/>
                  </a:lnTo>
                  <a:lnTo>
                    <a:pt x="869327" y="167640"/>
                  </a:lnTo>
                  <a:lnTo>
                    <a:pt x="904748" y="208280"/>
                  </a:lnTo>
                  <a:lnTo>
                    <a:pt x="935469" y="252730"/>
                  </a:lnTo>
                  <a:lnTo>
                    <a:pt x="938593" y="256540"/>
                  </a:lnTo>
                  <a:lnTo>
                    <a:pt x="941260" y="261620"/>
                  </a:lnTo>
                  <a:lnTo>
                    <a:pt x="944054" y="266700"/>
                  </a:lnTo>
                  <a:lnTo>
                    <a:pt x="946772" y="271780"/>
                  </a:lnTo>
                  <a:lnTo>
                    <a:pt x="949756" y="276860"/>
                  </a:lnTo>
                  <a:lnTo>
                    <a:pt x="959866" y="295910"/>
                  </a:lnTo>
                  <a:lnTo>
                    <a:pt x="963523" y="303530"/>
                  </a:lnTo>
                  <a:lnTo>
                    <a:pt x="970356" y="320040"/>
                  </a:lnTo>
                  <a:lnTo>
                    <a:pt x="973658" y="327660"/>
                  </a:lnTo>
                  <a:lnTo>
                    <a:pt x="976795" y="335280"/>
                  </a:lnTo>
                  <a:lnTo>
                    <a:pt x="979741" y="342900"/>
                  </a:lnTo>
                  <a:lnTo>
                    <a:pt x="982599" y="350520"/>
                  </a:lnTo>
                  <a:lnTo>
                    <a:pt x="985316" y="359410"/>
                  </a:lnTo>
                  <a:lnTo>
                    <a:pt x="987894" y="367030"/>
                  </a:lnTo>
                  <a:lnTo>
                    <a:pt x="998702" y="407670"/>
                  </a:lnTo>
                  <a:lnTo>
                    <a:pt x="1008659" y="474980"/>
                  </a:lnTo>
                  <a:lnTo>
                    <a:pt x="1010170" y="508000"/>
                  </a:lnTo>
                  <a:lnTo>
                    <a:pt x="1009675" y="474980"/>
                  </a:lnTo>
                  <a:lnTo>
                    <a:pt x="1006843" y="440690"/>
                  </a:lnTo>
                  <a:lnTo>
                    <a:pt x="1001699" y="407670"/>
                  </a:lnTo>
                  <a:lnTo>
                    <a:pt x="994244" y="373380"/>
                  </a:lnTo>
                  <a:lnTo>
                    <a:pt x="992047" y="365760"/>
                  </a:lnTo>
                  <a:lnTo>
                    <a:pt x="989698" y="356870"/>
                  </a:lnTo>
                  <a:lnTo>
                    <a:pt x="987196" y="349250"/>
                  </a:lnTo>
                  <a:lnTo>
                    <a:pt x="984554" y="341630"/>
                  </a:lnTo>
                  <a:lnTo>
                    <a:pt x="981811" y="332740"/>
                  </a:lnTo>
                  <a:lnTo>
                    <a:pt x="978890" y="325120"/>
                  </a:lnTo>
                  <a:lnTo>
                    <a:pt x="975791" y="317500"/>
                  </a:lnTo>
                  <a:lnTo>
                    <a:pt x="969340" y="300990"/>
                  </a:lnTo>
                  <a:lnTo>
                    <a:pt x="965860" y="293370"/>
                  </a:lnTo>
                  <a:lnTo>
                    <a:pt x="956221" y="273050"/>
                  </a:lnTo>
                  <a:lnTo>
                    <a:pt x="953350" y="267970"/>
                  </a:lnTo>
                  <a:lnTo>
                    <a:pt x="950734" y="262890"/>
                  </a:lnTo>
                  <a:lnTo>
                    <a:pt x="948055" y="257810"/>
                  </a:lnTo>
                  <a:lnTo>
                    <a:pt x="945489" y="252730"/>
                  </a:lnTo>
                  <a:lnTo>
                    <a:pt x="942467" y="247650"/>
                  </a:lnTo>
                  <a:lnTo>
                    <a:pt x="912533" y="201930"/>
                  </a:lnTo>
                  <a:lnTo>
                    <a:pt x="877595" y="160020"/>
                  </a:lnTo>
                  <a:lnTo>
                    <a:pt x="838149" y="121920"/>
                  </a:lnTo>
                  <a:lnTo>
                    <a:pt x="794727" y="88900"/>
                  </a:lnTo>
                  <a:lnTo>
                    <a:pt x="747864" y="59690"/>
                  </a:lnTo>
                  <a:lnTo>
                    <a:pt x="706564" y="39370"/>
                  </a:lnTo>
                  <a:lnTo>
                    <a:pt x="663562" y="24130"/>
                  </a:lnTo>
                  <a:lnTo>
                    <a:pt x="619226" y="11430"/>
                  </a:lnTo>
                  <a:lnTo>
                    <a:pt x="573900" y="3810"/>
                  </a:lnTo>
                  <a:lnTo>
                    <a:pt x="527977" y="0"/>
                  </a:lnTo>
                  <a:lnTo>
                    <a:pt x="481799" y="0"/>
                  </a:lnTo>
                  <a:lnTo>
                    <a:pt x="447255" y="2540"/>
                  </a:lnTo>
                  <a:lnTo>
                    <a:pt x="430072" y="5080"/>
                  </a:lnTo>
                  <a:lnTo>
                    <a:pt x="413004" y="8890"/>
                  </a:lnTo>
                  <a:lnTo>
                    <a:pt x="404456" y="10160"/>
                  </a:lnTo>
                  <a:lnTo>
                    <a:pt x="401624" y="10160"/>
                  </a:lnTo>
                  <a:lnTo>
                    <a:pt x="398830" y="11430"/>
                  </a:lnTo>
                  <a:lnTo>
                    <a:pt x="396011" y="11430"/>
                  </a:lnTo>
                  <a:lnTo>
                    <a:pt x="329488" y="31750"/>
                  </a:lnTo>
                  <a:lnTo>
                    <a:pt x="313385" y="39370"/>
                  </a:lnTo>
                  <a:lnTo>
                    <a:pt x="305320" y="41910"/>
                  </a:lnTo>
                  <a:lnTo>
                    <a:pt x="281660" y="53340"/>
                  </a:lnTo>
                  <a:lnTo>
                    <a:pt x="258572" y="66040"/>
                  </a:lnTo>
                  <a:lnTo>
                    <a:pt x="251091" y="69850"/>
                  </a:lnTo>
                  <a:lnTo>
                    <a:pt x="184467" y="116840"/>
                  </a:lnTo>
                  <a:lnTo>
                    <a:pt x="150025" y="148590"/>
                  </a:lnTo>
                  <a:lnTo>
                    <a:pt x="118554" y="182880"/>
                  </a:lnTo>
                  <a:lnTo>
                    <a:pt x="90297" y="220980"/>
                  </a:lnTo>
                  <a:lnTo>
                    <a:pt x="65506" y="260350"/>
                  </a:lnTo>
                  <a:lnTo>
                    <a:pt x="44437" y="302260"/>
                  </a:lnTo>
                  <a:lnTo>
                    <a:pt x="27254" y="346710"/>
                  </a:lnTo>
                  <a:lnTo>
                    <a:pt x="14147" y="392430"/>
                  </a:lnTo>
                  <a:lnTo>
                    <a:pt x="5181" y="438150"/>
                  </a:lnTo>
                  <a:lnTo>
                    <a:pt x="444" y="485140"/>
                  </a:lnTo>
                  <a:lnTo>
                    <a:pt x="0" y="532130"/>
                  </a:lnTo>
                  <a:lnTo>
                    <a:pt x="3924" y="580390"/>
                  </a:lnTo>
                  <a:lnTo>
                    <a:pt x="6388" y="598170"/>
                  </a:lnTo>
                  <a:lnTo>
                    <a:pt x="9690" y="614680"/>
                  </a:lnTo>
                  <a:lnTo>
                    <a:pt x="10274" y="618490"/>
                  </a:lnTo>
                  <a:lnTo>
                    <a:pt x="10744" y="621030"/>
                  </a:lnTo>
                  <a:lnTo>
                    <a:pt x="13512" y="632460"/>
                  </a:lnTo>
                  <a:lnTo>
                    <a:pt x="14947" y="638810"/>
                  </a:lnTo>
                  <a:lnTo>
                    <a:pt x="17792" y="650240"/>
                  </a:lnTo>
                  <a:lnTo>
                    <a:pt x="22834" y="666750"/>
                  </a:lnTo>
                  <a:lnTo>
                    <a:pt x="25476" y="675640"/>
                  </a:lnTo>
                  <a:lnTo>
                    <a:pt x="28422" y="683260"/>
                  </a:lnTo>
                  <a:lnTo>
                    <a:pt x="30429" y="689610"/>
                  </a:lnTo>
                  <a:lnTo>
                    <a:pt x="32270" y="694690"/>
                  </a:lnTo>
                  <a:lnTo>
                    <a:pt x="56172" y="749300"/>
                  </a:lnTo>
                  <a:lnTo>
                    <a:pt x="92849" y="811530"/>
                  </a:lnTo>
                  <a:lnTo>
                    <a:pt x="136207" y="866140"/>
                  </a:lnTo>
                  <a:lnTo>
                    <a:pt x="185229" y="913130"/>
                  </a:lnTo>
                  <a:lnTo>
                    <a:pt x="213969" y="934720"/>
                  </a:lnTo>
                  <a:lnTo>
                    <a:pt x="218160" y="938530"/>
                  </a:lnTo>
                  <a:lnTo>
                    <a:pt x="222897" y="942340"/>
                  </a:lnTo>
                  <a:lnTo>
                    <a:pt x="228015" y="944880"/>
                  </a:lnTo>
                  <a:lnTo>
                    <a:pt x="232981" y="948690"/>
                  </a:lnTo>
                  <a:lnTo>
                    <a:pt x="238010" y="951230"/>
                  </a:lnTo>
                  <a:lnTo>
                    <a:pt x="242925" y="955040"/>
                  </a:lnTo>
                  <a:lnTo>
                    <a:pt x="248069" y="958850"/>
                  </a:lnTo>
                  <a:lnTo>
                    <a:pt x="254457" y="961390"/>
                  </a:lnTo>
                  <a:lnTo>
                    <a:pt x="273697" y="972820"/>
                  </a:lnTo>
                  <a:lnTo>
                    <a:pt x="277456" y="975360"/>
                  </a:lnTo>
                  <a:lnTo>
                    <a:pt x="279374" y="975360"/>
                  </a:lnTo>
                  <a:lnTo>
                    <a:pt x="284708" y="979170"/>
                  </a:lnTo>
                  <a:lnTo>
                    <a:pt x="295376" y="984250"/>
                  </a:lnTo>
                  <a:lnTo>
                    <a:pt x="299237" y="985520"/>
                  </a:lnTo>
                  <a:lnTo>
                    <a:pt x="302679" y="988060"/>
                  </a:lnTo>
                  <a:lnTo>
                    <a:pt x="336118" y="1019810"/>
                  </a:lnTo>
                  <a:lnTo>
                    <a:pt x="369201" y="1045210"/>
                  </a:lnTo>
                  <a:lnTo>
                    <a:pt x="404533" y="1065530"/>
                  </a:lnTo>
                  <a:lnTo>
                    <a:pt x="441807" y="1082040"/>
                  </a:lnTo>
                  <a:lnTo>
                    <a:pt x="480695" y="1094740"/>
                  </a:lnTo>
                  <a:lnTo>
                    <a:pt x="520890" y="1103630"/>
                  </a:lnTo>
                  <a:lnTo>
                    <a:pt x="562063" y="1108710"/>
                  </a:lnTo>
                  <a:lnTo>
                    <a:pt x="603910" y="1108710"/>
                  </a:lnTo>
                  <a:lnTo>
                    <a:pt x="646112" y="1106170"/>
                  </a:lnTo>
                  <a:lnTo>
                    <a:pt x="688352" y="1098550"/>
                  </a:lnTo>
                  <a:lnTo>
                    <a:pt x="730300" y="1087120"/>
                  </a:lnTo>
                  <a:lnTo>
                    <a:pt x="771652" y="1070610"/>
                  </a:lnTo>
                  <a:lnTo>
                    <a:pt x="812088" y="1051560"/>
                  </a:lnTo>
                  <a:lnTo>
                    <a:pt x="851293" y="1027430"/>
                  </a:lnTo>
                  <a:lnTo>
                    <a:pt x="888936" y="999490"/>
                  </a:lnTo>
                  <a:lnTo>
                    <a:pt x="924725" y="966470"/>
                  </a:lnTo>
                  <a:lnTo>
                    <a:pt x="940943" y="948690"/>
                  </a:lnTo>
                  <a:lnTo>
                    <a:pt x="958329" y="929640"/>
                  </a:lnTo>
                  <a:lnTo>
                    <a:pt x="989418" y="889000"/>
                  </a:lnTo>
                  <a:lnTo>
                    <a:pt x="1017701" y="844550"/>
                  </a:lnTo>
                  <a:lnTo>
                    <a:pt x="1020343" y="839470"/>
                  </a:lnTo>
                  <a:close/>
                </a:path>
              </a:pathLst>
            </a:custGeom>
            <a:solidFill>
              <a:srgbClr val="378E3C"/>
            </a:solidFill>
          </p:spPr>
          <p:txBody>
            <a:bodyPr wrap="square" lIns="0" tIns="0" rIns="0" bIns="0" rtlCol="0"/>
            <a:lstStyle/>
            <a:p>
              <a:endParaRPr/>
            </a:p>
          </p:txBody>
        </p:sp>
      </p:grpSp>
      <p:sp>
        <p:nvSpPr>
          <p:cNvPr id="86" name="object 31">
            <a:extLst>
              <a:ext uri="{FF2B5EF4-FFF2-40B4-BE49-F238E27FC236}">
                <a16:creationId xmlns:a16="http://schemas.microsoft.com/office/drawing/2014/main" id="{25760E31-6F9B-0ACE-87E6-B19359A1B1EA}"/>
              </a:ext>
            </a:extLst>
          </p:cNvPr>
          <p:cNvSpPr/>
          <p:nvPr/>
        </p:nvSpPr>
        <p:spPr>
          <a:xfrm>
            <a:off x="8692019" y="7426397"/>
            <a:ext cx="4490581" cy="2212903"/>
          </a:xfrm>
          <a:custGeom>
            <a:avLst/>
            <a:gdLst/>
            <a:ahLst/>
            <a:cxnLst/>
            <a:rect l="l" t="t" r="r" b="b"/>
            <a:pathLst>
              <a:path w="4457065" h="2169159">
                <a:moveTo>
                  <a:pt x="4267101" y="2169025"/>
                </a:moveTo>
                <a:lnTo>
                  <a:pt x="190498" y="2169025"/>
                </a:lnTo>
                <a:lnTo>
                  <a:pt x="146820" y="2163994"/>
                </a:lnTo>
                <a:lnTo>
                  <a:pt x="106722" y="2149663"/>
                </a:lnTo>
                <a:lnTo>
                  <a:pt x="71351" y="2127175"/>
                </a:lnTo>
                <a:lnTo>
                  <a:pt x="41850" y="2097673"/>
                </a:lnTo>
                <a:lnTo>
                  <a:pt x="19362" y="2062303"/>
                </a:lnTo>
                <a:lnTo>
                  <a:pt x="5031" y="2022205"/>
                </a:lnTo>
                <a:lnTo>
                  <a:pt x="0" y="1978525"/>
                </a:lnTo>
                <a:lnTo>
                  <a:pt x="0" y="190500"/>
                </a:lnTo>
                <a:lnTo>
                  <a:pt x="5031" y="146820"/>
                </a:lnTo>
                <a:lnTo>
                  <a:pt x="19362" y="106722"/>
                </a:lnTo>
                <a:lnTo>
                  <a:pt x="41850" y="71351"/>
                </a:lnTo>
                <a:lnTo>
                  <a:pt x="71351" y="41850"/>
                </a:lnTo>
                <a:lnTo>
                  <a:pt x="106722" y="19362"/>
                </a:lnTo>
                <a:lnTo>
                  <a:pt x="146820" y="5031"/>
                </a:lnTo>
                <a:lnTo>
                  <a:pt x="190499" y="0"/>
                </a:lnTo>
                <a:lnTo>
                  <a:pt x="4267100" y="0"/>
                </a:lnTo>
                <a:lnTo>
                  <a:pt x="4310780" y="5031"/>
                </a:lnTo>
                <a:lnTo>
                  <a:pt x="4350877" y="19362"/>
                </a:lnTo>
                <a:lnTo>
                  <a:pt x="4386248" y="41850"/>
                </a:lnTo>
                <a:lnTo>
                  <a:pt x="4415749" y="71351"/>
                </a:lnTo>
                <a:lnTo>
                  <a:pt x="4438237" y="106722"/>
                </a:lnTo>
                <a:lnTo>
                  <a:pt x="4452569" y="146820"/>
                </a:lnTo>
                <a:lnTo>
                  <a:pt x="4456670" y="182425"/>
                </a:lnTo>
                <a:lnTo>
                  <a:pt x="4456670" y="1986600"/>
                </a:lnTo>
                <a:lnTo>
                  <a:pt x="4438237" y="2062303"/>
                </a:lnTo>
                <a:lnTo>
                  <a:pt x="4415749" y="2097673"/>
                </a:lnTo>
                <a:lnTo>
                  <a:pt x="4386248" y="2127175"/>
                </a:lnTo>
                <a:lnTo>
                  <a:pt x="4350877" y="2149663"/>
                </a:lnTo>
                <a:lnTo>
                  <a:pt x="4310780" y="2163994"/>
                </a:lnTo>
                <a:lnTo>
                  <a:pt x="4267101" y="2169025"/>
                </a:lnTo>
                <a:close/>
              </a:path>
            </a:pathLst>
          </a:custGeom>
          <a:solidFill>
            <a:srgbClr val="F6B916"/>
          </a:solidFill>
        </p:spPr>
        <p:txBody>
          <a:bodyPr wrap="square" lIns="0" tIns="0" rIns="0" bIns="0" rtlCol="0"/>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Recycled pad materials are transformed into eco-friendly bricks and tiles, offering sustainable options for construction and design. These upcycled materials help reduce landfill waste and promote green building practices.</a:t>
            </a:r>
            <a:endParaRPr b="1" dirty="0">
              <a:latin typeface="Arial" panose="020B0604020202020204" pitchFamily="34" charset="0"/>
              <a:cs typeface="Arial" panose="020B0604020202020204" pitchFamily="34" charset="0"/>
            </a:endParaRPr>
          </a:p>
        </p:txBody>
      </p:sp>
      <p:sp>
        <p:nvSpPr>
          <p:cNvPr id="88" name="object 31">
            <a:extLst>
              <a:ext uri="{FF2B5EF4-FFF2-40B4-BE49-F238E27FC236}">
                <a16:creationId xmlns:a16="http://schemas.microsoft.com/office/drawing/2014/main" id="{5FBFF313-797E-DBDD-4699-89DA2917546B}"/>
              </a:ext>
            </a:extLst>
          </p:cNvPr>
          <p:cNvSpPr/>
          <p:nvPr/>
        </p:nvSpPr>
        <p:spPr>
          <a:xfrm>
            <a:off x="13570031" y="8525528"/>
            <a:ext cx="4489369" cy="1037572"/>
          </a:xfrm>
          <a:custGeom>
            <a:avLst/>
            <a:gdLst/>
            <a:ahLst/>
            <a:cxnLst/>
            <a:rect l="l" t="t" r="r" b="b"/>
            <a:pathLst>
              <a:path w="4457065" h="2169159">
                <a:moveTo>
                  <a:pt x="4267101" y="2169025"/>
                </a:moveTo>
                <a:lnTo>
                  <a:pt x="190498" y="2169025"/>
                </a:lnTo>
                <a:lnTo>
                  <a:pt x="146820" y="2163994"/>
                </a:lnTo>
                <a:lnTo>
                  <a:pt x="106722" y="2149663"/>
                </a:lnTo>
                <a:lnTo>
                  <a:pt x="71351" y="2127175"/>
                </a:lnTo>
                <a:lnTo>
                  <a:pt x="41850" y="2097673"/>
                </a:lnTo>
                <a:lnTo>
                  <a:pt x="19362" y="2062303"/>
                </a:lnTo>
                <a:lnTo>
                  <a:pt x="5031" y="2022205"/>
                </a:lnTo>
                <a:lnTo>
                  <a:pt x="0" y="1978525"/>
                </a:lnTo>
                <a:lnTo>
                  <a:pt x="0" y="190500"/>
                </a:lnTo>
                <a:lnTo>
                  <a:pt x="5031" y="146820"/>
                </a:lnTo>
                <a:lnTo>
                  <a:pt x="19362" y="106722"/>
                </a:lnTo>
                <a:lnTo>
                  <a:pt x="41850" y="71351"/>
                </a:lnTo>
                <a:lnTo>
                  <a:pt x="71351" y="41850"/>
                </a:lnTo>
                <a:lnTo>
                  <a:pt x="106722" y="19362"/>
                </a:lnTo>
                <a:lnTo>
                  <a:pt x="146820" y="5031"/>
                </a:lnTo>
                <a:lnTo>
                  <a:pt x="190499" y="0"/>
                </a:lnTo>
                <a:lnTo>
                  <a:pt x="4267100" y="0"/>
                </a:lnTo>
                <a:lnTo>
                  <a:pt x="4310780" y="5031"/>
                </a:lnTo>
                <a:lnTo>
                  <a:pt x="4350877" y="19362"/>
                </a:lnTo>
                <a:lnTo>
                  <a:pt x="4386248" y="41850"/>
                </a:lnTo>
                <a:lnTo>
                  <a:pt x="4415749" y="71351"/>
                </a:lnTo>
                <a:lnTo>
                  <a:pt x="4438237" y="106722"/>
                </a:lnTo>
                <a:lnTo>
                  <a:pt x="4452569" y="146820"/>
                </a:lnTo>
                <a:lnTo>
                  <a:pt x="4456670" y="182425"/>
                </a:lnTo>
                <a:lnTo>
                  <a:pt x="4456670" y="1986600"/>
                </a:lnTo>
                <a:lnTo>
                  <a:pt x="4438237" y="2062303"/>
                </a:lnTo>
                <a:lnTo>
                  <a:pt x="4415749" y="2097673"/>
                </a:lnTo>
                <a:lnTo>
                  <a:pt x="4386248" y="2127175"/>
                </a:lnTo>
                <a:lnTo>
                  <a:pt x="4350877" y="2149663"/>
                </a:lnTo>
                <a:lnTo>
                  <a:pt x="4310780" y="2163994"/>
                </a:lnTo>
                <a:lnTo>
                  <a:pt x="4267101" y="2169025"/>
                </a:lnTo>
                <a:close/>
              </a:path>
            </a:pathLst>
          </a:custGeom>
          <a:solidFill>
            <a:srgbClr val="F6B916"/>
          </a:solidFill>
        </p:spPr>
        <p:txBody>
          <a:bodyPr wrap="square" lIns="0" tIns="0" rIns="0" bIns="0" rtlCol="0"/>
          <a:lstStyle/>
          <a:p>
            <a:pPr marL="285750" indent="-285750">
              <a:buFont typeface="Arial" panose="020B0604020202020204" pitchFamily="34" charset="0"/>
              <a:buChar char="•"/>
            </a:pPr>
            <a:r>
              <a:rPr lang="en-US" b="1" i="0" dirty="0" err="1">
                <a:solidFill>
                  <a:srgbClr val="3D3929"/>
                </a:solidFill>
                <a:effectLst/>
                <a:latin typeface="Arial" panose="020B0604020202020204" pitchFamily="34" charset="0"/>
                <a:cs typeface="Arial" panose="020B0604020202020204" pitchFamily="34" charset="0"/>
              </a:rPr>
              <a:t>EcoSense</a:t>
            </a:r>
            <a:r>
              <a:rPr lang="en-US" b="1" i="0" dirty="0">
                <a:solidFill>
                  <a:srgbClr val="3D3929"/>
                </a:solidFill>
                <a:effectLst/>
                <a:latin typeface="Arial" panose="020B0604020202020204" pitchFamily="34" charset="0"/>
                <a:cs typeface="Arial" panose="020B0604020202020204" pitchFamily="34" charset="0"/>
              </a:rPr>
              <a:t> Pads: Made from bamboo fiber and corn starch, fully biodegradable within 6 months. give me more details about it.</a:t>
            </a:r>
            <a:endParaRPr b="1" dirty="0">
              <a:latin typeface="Arial" panose="020B0604020202020204" pitchFamily="34" charset="0"/>
              <a:cs typeface="Arial" panose="020B0604020202020204" pitchFamily="34" charset="0"/>
            </a:endParaRPr>
          </a:p>
        </p:txBody>
      </p:sp>
      <p:sp>
        <p:nvSpPr>
          <p:cNvPr id="89" name="object 16">
            <a:extLst>
              <a:ext uri="{FF2B5EF4-FFF2-40B4-BE49-F238E27FC236}">
                <a16:creationId xmlns:a16="http://schemas.microsoft.com/office/drawing/2014/main" id="{00D4B0B0-D7FC-5094-897B-C360E23C8AD1}"/>
              </a:ext>
            </a:extLst>
          </p:cNvPr>
          <p:cNvSpPr/>
          <p:nvPr/>
        </p:nvSpPr>
        <p:spPr>
          <a:xfrm rot="3370982">
            <a:off x="8307838" y="8859050"/>
            <a:ext cx="593294" cy="490047"/>
          </a:xfrm>
          <a:custGeom>
            <a:avLst/>
            <a:gdLst/>
            <a:ahLst/>
            <a:cxnLst/>
            <a:rect l="l" t="t" r="r" b="b"/>
            <a:pathLst>
              <a:path w="488950" h="615950">
                <a:moveTo>
                  <a:pt x="225561" y="615864"/>
                </a:moveTo>
                <a:lnTo>
                  <a:pt x="20082" y="264782"/>
                </a:lnTo>
                <a:lnTo>
                  <a:pt x="20736" y="263733"/>
                </a:lnTo>
                <a:lnTo>
                  <a:pt x="21392" y="262808"/>
                </a:lnTo>
                <a:lnTo>
                  <a:pt x="38892" y="227532"/>
                </a:lnTo>
                <a:lnTo>
                  <a:pt x="113006" y="78683"/>
                </a:lnTo>
                <a:lnTo>
                  <a:pt x="0" y="0"/>
                </a:lnTo>
                <a:lnTo>
                  <a:pt x="322667" y="783"/>
                </a:lnTo>
                <a:lnTo>
                  <a:pt x="451832" y="227532"/>
                </a:lnTo>
                <a:lnTo>
                  <a:pt x="365334" y="227532"/>
                </a:lnTo>
                <a:lnTo>
                  <a:pt x="339070" y="274653"/>
                </a:lnTo>
                <a:lnTo>
                  <a:pt x="312311" y="319747"/>
                </a:lnTo>
                <a:lnTo>
                  <a:pt x="286388" y="362831"/>
                </a:lnTo>
                <a:lnTo>
                  <a:pt x="262625" y="403914"/>
                </a:lnTo>
                <a:lnTo>
                  <a:pt x="242346" y="443008"/>
                </a:lnTo>
                <a:lnTo>
                  <a:pt x="226874" y="480124"/>
                </a:lnTo>
                <a:lnTo>
                  <a:pt x="217245" y="519701"/>
                </a:lnTo>
                <a:lnTo>
                  <a:pt x="215321" y="556255"/>
                </a:lnTo>
                <a:lnTo>
                  <a:pt x="218845" y="588679"/>
                </a:lnTo>
                <a:lnTo>
                  <a:pt x="225561" y="615864"/>
                </a:lnTo>
                <a:close/>
              </a:path>
              <a:path w="488950" h="615950">
                <a:moveTo>
                  <a:pt x="488766" y="292368"/>
                </a:moveTo>
                <a:lnTo>
                  <a:pt x="365334" y="227532"/>
                </a:lnTo>
                <a:lnTo>
                  <a:pt x="451835" y="227536"/>
                </a:lnTo>
                <a:lnTo>
                  <a:pt x="488766" y="292368"/>
                </a:lnTo>
                <a:close/>
              </a:path>
            </a:pathLst>
          </a:custGeom>
          <a:solidFill>
            <a:srgbClr val="5B8134"/>
          </a:solidFill>
        </p:spPr>
        <p:txBody>
          <a:bodyPr wrap="square" lIns="0" tIns="0" rIns="0" bIns="0" rtlCol="0"/>
          <a:lstStyle/>
          <a:p>
            <a:endParaRPr dirty="0"/>
          </a:p>
        </p:txBody>
      </p:sp>
      <p:sp>
        <p:nvSpPr>
          <p:cNvPr id="90" name="object 16">
            <a:extLst>
              <a:ext uri="{FF2B5EF4-FFF2-40B4-BE49-F238E27FC236}">
                <a16:creationId xmlns:a16="http://schemas.microsoft.com/office/drawing/2014/main" id="{A298AC1E-E5E4-70EA-1642-E7DA7CB56224}"/>
              </a:ext>
            </a:extLst>
          </p:cNvPr>
          <p:cNvSpPr/>
          <p:nvPr/>
        </p:nvSpPr>
        <p:spPr>
          <a:xfrm rot="6651730">
            <a:off x="5513160" y="990752"/>
            <a:ext cx="608456" cy="527524"/>
          </a:xfrm>
          <a:custGeom>
            <a:avLst/>
            <a:gdLst/>
            <a:ahLst/>
            <a:cxnLst/>
            <a:rect l="l" t="t" r="r" b="b"/>
            <a:pathLst>
              <a:path w="488950" h="615950">
                <a:moveTo>
                  <a:pt x="225561" y="615864"/>
                </a:moveTo>
                <a:lnTo>
                  <a:pt x="20082" y="264782"/>
                </a:lnTo>
                <a:lnTo>
                  <a:pt x="20736" y="263733"/>
                </a:lnTo>
                <a:lnTo>
                  <a:pt x="21392" y="262808"/>
                </a:lnTo>
                <a:lnTo>
                  <a:pt x="38892" y="227532"/>
                </a:lnTo>
                <a:lnTo>
                  <a:pt x="113006" y="78683"/>
                </a:lnTo>
                <a:lnTo>
                  <a:pt x="0" y="0"/>
                </a:lnTo>
                <a:lnTo>
                  <a:pt x="322667" y="783"/>
                </a:lnTo>
                <a:lnTo>
                  <a:pt x="451832" y="227532"/>
                </a:lnTo>
                <a:lnTo>
                  <a:pt x="365334" y="227532"/>
                </a:lnTo>
                <a:lnTo>
                  <a:pt x="339070" y="274653"/>
                </a:lnTo>
                <a:lnTo>
                  <a:pt x="312311" y="319747"/>
                </a:lnTo>
                <a:lnTo>
                  <a:pt x="286388" y="362831"/>
                </a:lnTo>
                <a:lnTo>
                  <a:pt x="262625" y="403914"/>
                </a:lnTo>
                <a:lnTo>
                  <a:pt x="242346" y="443008"/>
                </a:lnTo>
                <a:lnTo>
                  <a:pt x="226874" y="480124"/>
                </a:lnTo>
                <a:lnTo>
                  <a:pt x="217245" y="519701"/>
                </a:lnTo>
                <a:lnTo>
                  <a:pt x="215321" y="556255"/>
                </a:lnTo>
                <a:lnTo>
                  <a:pt x="218845" y="588679"/>
                </a:lnTo>
                <a:lnTo>
                  <a:pt x="225561" y="615864"/>
                </a:lnTo>
                <a:close/>
              </a:path>
              <a:path w="488950" h="615950">
                <a:moveTo>
                  <a:pt x="488766" y="292368"/>
                </a:moveTo>
                <a:lnTo>
                  <a:pt x="365334" y="227532"/>
                </a:lnTo>
                <a:lnTo>
                  <a:pt x="451835" y="227536"/>
                </a:lnTo>
                <a:lnTo>
                  <a:pt x="488766" y="292368"/>
                </a:lnTo>
                <a:close/>
              </a:path>
            </a:pathLst>
          </a:custGeom>
          <a:solidFill>
            <a:srgbClr val="5B8134"/>
          </a:solidFill>
        </p:spPr>
        <p:txBody>
          <a:bodyPr wrap="square" lIns="0" tIns="0" rIns="0" bIns="0" rtlCol="0"/>
          <a:lstStyle/>
          <a:p>
            <a:endParaRPr dirty="0"/>
          </a:p>
        </p:txBody>
      </p:sp>
      <p:sp>
        <p:nvSpPr>
          <p:cNvPr id="91" name="object 16">
            <a:extLst>
              <a:ext uri="{FF2B5EF4-FFF2-40B4-BE49-F238E27FC236}">
                <a16:creationId xmlns:a16="http://schemas.microsoft.com/office/drawing/2014/main" id="{5E5BCBFC-0AE6-7673-BDE0-3F8C914889C9}"/>
              </a:ext>
            </a:extLst>
          </p:cNvPr>
          <p:cNvSpPr/>
          <p:nvPr/>
        </p:nvSpPr>
        <p:spPr>
          <a:xfrm rot="6651730">
            <a:off x="5609814" y="2141819"/>
            <a:ext cx="631867" cy="536443"/>
          </a:xfrm>
          <a:custGeom>
            <a:avLst/>
            <a:gdLst/>
            <a:ahLst/>
            <a:cxnLst/>
            <a:rect l="l" t="t" r="r" b="b"/>
            <a:pathLst>
              <a:path w="488950" h="615950">
                <a:moveTo>
                  <a:pt x="225561" y="615864"/>
                </a:moveTo>
                <a:lnTo>
                  <a:pt x="20082" y="264782"/>
                </a:lnTo>
                <a:lnTo>
                  <a:pt x="20736" y="263733"/>
                </a:lnTo>
                <a:lnTo>
                  <a:pt x="21392" y="262808"/>
                </a:lnTo>
                <a:lnTo>
                  <a:pt x="38892" y="227532"/>
                </a:lnTo>
                <a:lnTo>
                  <a:pt x="113006" y="78683"/>
                </a:lnTo>
                <a:lnTo>
                  <a:pt x="0" y="0"/>
                </a:lnTo>
                <a:lnTo>
                  <a:pt x="322667" y="783"/>
                </a:lnTo>
                <a:lnTo>
                  <a:pt x="451832" y="227532"/>
                </a:lnTo>
                <a:lnTo>
                  <a:pt x="365334" y="227532"/>
                </a:lnTo>
                <a:lnTo>
                  <a:pt x="339070" y="274653"/>
                </a:lnTo>
                <a:lnTo>
                  <a:pt x="312311" y="319747"/>
                </a:lnTo>
                <a:lnTo>
                  <a:pt x="286388" y="362831"/>
                </a:lnTo>
                <a:lnTo>
                  <a:pt x="262625" y="403914"/>
                </a:lnTo>
                <a:lnTo>
                  <a:pt x="242346" y="443008"/>
                </a:lnTo>
                <a:lnTo>
                  <a:pt x="226874" y="480124"/>
                </a:lnTo>
                <a:lnTo>
                  <a:pt x="217245" y="519701"/>
                </a:lnTo>
                <a:lnTo>
                  <a:pt x="215321" y="556255"/>
                </a:lnTo>
                <a:lnTo>
                  <a:pt x="218845" y="588679"/>
                </a:lnTo>
                <a:lnTo>
                  <a:pt x="225561" y="615864"/>
                </a:lnTo>
                <a:close/>
              </a:path>
              <a:path w="488950" h="615950">
                <a:moveTo>
                  <a:pt x="488766" y="292368"/>
                </a:moveTo>
                <a:lnTo>
                  <a:pt x="365334" y="227532"/>
                </a:lnTo>
                <a:lnTo>
                  <a:pt x="451835" y="227536"/>
                </a:lnTo>
                <a:lnTo>
                  <a:pt x="488766" y="292368"/>
                </a:lnTo>
                <a:close/>
              </a:path>
            </a:pathLst>
          </a:custGeom>
          <a:solidFill>
            <a:srgbClr val="5B8134"/>
          </a:solidFill>
        </p:spPr>
        <p:txBody>
          <a:bodyPr wrap="square" lIns="0" tIns="0" rIns="0" bIns="0" rtlCol="0"/>
          <a:lstStyle/>
          <a:p>
            <a:endParaRPr dirty="0"/>
          </a:p>
        </p:txBody>
      </p:sp>
      <p:sp>
        <p:nvSpPr>
          <p:cNvPr id="92" name="object 16">
            <a:extLst>
              <a:ext uri="{FF2B5EF4-FFF2-40B4-BE49-F238E27FC236}">
                <a16:creationId xmlns:a16="http://schemas.microsoft.com/office/drawing/2014/main" id="{1EC788E2-206F-0E7D-2FB5-11655738391A}"/>
              </a:ext>
            </a:extLst>
          </p:cNvPr>
          <p:cNvSpPr/>
          <p:nvPr/>
        </p:nvSpPr>
        <p:spPr>
          <a:xfrm rot="3370982">
            <a:off x="12919698" y="8875343"/>
            <a:ext cx="634282" cy="545144"/>
          </a:xfrm>
          <a:custGeom>
            <a:avLst/>
            <a:gdLst/>
            <a:ahLst/>
            <a:cxnLst/>
            <a:rect l="l" t="t" r="r" b="b"/>
            <a:pathLst>
              <a:path w="488950" h="615950">
                <a:moveTo>
                  <a:pt x="225561" y="615864"/>
                </a:moveTo>
                <a:lnTo>
                  <a:pt x="20082" y="264782"/>
                </a:lnTo>
                <a:lnTo>
                  <a:pt x="20736" y="263733"/>
                </a:lnTo>
                <a:lnTo>
                  <a:pt x="21392" y="262808"/>
                </a:lnTo>
                <a:lnTo>
                  <a:pt x="38892" y="227532"/>
                </a:lnTo>
                <a:lnTo>
                  <a:pt x="113006" y="78683"/>
                </a:lnTo>
                <a:lnTo>
                  <a:pt x="0" y="0"/>
                </a:lnTo>
                <a:lnTo>
                  <a:pt x="322667" y="783"/>
                </a:lnTo>
                <a:lnTo>
                  <a:pt x="451832" y="227532"/>
                </a:lnTo>
                <a:lnTo>
                  <a:pt x="365334" y="227532"/>
                </a:lnTo>
                <a:lnTo>
                  <a:pt x="339070" y="274653"/>
                </a:lnTo>
                <a:lnTo>
                  <a:pt x="312311" y="319747"/>
                </a:lnTo>
                <a:lnTo>
                  <a:pt x="286388" y="362831"/>
                </a:lnTo>
                <a:lnTo>
                  <a:pt x="262625" y="403914"/>
                </a:lnTo>
                <a:lnTo>
                  <a:pt x="242346" y="443008"/>
                </a:lnTo>
                <a:lnTo>
                  <a:pt x="226874" y="480124"/>
                </a:lnTo>
                <a:lnTo>
                  <a:pt x="217245" y="519701"/>
                </a:lnTo>
                <a:lnTo>
                  <a:pt x="215321" y="556255"/>
                </a:lnTo>
                <a:lnTo>
                  <a:pt x="218845" y="588679"/>
                </a:lnTo>
                <a:lnTo>
                  <a:pt x="225561" y="615864"/>
                </a:lnTo>
                <a:close/>
              </a:path>
              <a:path w="488950" h="615950">
                <a:moveTo>
                  <a:pt x="488766" y="292368"/>
                </a:moveTo>
                <a:lnTo>
                  <a:pt x="365334" y="227532"/>
                </a:lnTo>
                <a:lnTo>
                  <a:pt x="451835" y="227536"/>
                </a:lnTo>
                <a:lnTo>
                  <a:pt x="488766" y="292368"/>
                </a:lnTo>
                <a:close/>
              </a:path>
            </a:pathLst>
          </a:custGeom>
          <a:solidFill>
            <a:srgbClr val="5B8134"/>
          </a:solidFill>
        </p:spPr>
        <p:txBody>
          <a:bodyPr wrap="square" lIns="0" tIns="0" rIns="0" bIns="0" rtlCol="0"/>
          <a:lstStyle/>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3" name="object 3"/>
          <p:cNvPicPr/>
          <p:nvPr/>
        </p:nvPicPr>
        <p:blipFill>
          <a:blip r:embed="rId2" cstate="print"/>
          <a:stretch>
            <a:fillRect/>
          </a:stretch>
        </p:blipFill>
        <p:spPr>
          <a:xfrm>
            <a:off x="5648823" y="8730967"/>
            <a:ext cx="904377" cy="798360"/>
          </a:xfrm>
          <a:prstGeom prst="rect">
            <a:avLst/>
          </a:prstGeom>
        </p:spPr>
      </p:pic>
      <p:pic>
        <p:nvPicPr>
          <p:cNvPr id="4" name="object 4"/>
          <p:cNvPicPr/>
          <p:nvPr/>
        </p:nvPicPr>
        <p:blipFill>
          <a:blip r:embed="rId3" cstate="print"/>
          <a:stretch>
            <a:fillRect/>
          </a:stretch>
        </p:blipFill>
        <p:spPr>
          <a:xfrm>
            <a:off x="11706229" y="8729200"/>
            <a:ext cx="790571" cy="798830"/>
          </a:xfrm>
          <a:prstGeom prst="rect">
            <a:avLst/>
          </a:prstGeom>
        </p:spPr>
      </p:pic>
      <p:pic>
        <p:nvPicPr>
          <p:cNvPr id="5" name="object 5"/>
          <p:cNvPicPr/>
          <p:nvPr/>
        </p:nvPicPr>
        <p:blipFill>
          <a:blip r:embed="rId4" cstate="print"/>
          <a:stretch>
            <a:fillRect/>
          </a:stretch>
        </p:blipFill>
        <p:spPr>
          <a:xfrm>
            <a:off x="7765353" y="8496300"/>
            <a:ext cx="1226247" cy="1142702"/>
          </a:xfrm>
          <a:prstGeom prst="rect">
            <a:avLst/>
          </a:prstGeom>
        </p:spPr>
      </p:pic>
      <p:pic>
        <p:nvPicPr>
          <p:cNvPr id="48" name="object 48"/>
          <p:cNvPicPr/>
          <p:nvPr/>
        </p:nvPicPr>
        <p:blipFill>
          <a:blip r:embed="rId5" cstate="print"/>
          <a:stretch>
            <a:fillRect/>
          </a:stretch>
        </p:blipFill>
        <p:spPr>
          <a:xfrm>
            <a:off x="1028671" y="9754071"/>
            <a:ext cx="428560" cy="502920"/>
          </a:xfrm>
          <a:prstGeom prst="rect">
            <a:avLst/>
          </a:prstGeom>
        </p:spPr>
      </p:pic>
      <p:sp>
        <p:nvSpPr>
          <p:cNvPr id="50" name="object 50"/>
          <p:cNvSpPr/>
          <p:nvPr/>
        </p:nvSpPr>
        <p:spPr>
          <a:xfrm>
            <a:off x="10022205" y="8729306"/>
            <a:ext cx="569595" cy="800735"/>
          </a:xfrm>
          <a:custGeom>
            <a:avLst/>
            <a:gdLst/>
            <a:ahLst/>
            <a:cxnLst/>
            <a:rect l="l" t="t" r="r" b="b"/>
            <a:pathLst>
              <a:path w="569594" h="800734">
                <a:moveTo>
                  <a:pt x="382473" y="191592"/>
                </a:moveTo>
                <a:lnTo>
                  <a:pt x="382066" y="187540"/>
                </a:lnTo>
                <a:lnTo>
                  <a:pt x="380479" y="179527"/>
                </a:lnTo>
                <a:lnTo>
                  <a:pt x="379298" y="175628"/>
                </a:lnTo>
                <a:lnTo>
                  <a:pt x="376542" y="168998"/>
                </a:lnTo>
                <a:lnTo>
                  <a:pt x="376161" y="168071"/>
                </a:lnTo>
                <a:lnTo>
                  <a:pt x="347814" y="139725"/>
                </a:lnTo>
                <a:lnTo>
                  <a:pt x="346786" y="139306"/>
                </a:lnTo>
                <a:lnTo>
                  <a:pt x="346786" y="191592"/>
                </a:lnTo>
                <a:lnTo>
                  <a:pt x="346786" y="608926"/>
                </a:lnTo>
                <a:lnTo>
                  <a:pt x="323748" y="631520"/>
                </a:lnTo>
                <a:lnTo>
                  <a:pt x="245516" y="631520"/>
                </a:lnTo>
                <a:lnTo>
                  <a:pt x="222478" y="608926"/>
                </a:lnTo>
                <a:lnTo>
                  <a:pt x="222478" y="191592"/>
                </a:lnTo>
                <a:lnTo>
                  <a:pt x="245516" y="168998"/>
                </a:lnTo>
                <a:lnTo>
                  <a:pt x="323748" y="168998"/>
                </a:lnTo>
                <a:lnTo>
                  <a:pt x="346786" y="191592"/>
                </a:lnTo>
                <a:lnTo>
                  <a:pt x="346786" y="139306"/>
                </a:lnTo>
                <a:lnTo>
                  <a:pt x="340258" y="136588"/>
                </a:lnTo>
                <a:lnTo>
                  <a:pt x="336359" y="135407"/>
                </a:lnTo>
                <a:lnTo>
                  <a:pt x="328345" y="133819"/>
                </a:lnTo>
                <a:lnTo>
                  <a:pt x="324294" y="133413"/>
                </a:lnTo>
                <a:lnTo>
                  <a:pt x="244957" y="133413"/>
                </a:lnTo>
                <a:lnTo>
                  <a:pt x="207911" y="148767"/>
                </a:lnTo>
                <a:lnTo>
                  <a:pt x="187185" y="187540"/>
                </a:lnTo>
                <a:lnTo>
                  <a:pt x="186778" y="191592"/>
                </a:lnTo>
                <a:lnTo>
                  <a:pt x="186778" y="608926"/>
                </a:lnTo>
                <a:lnTo>
                  <a:pt x="202133" y="645972"/>
                </a:lnTo>
                <a:lnTo>
                  <a:pt x="240906" y="666711"/>
                </a:lnTo>
                <a:lnTo>
                  <a:pt x="244957" y="667105"/>
                </a:lnTo>
                <a:lnTo>
                  <a:pt x="324294" y="667105"/>
                </a:lnTo>
                <a:lnTo>
                  <a:pt x="361340" y="651764"/>
                </a:lnTo>
                <a:lnTo>
                  <a:pt x="376542" y="631520"/>
                </a:lnTo>
                <a:lnTo>
                  <a:pt x="379298" y="624890"/>
                </a:lnTo>
                <a:lnTo>
                  <a:pt x="380479" y="620991"/>
                </a:lnTo>
                <a:lnTo>
                  <a:pt x="382066" y="612978"/>
                </a:lnTo>
                <a:lnTo>
                  <a:pt x="382473" y="608926"/>
                </a:lnTo>
                <a:lnTo>
                  <a:pt x="382473" y="191592"/>
                </a:lnTo>
                <a:close/>
              </a:path>
              <a:path w="569594" h="800734">
                <a:moveTo>
                  <a:pt x="569264" y="271284"/>
                </a:moveTo>
                <a:lnTo>
                  <a:pt x="533679" y="271284"/>
                </a:lnTo>
                <a:lnTo>
                  <a:pt x="533679" y="306870"/>
                </a:lnTo>
                <a:lnTo>
                  <a:pt x="533679" y="493661"/>
                </a:lnTo>
                <a:lnTo>
                  <a:pt x="431393" y="493661"/>
                </a:lnTo>
                <a:lnTo>
                  <a:pt x="431431" y="696023"/>
                </a:lnTo>
                <a:lnTo>
                  <a:pt x="429971" y="704316"/>
                </a:lnTo>
                <a:lnTo>
                  <a:pt x="408609" y="740562"/>
                </a:lnTo>
                <a:lnTo>
                  <a:pt x="349199" y="760857"/>
                </a:lnTo>
                <a:lnTo>
                  <a:pt x="306222" y="764362"/>
                </a:lnTo>
                <a:lnTo>
                  <a:pt x="284632" y="764946"/>
                </a:lnTo>
                <a:lnTo>
                  <a:pt x="263042" y="764362"/>
                </a:lnTo>
                <a:lnTo>
                  <a:pt x="220052" y="760857"/>
                </a:lnTo>
                <a:lnTo>
                  <a:pt x="182206" y="754062"/>
                </a:lnTo>
                <a:lnTo>
                  <a:pt x="149479" y="727608"/>
                </a:lnTo>
                <a:lnTo>
                  <a:pt x="137820" y="696023"/>
                </a:lnTo>
                <a:lnTo>
                  <a:pt x="137858" y="493661"/>
                </a:lnTo>
                <a:lnTo>
                  <a:pt x="35572" y="493661"/>
                </a:lnTo>
                <a:lnTo>
                  <a:pt x="35572" y="306870"/>
                </a:lnTo>
                <a:lnTo>
                  <a:pt x="137858" y="306870"/>
                </a:lnTo>
                <a:lnTo>
                  <a:pt x="137858" y="104635"/>
                </a:lnTo>
                <a:lnTo>
                  <a:pt x="160769" y="60147"/>
                </a:lnTo>
                <a:lnTo>
                  <a:pt x="220116" y="39763"/>
                </a:lnTo>
                <a:lnTo>
                  <a:pt x="263055" y="36182"/>
                </a:lnTo>
                <a:lnTo>
                  <a:pt x="284632" y="35572"/>
                </a:lnTo>
                <a:lnTo>
                  <a:pt x="306197" y="36182"/>
                </a:lnTo>
                <a:lnTo>
                  <a:pt x="349135" y="39763"/>
                </a:lnTo>
                <a:lnTo>
                  <a:pt x="386943" y="46634"/>
                </a:lnTo>
                <a:lnTo>
                  <a:pt x="419658" y="73088"/>
                </a:lnTo>
                <a:lnTo>
                  <a:pt x="431393" y="104635"/>
                </a:lnTo>
                <a:lnTo>
                  <a:pt x="431393" y="306870"/>
                </a:lnTo>
                <a:lnTo>
                  <a:pt x="533679" y="306870"/>
                </a:lnTo>
                <a:lnTo>
                  <a:pt x="533679" y="271284"/>
                </a:lnTo>
                <a:lnTo>
                  <a:pt x="466966" y="271284"/>
                </a:lnTo>
                <a:lnTo>
                  <a:pt x="467004" y="106819"/>
                </a:lnTo>
                <a:lnTo>
                  <a:pt x="455472" y="64211"/>
                </a:lnTo>
                <a:lnTo>
                  <a:pt x="422567" y="26085"/>
                </a:lnTo>
                <a:lnTo>
                  <a:pt x="382092" y="8458"/>
                </a:lnTo>
                <a:lnTo>
                  <a:pt x="330352" y="2095"/>
                </a:lnTo>
                <a:lnTo>
                  <a:pt x="284632" y="0"/>
                </a:lnTo>
                <a:lnTo>
                  <a:pt x="261734" y="622"/>
                </a:lnTo>
                <a:lnTo>
                  <a:pt x="216141" y="4406"/>
                </a:lnTo>
                <a:lnTo>
                  <a:pt x="168922" y="13919"/>
                </a:lnTo>
                <a:lnTo>
                  <a:pt x="132245" y="38481"/>
                </a:lnTo>
                <a:lnTo>
                  <a:pt x="106654" y="81864"/>
                </a:lnTo>
                <a:lnTo>
                  <a:pt x="102260" y="106819"/>
                </a:lnTo>
                <a:lnTo>
                  <a:pt x="102285" y="271284"/>
                </a:lnTo>
                <a:lnTo>
                  <a:pt x="0" y="271284"/>
                </a:lnTo>
                <a:lnTo>
                  <a:pt x="0" y="529234"/>
                </a:lnTo>
                <a:lnTo>
                  <a:pt x="102285" y="529234"/>
                </a:lnTo>
                <a:lnTo>
                  <a:pt x="102247" y="693839"/>
                </a:lnTo>
                <a:lnTo>
                  <a:pt x="113766" y="736447"/>
                </a:lnTo>
                <a:lnTo>
                  <a:pt x="146685" y="774585"/>
                </a:lnTo>
                <a:lnTo>
                  <a:pt x="187159" y="792200"/>
                </a:lnTo>
                <a:lnTo>
                  <a:pt x="238899" y="798487"/>
                </a:lnTo>
                <a:lnTo>
                  <a:pt x="284632" y="800531"/>
                </a:lnTo>
                <a:lnTo>
                  <a:pt x="307517" y="799922"/>
                </a:lnTo>
                <a:lnTo>
                  <a:pt x="353110" y="796213"/>
                </a:lnTo>
                <a:lnTo>
                  <a:pt x="400329" y="786739"/>
                </a:lnTo>
                <a:lnTo>
                  <a:pt x="434162" y="764946"/>
                </a:lnTo>
                <a:lnTo>
                  <a:pt x="437019" y="762190"/>
                </a:lnTo>
                <a:lnTo>
                  <a:pt x="462610" y="718794"/>
                </a:lnTo>
                <a:lnTo>
                  <a:pt x="467004" y="693839"/>
                </a:lnTo>
                <a:lnTo>
                  <a:pt x="466966" y="529234"/>
                </a:lnTo>
                <a:lnTo>
                  <a:pt x="569264" y="529234"/>
                </a:lnTo>
                <a:lnTo>
                  <a:pt x="569264" y="271284"/>
                </a:lnTo>
                <a:close/>
              </a:path>
            </a:pathLst>
          </a:custGeom>
          <a:solidFill>
            <a:srgbClr val="FFFFFF"/>
          </a:solidFill>
        </p:spPr>
        <p:txBody>
          <a:bodyPr wrap="square" lIns="0" tIns="0" rIns="0" bIns="0" rtlCol="0"/>
          <a:lstStyle/>
          <a:p>
            <a:endParaRPr/>
          </a:p>
        </p:txBody>
      </p:sp>
      <p:sp>
        <p:nvSpPr>
          <p:cNvPr id="51" name="object 51"/>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lang="en-IN" spc="-85" dirty="0">
                <a:latin typeface="Times New Roman"/>
                <a:cs typeface="Times New Roman"/>
              </a:rPr>
              <a:t>Team Combination and Costing</a:t>
            </a:r>
            <a:r>
              <a:rPr dirty="0"/>
              <a:t>	</a:t>
            </a:r>
          </a:p>
        </p:txBody>
      </p:sp>
      <p:sp>
        <p:nvSpPr>
          <p:cNvPr id="59" name="object 59"/>
          <p:cNvSpPr txBox="1">
            <a:spLocks noGrp="1"/>
          </p:cNvSpPr>
          <p:nvPr>
            <p:ph type="sldNum" sz="quarter" idx="7"/>
          </p:nvPr>
        </p:nvSpPr>
        <p:spPr>
          <a:prstGeom prst="rect">
            <a:avLst/>
          </a:prstGeom>
        </p:spPr>
        <p:txBody>
          <a:bodyPr vert="horz" wrap="square" lIns="0" tIns="85725" rIns="0" bIns="0" rtlCol="0">
            <a:spAutoFit/>
          </a:bodyPr>
          <a:lstStyle/>
          <a:p>
            <a:pPr marL="100330">
              <a:lnSpc>
                <a:spcPct val="100000"/>
              </a:lnSpc>
              <a:spcBef>
                <a:spcPts val="675"/>
              </a:spcBef>
            </a:pPr>
            <a:r>
              <a:rPr spc="-595" dirty="0"/>
              <a:t>3</a:t>
            </a:r>
          </a:p>
        </p:txBody>
      </p:sp>
      <p:sp>
        <p:nvSpPr>
          <p:cNvPr id="60" name="object 60"/>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61" name="object 61"/>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62" name="object 62"/>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63" name="object 63"/>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64" name="object 64"/>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dirty="0">
              <a:latin typeface="Trebuchet MS"/>
              <a:cs typeface="Trebuchet MS"/>
            </a:endParaRPr>
          </a:p>
        </p:txBody>
      </p:sp>
      <p:pic>
        <p:nvPicPr>
          <p:cNvPr id="67" name="object 8">
            <a:extLst>
              <a:ext uri="{FF2B5EF4-FFF2-40B4-BE49-F238E27FC236}">
                <a16:creationId xmlns:a16="http://schemas.microsoft.com/office/drawing/2014/main" id="{63EE198E-E925-C989-2AC2-05A1DAAE0F48}"/>
              </a:ext>
            </a:extLst>
          </p:cNvPr>
          <p:cNvPicPr/>
          <p:nvPr/>
        </p:nvPicPr>
        <p:blipFill>
          <a:blip r:embed="rId6" cstate="print"/>
          <a:stretch>
            <a:fillRect/>
          </a:stretch>
        </p:blipFill>
        <p:spPr>
          <a:xfrm>
            <a:off x="685800" y="1691014"/>
            <a:ext cx="3698310" cy="3023861"/>
          </a:xfrm>
          <a:prstGeom prst="rect">
            <a:avLst/>
          </a:prstGeom>
        </p:spPr>
      </p:pic>
      <p:sp>
        <p:nvSpPr>
          <p:cNvPr id="69" name="object 9">
            <a:extLst>
              <a:ext uri="{FF2B5EF4-FFF2-40B4-BE49-F238E27FC236}">
                <a16:creationId xmlns:a16="http://schemas.microsoft.com/office/drawing/2014/main" id="{35B287F8-53FE-2E14-01D0-50FA9A8BD550}"/>
              </a:ext>
            </a:extLst>
          </p:cNvPr>
          <p:cNvSpPr txBox="1"/>
          <p:nvPr/>
        </p:nvSpPr>
        <p:spPr>
          <a:xfrm>
            <a:off x="1600200" y="2171700"/>
            <a:ext cx="1821735" cy="382156"/>
          </a:xfrm>
          <a:prstGeom prst="rect">
            <a:avLst/>
          </a:prstGeom>
        </p:spPr>
        <p:txBody>
          <a:bodyPr vert="horz" wrap="square" lIns="0" tIns="12700" rIns="0" bIns="0" rtlCol="0">
            <a:spAutoFit/>
          </a:bodyPr>
          <a:lstStyle/>
          <a:p>
            <a:pPr marL="12700">
              <a:lnSpc>
                <a:spcPct val="100000"/>
              </a:lnSpc>
              <a:spcBef>
                <a:spcPts val="100"/>
              </a:spcBef>
            </a:pPr>
            <a:r>
              <a:rPr lang="en-IN" sz="2400" b="1" u="heavy" spc="215" dirty="0">
                <a:uFill>
                  <a:solidFill>
                    <a:srgbClr val="000000"/>
                  </a:solidFill>
                </a:uFill>
                <a:latin typeface="Trebuchet MS"/>
                <a:cs typeface="Trebuchet MS"/>
              </a:rPr>
              <a:t>OUR TEAM</a:t>
            </a:r>
            <a:endParaRPr sz="2400" dirty="0">
              <a:latin typeface="Trebuchet MS"/>
              <a:cs typeface="Trebuchet MS"/>
            </a:endParaRPr>
          </a:p>
        </p:txBody>
      </p:sp>
      <p:sp>
        <p:nvSpPr>
          <p:cNvPr id="70" name="object 10">
            <a:extLst>
              <a:ext uri="{FF2B5EF4-FFF2-40B4-BE49-F238E27FC236}">
                <a16:creationId xmlns:a16="http://schemas.microsoft.com/office/drawing/2014/main" id="{5183A4A0-0DD3-F97C-0E51-E804412C43BE}"/>
              </a:ext>
            </a:extLst>
          </p:cNvPr>
          <p:cNvSpPr txBox="1"/>
          <p:nvPr/>
        </p:nvSpPr>
        <p:spPr>
          <a:xfrm>
            <a:off x="900637" y="2602282"/>
            <a:ext cx="3137964" cy="1779218"/>
          </a:xfrm>
          <a:prstGeom prst="rect">
            <a:avLst/>
          </a:prstGeom>
        </p:spPr>
        <p:txBody>
          <a:bodyPr vert="horz" wrap="square" lIns="0" tIns="12700" rIns="0" bIns="0" rtlCol="0">
            <a:spAutoFit/>
          </a:bodyPr>
          <a:lstStyle/>
          <a:p>
            <a:pPr marL="12700" marR="5080" indent="-635" algn="ctr">
              <a:lnSpc>
                <a:spcPct val="115100"/>
              </a:lnSpc>
              <a:spcBef>
                <a:spcPts val="100"/>
              </a:spcBef>
            </a:pPr>
            <a:r>
              <a:rPr lang="en-IN" sz="1900" b="1" spc="120" dirty="0">
                <a:solidFill>
                  <a:srgbClr val="002060"/>
                </a:solidFill>
                <a:latin typeface="Tahoma"/>
                <a:cs typeface="Tahoma"/>
              </a:rPr>
              <a:t>MADHAV LADHA</a:t>
            </a:r>
          </a:p>
          <a:p>
            <a:pPr marL="12700" marR="5080" indent="-635" algn="ctr">
              <a:lnSpc>
                <a:spcPct val="115100"/>
              </a:lnSpc>
              <a:spcBef>
                <a:spcPts val="100"/>
              </a:spcBef>
            </a:pPr>
            <a:r>
              <a:rPr lang="en-IN" sz="1900" b="1" spc="120" dirty="0">
                <a:solidFill>
                  <a:srgbClr val="002060"/>
                </a:solidFill>
                <a:latin typeface="Tahoma"/>
                <a:cs typeface="Tahoma"/>
              </a:rPr>
              <a:t>SIDDHI JAKHOTIYA</a:t>
            </a:r>
          </a:p>
          <a:p>
            <a:pPr marL="12700" marR="5080" indent="-635" algn="ctr">
              <a:lnSpc>
                <a:spcPct val="115100"/>
              </a:lnSpc>
              <a:spcBef>
                <a:spcPts val="100"/>
              </a:spcBef>
            </a:pPr>
            <a:r>
              <a:rPr lang="en-IN" sz="1900" b="1" spc="120" dirty="0">
                <a:solidFill>
                  <a:srgbClr val="002060"/>
                </a:solidFill>
                <a:latin typeface="Tahoma"/>
                <a:cs typeface="Tahoma"/>
              </a:rPr>
              <a:t>MARIA ROJO JOSE</a:t>
            </a:r>
          </a:p>
          <a:p>
            <a:pPr marL="12700" marR="5080" indent="-635" algn="ctr">
              <a:lnSpc>
                <a:spcPct val="115100"/>
              </a:lnSpc>
              <a:spcBef>
                <a:spcPts val="100"/>
              </a:spcBef>
            </a:pPr>
            <a:r>
              <a:rPr lang="en-IN" sz="1900" b="1" spc="120" dirty="0">
                <a:solidFill>
                  <a:srgbClr val="002060"/>
                </a:solidFill>
                <a:latin typeface="Tahoma"/>
                <a:cs typeface="Tahoma"/>
              </a:rPr>
              <a:t>JAYEETA GHOSH</a:t>
            </a:r>
          </a:p>
          <a:p>
            <a:pPr marL="12700" marR="5080" indent="-635" algn="ctr">
              <a:lnSpc>
                <a:spcPct val="115100"/>
              </a:lnSpc>
              <a:spcBef>
                <a:spcPts val="100"/>
              </a:spcBef>
            </a:pPr>
            <a:r>
              <a:rPr lang="en-IN" sz="1900" b="1" spc="120" dirty="0">
                <a:solidFill>
                  <a:srgbClr val="002060"/>
                </a:solidFill>
                <a:latin typeface="Tahoma"/>
                <a:cs typeface="Tahoma"/>
              </a:rPr>
              <a:t>REVA MEHTA</a:t>
            </a:r>
            <a:endParaRPr sz="1900" b="1" dirty="0">
              <a:solidFill>
                <a:srgbClr val="002060"/>
              </a:solidFill>
              <a:latin typeface="Tahoma"/>
              <a:cs typeface="Tahoma"/>
            </a:endParaRPr>
          </a:p>
        </p:txBody>
      </p:sp>
      <p:sp>
        <p:nvSpPr>
          <p:cNvPr id="71" name="object 19">
            <a:extLst>
              <a:ext uri="{FF2B5EF4-FFF2-40B4-BE49-F238E27FC236}">
                <a16:creationId xmlns:a16="http://schemas.microsoft.com/office/drawing/2014/main" id="{AC11FA3D-B5DA-BC64-8268-AA774370C87A}"/>
              </a:ext>
            </a:extLst>
          </p:cNvPr>
          <p:cNvSpPr/>
          <p:nvPr/>
        </p:nvSpPr>
        <p:spPr>
          <a:xfrm>
            <a:off x="381000" y="4772416"/>
            <a:ext cx="5255712" cy="3588834"/>
          </a:xfrm>
          <a:custGeom>
            <a:avLst/>
            <a:gdLst/>
            <a:ahLst/>
            <a:cxnLst/>
            <a:rect l="l" t="t" r="r" b="b"/>
            <a:pathLst>
              <a:path w="4943475" h="5762625">
                <a:moveTo>
                  <a:pt x="4943474" y="5762624"/>
                </a:moveTo>
                <a:lnTo>
                  <a:pt x="0" y="5762624"/>
                </a:lnTo>
                <a:lnTo>
                  <a:pt x="0" y="0"/>
                </a:lnTo>
                <a:lnTo>
                  <a:pt x="4943474" y="0"/>
                </a:lnTo>
                <a:lnTo>
                  <a:pt x="4943474" y="5762624"/>
                </a:lnTo>
                <a:close/>
              </a:path>
            </a:pathLst>
          </a:custGeom>
          <a:solidFill>
            <a:srgbClr val="1F617D"/>
          </a:solidFill>
        </p:spPr>
        <p:txBody>
          <a:bodyPr wrap="square" lIns="0" tIns="0" rIns="0" bIns="0" rtlCol="0"/>
          <a:lstStyle/>
          <a:p>
            <a:pPr marL="12700" marR="5080" indent="-635" algn="ctr">
              <a:lnSpc>
                <a:spcPct val="115100"/>
              </a:lnSpc>
              <a:spcBef>
                <a:spcPts val="100"/>
              </a:spcBef>
            </a:pPr>
            <a:endParaRPr lang="en-IN" sz="1800" b="1" spc="120" dirty="0">
              <a:solidFill>
                <a:srgbClr val="002060"/>
              </a:solidFill>
              <a:latin typeface="Tahoma"/>
              <a:cs typeface="Tahoma"/>
            </a:endParaRPr>
          </a:p>
          <a:p>
            <a:pPr marL="12700" marR="5080" indent="-635">
              <a:lnSpc>
                <a:spcPct val="115100"/>
              </a:lnSpc>
              <a:spcBef>
                <a:spcPts val="100"/>
              </a:spcBef>
            </a:pPr>
            <a:r>
              <a:rPr lang="en-IN" sz="20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UPCYCLE SQUAD </a:t>
            </a:r>
            <a:r>
              <a:rPr lang="en-IN"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is driven by a dynamic founding team that combines expertise in various business aspects. At this early stage, we operate collaboratively, each contributing across various aspects. United by our passion for sustainability and women's health, we're committed to defining our roles as the company evolves, ensuring each team member's strengths are optimally utilized to drive our vision forward.</a:t>
            </a:r>
          </a:p>
          <a:p>
            <a:pPr marL="12700" marR="5080" indent="-635" algn="ctr">
              <a:lnSpc>
                <a:spcPct val="115100"/>
              </a:lnSpc>
              <a:spcBef>
                <a:spcPts val="100"/>
              </a:spcBef>
            </a:pPr>
            <a:endParaRPr lang="en-IN" sz="1800" b="1" spc="120" dirty="0">
              <a:solidFill>
                <a:srgbClr val="002060"/>
              </a:solidFill>
              <a:latin typeface="Tahoma"/>
              <a:cs typeface="Tahoma"/>
            </a:endParaRPr>
          </a:p>
        </p:txBody>
      </p:sp>
      <p:sp>
        <p:nvSpPr>
          <p:cNvPr id="72" name="object 19">
            <a:extLst>
              <a:ext uri="{FF2B5EF4-FFF2-40B4-BE49-F238E27FC236}">
                <a16:creationId xmlns:a16="http://schemas.microsoft.com/office/drawing/2014/main" id="{DB54D000-B31C-DBE4-0C41-DCB0A8E5ACAB}"/>
              </a:ext>
            </a:extLst>
          </p:cNvPr>
          <p:cNvSpPr/>
          <p:nvPr/>
        </p:nvSpPr>
        <p:spPr>
          <a:xfrm>
            <a:off x="11353801" y="1638300"/>
            <a:ext cx="6248400" cy="6722950"/>
          </a:xfrm>
          <a:custGeom>
            <a:avLst/>
            <a:gdLst/>
            <a:ahLst/>
            <a:cxnLst/>
            <a:rect l="l" t="t" r="r" b="b"/>
            <a:pathLst>
              <a:path w="4943475" h="5762625">
                <a:moveTo>
                  <a:pt x="4943474" y="5762624"/>
                </a:moveTo>
                <a:lnTo>
                  <a:pt x="0" y="5762624"/>
                </a:lnTo>
                <a:lnTo>
                  <a:pt x="0" y="0"/>
                </a:lnTo>
                <a:lnTo>
                  <a:pt x="4943474" y="0"/>
                </a:lnTo>
                <a:lnTo>
                  <a:pt x="4943474" y="5762624"/>
                </a:lnTo>
                <a:close/>
              </a:path>
            </a:pathLst>
          </a:custGeom>
          <a:solidFill>
            <a:srgbClr val="1F617D"/>
          </a:solidFill>
        </p:spPr>
        <p:txBody>
          <a:bodyPr wrap="square" lIns="0" tIns="0" rIns="0" bIns="0" rtlCol="0"/>
          <a:lstStyle/>
          <a:p>
            <a:pPr marL="12700" marR="5080" indent="-635" algn="ctr">
              <a:lnSpc>
                <a:spcPct val="115100"/>
              </a:lnSpc>
              <a:spcBef>
                <a:spcPts val="100"/>
              </a:spcBef>
            </a:pPr>
            <a:endParaRPr lang="en-IN" sz="1800" b="1" spc="120" dirty="0">
              <a:solidFill>
                <a:srgbClr val="002060"/>
              </a:solidFill>
              <a:latin typeface="Tahoma"/>
              <a:cs typeface="Tahoma"/>
            </a:endParaRPr>
          </a:p>
          <a:p>
            <a:pPr marL="12700" marR="5080" indent="-635" algn="ctr">
              <a:lnSpc>
                <a:spcPct val="115100"/>
              </a:lnSpc>
              <a:spcBef>
                <a:spcPts val="100"/>
              </a:spcBef>
            </a:pPr>
            <a:r>
              <a:rPr lang="en-IN" sz="2400" b="1" spc="120" dirty="0">
                <a:solidFill>
                  <a:srgbClr val="C00000"/>
                </a:solidFill>
                <a:latin typeface="Tahoma"/>
                <a:cs typeface="Tahoma"/>
              </a:rPr>
              <a:t>Various Cost Involved</a:t>
            </a:r>
          </a:p>
          <a:p>
            <a:pPr marL="12700" marR="5080" indent="-635">
              <a:lnSpc>
                <a:spcPct val="115100"/>
              </a:lnSpc>
              <a:spcBef>
                <a:spcPts val="100"/>
              </a:spcBef>
            </a:pPr>
            <a:r>
              <a:rPr lang="en-US" sz="1800" b="1" spc="120" dirty="0">
                <a:latin typeface="Tahoma"/>
                <a:cs typeface="Tahoma"/>
              </a:rPr>
              <a:t>Machinery Costs</a:t>
            </a:r>
            <a:r>
              <a:rPr lang="en-US" sz="1800" b="1" spc="120" dirty="0">
                <a:solidFill>
                  <a:srgbClr val="002060"/>
                </a:solidFill>
                <a:latin typeface="Tahoma"/>
                <a:cs typeface="Tahoma"/>
              </a:rPr>
              <a:t>:</a:t>
            </a:r>
          </a:p>
          <a:p>
            <a:pPr marL="12700" marR="5080" indent="-635">
              <a:lnSpc>
                <a:spcPct val="115100"/>
              </a:lnSpc>
              <a:spcBef>
                <a:spcPts val="100"/>
              </a:spcBef>
            </a:pPr>
            <a:r>
              <a:rPr lang="en-US" sz="1800" b="1" spc="120" dirty="0">
                <a:solidFill>
                  <a:srgbClr val="002060"/>
                </a:solidFill>
                <a:latin typeface="Tahoma"/>
                <a:cs typeface="Tahoma"/>
              </a:rPr>
              <a:t>Pad-making machine</a:t>
            </a:r>
          </a:p>
          <a:p>
            <a:pPr marL="12700" marR="5080" indent="-635">
              <a:lnSpc>
                <a:spcPct val="115100"/>
              </a:lnSpc>
              <a:spcBef>
                <a:spcPts val="100"/>
              </a:spcBef>
            </a:pPr>
            <a:r>
              <a:rPr lang="en-US" sz="1800" b="1" spc="120" dirty="0">
                <a:solidFill>
                  <a:srgbClr val="002060"/>
                </a:solidFill>
                <a:latin typeface="Tahoma"/>
                <a:cs typeface="Tahoma"/>
              </a:rPr>
              <a:t>Material processing equipment</a:t>
            </a:r>
          </a:p>
          <a:p>
            <a:pPr marL="12700" marR="5080" indent="-635">
              <a:lnSpc>
                <a:spcPct val="115100"/>
              </a:lnSpc>
              <a:spcBef>
                <a:spcPts val="100"/>
              </a:spcBef>
            </a:pPr>
            <a:r>
              <a:rPr lang="en-US" sz="1800" b="1" spc="120" dirty="0">
                <a:solidFill>
                  <a:srgbClr val="002060"/>
                </a:solidFill>
                <a:latin typeface="Tahoma"/>
                <a:cs typeface="Tahoma"/>
              </a:rPr>
              <a:t>Packaging machinery</a:t>
            </a:r>
          </a:p>
          <a:p>
            <a:pPr marL="12700" marR="5080" indent="-635">
              <a:lnSpc>
                <a:spcPct val="115100"/>
              </a:lnSpc>
              <a:spcBef>
                <a:spcPts val="100"/>
              </a:spcBef>
            </a:pPr>
            <a:r>
              <a:rPr lang="en-US" sz="1800" b="1" spc="120" dirty="0">
                <a:latin typeface="Tahoma"/>
                <a:cs typeface="Tahoma"/>
              </a:rPr>
              <a:t>Technology involved</a:t>
            </a:r>
            <a:r>
              <a:rPr lang="en-US" sz="1800" b="1" spc="120" dirty="0">
                <a:solidFill>
                  <a:srgbClr val="002060"/>
                </a:solidFill>
                <a:latin typeface="Tahoma"/>
                <a:cs typeface="Tahoma"/>
              </a:rPr>
              <a:t>:</a:t>
            </a:r>
          </a:p>
          <a:p>
            <a:pPr marL="12700" marR="5080" indent="-635">
              <a:lnSpc>
                <a:spcPct val="115100"/>
              </a:lnSpc>
              <a:spcBef>
                <a:spcPts val="100"/>
              </a:spcBef>
            </a:pPr>
            <a:r>
              <a:rPr lang="en-US" sz="1800" b="1" spc="120" dirty="0">
                <a:solidFill>
                  <a:srgbClr val="002060"/>
                </a:solidFill>
                <a:latin typeface="Tahoma"/>
                <a:cs typeface="Tahoma"/>
              </a:rPr>
              <a:t>Air-laid technology</a:t>
            </a:r>
          </a:p>
          <a:p>
            <a:pPr marL="12700" marR="5080" indent="-635">
              <a:lnSpc>
                <a:spcPct val="115100"/>
              </a:lnSpc>
              <a:spcBef>
                <a:spcPts val="100"/>
              </a:spcBef>
            </a:pPr>
            <a:r>
              <a:rPr lang="en-US" sz="1800" b="1" spc="120" dirty="0">
                <a:solidFill>
                  <a:srgbClr val="002060"/>
                </a:solidFill>
                <a:latin typeface="Tahoma"/>
                <a:cs typeface="Tahoma"/>
              </a:rPr>
              <a:t>Thermal bonding</a:t>
            </a:r>
          </a:p>
          <a:p>
            <a:pPr marL="12700" marR="5080" indent="-635">
              <a:lnSpc>
                <a:spcPct val="115100"/>
              </a:lnSpc>
              <a:spcBef>
                <a:spcPts val="100"/>
              </a:spcBef>
            </a:pPr>
            <a:r>
              <a:rPr lang="en-US" sz="1800" b="1" spc="120" dirty="0">
                <a:solidFill>
                  <a:srgbClr val="002060"/>
                </a:solidFill>
                <a:latin typeface="Tahoma"/>
                <a:cs typeface="Tahoma"/>
              </a:rPr>
              <a:t>Extrusion technology</a:t>
            </a:r>
          </a:p>
          <a:p>
            <a:pPr marL="12700" marR="5080" indent="-635">
              <a:lnSpc>
                <a:spcPct val="115100"/>
              </a:lnSpc>
              <a:spcBef>
                <a:spcPts val="100"/>
              </a:spcBef>
            </a:pPr>
            <a:r>
              <a:rPr lang="en-US" sz="1800" b="1" spc="120" dirty="0">
                <a:solidFill>
                  <a:srgbClr val="002060"/>
                </a:solidFill>
                <a:latin typeface="Tahoma"/>
                <a:cs typeface="Tahoma"/>
              </a:rPr>
              <a:t>Cold press technology</a:t>
            </a:r>
          </a:p>
          <a:p>
            <a:pPr marL="12700" marR="5080" indent="-635">
              <a:lnSpc>
                <a:spcPct val="115100"/>
              </a:lnSpc>
              <a:spcBef>
                <a:spcPts val="100"/>
              </a:spcBef>
            </a:pPr>
            <a:r>
              <a:rPr lang="en-US" sz="1800" b="1" spc="120" dirty="0">
                <a:solidFill>
                  <a:srgbClr val="002060"/>
                </a:solidFill>
                <a:latin typeface="Tahoma"/>
                <a:cs typeface="Tahoma"/>
              </a:rPr>
              <a:t>Automated cutting and shaping systems</a:t>
            </a:r>
          </a:p>
          <a:p>
            <a:pPr marL="12700" marR="5080" indent="-635">
              <a:lnSpc>
                <a:spcPct val="115100"/>
              </a:lnSpc>
              <a:spcBef>
                <a:spcPts val="100"/>
              </a:spcBef>
            </a:pPr>
            <a:r>
              <a:rPr lang="en-US" sz="1800" b="1" spc="120" dirty="0">
                <a:solidFill>
                  <a:srgbClr val="002060"/>
                </a:solidFill>
                <a:latin typeface="Tahoma"/>
                <a:cs typeface="Tahoma"/>
              </a:rPr>
              <a:t>Sterile packaging systems</a:t>
            </a:r>
          </a:p>
          <a:p>
            <a:pPr marL="12700" marR="5080" indent="-635">
              <a:lnSpc>
                <a:spcPct val="115100"/>
              </a:lnSpc>
              <a:spcBef>
                <a:spcPts val="100"/>
              </a:spcBef>
            </a:pPr>
            <a:r>
              <a:rPr lang="en-US" b="1" spc="120" dirty="0">
                <a:latin typeface="Tahoma"/>
                <a:cs typeface="Tahoma"/>
              </a:rPr>
              <a:t>Additional costs</a:t>
            </a:r>
            <a:r>
              <a:rPr lang="en-US" b="1" spc="120" dirty="0">
                <a:solidFill>
                  <a:srgbClr val="002060"/>
                </a:solidFill>
                <a:latin typeface="Tahoma"/>
                <a:cs typeface="Tahoma"/>
              </a:rPr>
              <a:t>:</a:t>
            </a:r>
          </a:p>
          <a:p>
            <a:pPr marL="12700" marR="5080" indent="-635">
              <a:lnSpc>
                <a:spcPct val="115100"/>
              </a:lnSpc>
              <a:spcBef>
                <a:spcPts val="100"/>
              </a:spcBef>
            </a:pPr>
            <a:r>
              <a:rPr lang="en-US" sz="1800" b="1" spc="120" dirty="0">
                <a:solidFill>
                  <a:srgbClr val="002060"/>
                </a:solidFill>
                <a:latin typeface="Tahoma"/>
                <a:cs typeface="Tahoma"/>
              </a:rPr>
              <a:t>Operating costs</a:t>
            </a:r>
          </a:p>
          <a:p>
            <a:pPr marL="12700" marR="5080" indent="-635">
              <a:lnSpc>
                <a:spcPct val="115100"/>
              </a:lnSpc>
              <a:spcBef>
                <a:spcPts val="100"/>
              </a:spcBef>
            </a:pPr>
            <a:r>
              <a:rPr lang="en-US" sz="1800" b="1" spc="120" dirty="0">
                <a:solidFill>
                  <a:srgbClr val="002060"/>
                </a:solidFill>
                <a:latin typeface="Tahoma"/>
                <a:cs typeface="Tahoma"/>
              </a:rPr>
              <a:t>Labor cost</a:t>
            </a:r>
          </a:p>
          <a:p>
            <a:pPr marL="12700" marR="5080" indent="-635">
              <a:lnSpc>
                <a:spcPct val="115100"/>
              </a:lnSpc>
              <a:spcBef>
                <a:spcPts val="100"/>
              </a:spcBef>
            </a:pPr>
            <a:r>
              <a:rPr lang="en-US" b="1" spc="120" dirty="0">
                <a:solidFill>
                  <a:srgbClr val="002060"/>
                </a:solidFill>
                <a:latin typeface="Tahoma"/>
                <a:cs typeface="Tahoma"/>
              </a:rPr>
              <a:t>Repair and Maintenance cost</a:t>
            </a:r>
          </a:p>
          <a:p>
            <a:pPr marL="12700" marR="5080" indent="-635">
              <a:lnSpc>
                <a:spcPct val="115100"/>
              </a:lnSpc>
              <a:spcBef>
                <a:spcPts val="100"/>
              </a:spcBef>
            </a:pPr>
            <a:r>
              <a:rPr lang="en-US" sz="1800" b="1" spc="120" dirty="0">
                <a:solidFill>
                  <a:srgbClr val="002060"/>
                </a:solidFill>
                <a:latin typeface="Tahoma"/>
                <a:cs typeface="Tahoma"/>
              </a:rPr>
              <a:t>Research and awareness cost</a:t>
            </a:r>
          </a:p>
          <a:p>
            <a:pPr marL="12700" marR="5080" indent="-635">
              <a:lnSpc>
                <a:spcPct val="115100"/>
              </a:lnSpc>
              <a:spcBef>
                <a:spcPts val="100"/>
              </a:spcBef>
            </a:pPr>
            <a:r>
              <a:rPr lang="en-US" b="1" spc="120" dirty="0">
                <a:solidFill>
                  <a:srgbClr val="002060"/>
                </a:solidFill>
                <a:latin typeface="Tahoma"/>
                <a:cs typeface="Tahoma"/>
              </a:rPr>
              <a:t>Certification cost</a:t>
            </a:r>
            <a:endParaRPr lang="en-US" sz="1800" b="1" spc="120" dirty="0">
              <a:solidFill>
                <a:srgbClr val="002060"/>
              </a:solidFill>
              <a:latin typeface="Tahoma"/>
              <a:cs typeface="Tahoma"/>
            </a:endParaRPr>
          </a:p>
          <a:p>
            <a:pPr marL="12700" marR="5080" indent="-635">
              <a:lnSpc>
                <a:spcPct val="115100"/>
              </a:lnSpc>
              <a:spcBef>
                <a:spcPts val="100"/>
              </a:spcBef>
            </a:pPr>
            <a:endParaRPr lang="en-US" sz="1800" b="1" spc="120" dirty="0">
              <a:solidFill>
                <a:srgbClr val="002060"/>
              </a:solidFill>
              <a:latin typeface="Tahoma"/>
              <a:cs typeface="Tahoma"/>
            </a:endParaRPr>
          </a:p>
          <a:p>
            <a:pPr marL="12700" marR="5080" indent="-635">
              <a:lnSpc>
                <a:spcPct val="115100"/>
              </a:lnSpc>
              <a:spcBef>
                <a:spcPts val="100"/>
              </a:spcBef>
            </a:pPr>
            <a:endParaRPr lang="en-US" sz="1800" b="1" spc="120" dirty="0">
              <a:solidFill>
                <a:srgbClr val="002060"/>
              </a:solidFill>
              <a:latin typeface="Tahoma"/>
              <a:cs typeface="Tahoma"/>
            </a:endParaRPr>
          </a:p>
          <a:p>
            <a:pPr marL="12700" marR="5080" indent="-635" algn="ctr">
              <a:lnSpc>
                <a:spcPct val="115100"/>
              </a:lnSpc>
              <a:spcBef>
                <a:spcPts val="100"/>
              </a:spcBef>
            </a:pPr>
            <a:endParaRPr lang="en-IN" sz="1800" b="1" spc="120" dirty="0">
              <a:solidFill>
                <a:srgbClr val="002060"/>
              </a:solidFill>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225" dirty="0"/>
              <a:t> </a:t>
            </a:r>
            <a:r>
              <a:rPr spc="-365" dirty="0"/>
              <a:t>Competitive</a:t>
            </a:r>
            <a:r>
              <a:rPr spc="-229" dirty="0"/>
              <a:t> </a:t>
            </a:r>
            <a:r>
              <a:rPr spc="-350" dirty="0"/>
              <a:t>Landscape	</a:t>
            </a:r>
          </a:p>
        </p:txBody>
      </p:sp>
      <p:grpSp>
        <p:nvGrpSpPr>
          <p:cNvPr id="6" name="object 6"/>
          <p:cNvGrpSpPr/>
          <p:nvPr/>
        </p:nvGrpSpPr>
        <p:grpSpPr>
          <a:xfrm>
            <a:off x="0" y="9677400"/>
            <a:ext cx="18288000" cy="579755"/>
            <a:chOff x="0" y="9677400"/>
            <a:chExt cx="18288000" cy="579755"/>
          </a:xfrm>
        </p:grpSpPr>
        <p:sp>
          <p:nvSpPr>
            <p:cNvPr id="7" name="object 7"/>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8" name="object 8"/>
            <p:cNvPicPr/>
            <p:nvPr/>
          </p:nvPicPr>
          <p:blipFill>
            <a:blip r:embed="rId2" cstate="print"/>
            <a:stretch>
              <a:fillRect/>
            </a:stretch>
          </p:blipFill>
          <p:spPr>
            <a:xfrm>
              <a:off x="1028671" y="9754071"/>
              <a:ext cx="428560" cy="502920"/>
            </a:xfrm>
            <a:prstGeom prst="rect">
              <a:avLst/>
            </a:prstGeom>
          </p:spPr>
        </p:pic>
      </p:grpSp>
      <p:sp>
        <p:nvSpPr>
          <p:cNvPr id="44" name="object 44"/>
          <p:cNvSpPr/>
          <p:nvPr/>
        </p:nvSpPr>
        <p:spPr>
          <a:xfrm>
            <a:off x="519766" y="2204581"/>
            <a:ext cx="4791270" cy="6225436"/>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endParaRPr/>
          </a:p>
        </p:txBody>
      </p:sp>
      <p:sp>
        <p:nvSpPr>
          <p:cNvPr id="46" name="object 46"/>
          <p:cNvSpPr txBox="1"/>
          <p:nvPr/>
        </p:nvSpPr>
        <p:spPr>
          <a:xfrm>
            <a:off x="609600" y="2324100"/>
            <a:ext cx="2559050" cy="406400"/>
          </a:xfrm>
          <a:prstGeom prst="rect">
            <a:avLst/>
          </a:prstGeom>
        </p:spPr>
        <p:txBody>
          <a:bodyPr vert="horz" wrap="square" lIns="0" tIns="12700" rIns="0" bIns="0" rtlCol="0">
            <a:spAutoFit/>
          </a:bodyPr>
          <a:lstStyle/>
          <a:p>
            <a:pPr marL="12700">
              <a:lnSpc>
                <a:spcPct val="100000"/>
              </a:lnSpc>
              <a:spcBef>
                <a:spcPts val="100"/>
              </a:spcBef>
            </a:pPr>
            <a:r>
              <a:rPr sz="2500" b="1" spc="254" dirty="0">
                <a:solidFill>
                  <a:srgbClr val="F2CC00"/>
                </a:solidFill>
                <a:latin typeface="Trebuchet MS"/>
                <a:cs typeface="Trebuchet MS"/>
              </a:rPr>
              <a:t>PADCARE</a:t>
            </a:r>
            <a:r>
              <a:rPr sz="2500" b="1" spc="-135" dirty="0">
                <a:solidFill>
                  <a:srgbClr val="F2CC00"/>
                </a:solidFill>
                <a:latin typeface="Trebuchet MS"/>
                <a:cs typeface="Trebuchet MS"/>
              </a:rPr>
              <a:t> </a:t>
            </a:r>
            <a:r>
              <a:rPr sz="2500" b="1" spc="240" dirty="0">
                <a:solidFill>
                  <a:srgbClr val="F2CC00"/>
                </a:solidFill>
                <a:latin typeface="Trebuchet MS"/>
                <a:cs typeface="Trebuchet MS"/>
              </a:rPr>
              <a:t>LABS</a:t>
            </a:r>
            <a:endParaRPr sz="2500" dirty="0">
              <a:latin typeface="Trebuchet MS"/>
              <a:cs typeface="Trebuchet MS"/>
            </a:endParaRPr>
          </a:p>
        </p:txBody>
      </p:sp>
      <p:sp>
        <p:nvSpPr>
          <p:cNvPr id="53" name="object 53"/>
          <p:cNvSpPr txBox="1"/>
          <p:nvPr/>
        </p:nvSpPr>
        <p:spPr>
          <a:xfrm>
            <a:off x="609600" y="2728247"/>
            <a:ext cx="3809677" cy="2872453"/>
          </a:xfrm>
          <a:prstGeom prst="rect">
            <a:avLst/>
          </a:prstGeom>
        </p:spPr>
        <p:txBody>
          <a:bodyPr vert="horz" wrap="square" lIns="0" tIns="52705" rIns="0" bIns="0" rtlCol="0">
            <a:spAutoFit/>
          </a:bodyPr>
          <a:lstStyle/>
          <a:p>
            <a:pPr marL="12700">
              <a:lnSpc>
                <a:spcPct val="100000"/>
              </a:lnSpc>
              <a:spcBef>
                <a:spcPts val="415"/>
              </a:spcBef>
            </a:pPr>
            <a:r>
              <a:rPr sz="1800" b="1" spc="-100" dirty="0">
                <a:solidFill>
                  <a:srgbClr val="FFFFFF"/>
                </a:solidFill>
                <a:latin typeface="Arial"/>
                <a:cs typeface="Arial"/>
              </a:rPr>
              <a:t>An</a:t>
            </a:r>
            <a:r>
              <a:rPr sz="1800" b="1" spc="-70" dirty="0">
                <a:solidFill>
                  <a:srgbClr val="FFFFFF"/>
                </a:solidFill>
                <a:latin typeface="Arial"/>
                <a:cs typeface="Arial"/>
              </a:rPr>
              <a:t> </a:t>
            </a:r>
            <a:r>
              <a:rPr sz="1800" b="1" spc="-65" dirty="0">
                <a:solidFill>
                  <a:srgbClr val="FFFFFF"/>
                </a:solidFill>
                <a:latin typeface="Arial"/>
                <a:cs typeface="Arial"/>
              </a:rPr>
              <a:t>innovative</a:t>
            </a:r>
            <a:r>
              <a:rPr sz="1800" b="1" spc="-70" dirty="0">
                <a:solidFill>
                  <a:srgbClr val="FFFFFF"/>
                </a:solidFill>
                <a:latin typeface="Arial"/>
                <a:cs typeface="Arial"/>
              </a:rPr>
              <a:t> </a:t>
            </a:r>
            <a:r>
              <a:rPr sz="1800" b="1" spc="-90" dirty="0">
                <a:solidFill>
                  <a:srgbClr val="FFFFFF"/>
                </a:solidFill>
                <a:latin typeface="Arial"/>
                <a:cs typeface="Arial"/>
              </a:rPr>
              <a:t>company</a:t>
            </a:r>
            <a:r>
              <a:rPr sz="1800" b="1" spc="-70" dirty="0">
                <a:solidFill>
                  <a:srgbClr val="FFFFFF"/>
                </a:solidFill>
                <a:latin typeface="Arial"/>
                <a:cs typeface="Arial"/>
              </a:rPr>
              <a:t> </a:t>
            </a:r>
            <a:r>
              <a:rPr sz="1800" b="1" spc="-5" dirty="0">
                <a:solidFill>
                  <a:srgbClr val="FFFFFF"/>
                </a:solidFill>
                <a:latin typeface="Arial"/>
                <a:cs typeface="Arial"/>
              </a:rPr>
              <a:t>that</a:t>
            </a:r>
            <a:endParaRPr sz="1800" dirty="0">
              <a:latin typeface="Arial"/>
              <a:cs typeface="Arial"/>
            </a:endParaRPr>
          </a:p>
          <a:p>
            <a:pPr marL="12700" marR="725805">
              <a:lnSpc>
                <a:spcPct val="114599"/>
              </a:lnSpc>
            </a:pPr>
            <a:r>
              <a:rPr sz="1800" b="1" spc="-105" dirty="0">
                <a:solidFill>
                  <a:srgbClr val="FFFFFF"/>
                </a:solidFill>
                <a:latin typeface="Arial"/>
                <a:cs typeface="Arial"/>
              </a:rPr>
              <a:t>addresses</a:t>
            </a:r>
            <a:r>
              <a:rPr sz="1800" b="1" spc="-70" dirty="0">
                <a:solidFill>
                  <a:srgbClr val="FFFFFF"/>
                </a:solidFill>
                <a:latin typeface="Arial"/>
                <a:cs typeface="Arial"/>
              </a:rPr>
              <a:t> </a:t>
            </a:r>
            <a:r>
              <a:rPr sz="1800" b="1" spc="-25" dirty="0">
                <a:solidFill>
                  <a:srgbClr val="FFFFFF"/>
                </a:solidFill>
                <a:latin typeface="Arial"/>
                <a:cs typeface="Arial"/>
              </a:rPr>
              <a:t>the</a:t>
            </a:r>
            <a:r>
              <a:rPr sz="1800" b="1" spc="-70" dirty="0">
                <a:solidFill>
                  <a:srgbClr val="FFFFFF"/>
                </a:solidFill>
                <a:latin typeface="Arial"/>
                <a:cs typeface="Arial"/>
              </a:rPr>
              <a:t> </a:t>
            </a:r>
            <a:r>
              <a:rPr sz="1800" b="1" spc="-45" dirty="0">
                <a:solidFill>
                  <a:srgbClr val="FFFFFF"/>
                </a:solidFill>
                <a:latin typeface="Arial"/>
                <a:cs typeface="Arial"/>
              </a:rPr>
              <a:t>unmet</a:t>
            </a:r>
            <a:r>
              <a:rPr sz="1800" b="1" spc="-70" dirty="0">
                <a:solidFill>
                  <a:srgbClr val="FFFFFF"/>
                </a:solidFill>
                <a:latin typeface="Arial"/>
                <a:cs typeface="Arial"/>
              </a:rPr>
              <a:t> </a:t>
            </a:r>
            <a:r>
              <a:rPr sz="1800" b="1" spc="-100" dirty="0">
                <a:solidFill>
                  <a:srgbClr val="FFFFFF"/>
                </a:solidFill>
                <a:latin typeface="Arial"/>
                <a:cs typeface="Arial"/>
              </a:rPr>
              <a:t>needs</a:t>
            </a:r>
            <a:r>
              <a:rPr sz="1800" b="1" spc="-70" dirty="0">
                <a:solidFill>
                  <a:srgbClr val="FFFFFF"/>
                </a:solidFill>
                <a:latin typeface="Arial"/>
                <a:cs typeface="Arial"/>
              </a:rPr>
              <a:t> </a:t>
            </a:r>
            <a:r>
              <a:rPr sz="1800" b="1" spc="-45" dirty="0">
                <a:solidFill>
                  <a:srgbClr val="FFFFFF"/>
                </a:solidFill>
                <a:latin typeface="Arial"/>
                <a:cs typeface="Arial"/>
              </a:rPr>
              <a:t>of  </a:t>
            </a:r>
            <a:r>
              <a:rPr sz="1800" b="1" spc="-55" dirty="0">
                <a:solidFill>
                  <a:srgbClr val="FFFFFF"/>
                </a:solidFill>
                <a:latin typeface="Arial"/>
                <a:cs typeface="Arial"/>
              </a:rPr>
              <a:t>menstrual</a:t>
            </a:r>
            <a:r>
              <a:rPr sz="1800" b="1" spc="-70" dirty="0">
                <a:solidFill>
                  <a:srgbClr val="FFFFFF"/>
                </a:solidFill>
                <a:latin typeface="Arial"/>
                <a:cs typeface="Arial"/>
              </a:rPr>
              <a:t> </a:t>
            </a:r>
            <a:r>
              <a:rPr sz="1800" b="1" spc="-80" dirty="0">
                <a:solidFill>
                  <a:srgbClr val="FFFFFF"/>
                </a:solidFill>
                <a:latin typeface="Arial"/>
                <a:cs typeface="Arial"/>
              </a:rPr>
              <a:t>waste</a:t>
            </a:r>
            <a:r>
              <a:rPr sz="1800" b="1" spc="-70" dirty="0">
                <a:solidFill>
                  <a:srgbClr val="FFFFFF"/>
                </a:solidFill>
                <a:latin typeface="Arial"/>
                <a:cs typeface="Arial"/>
              </a:rPr>
              <a:t> management</a:t>
            </a:r>
            <a:endParaRPr sz="1800" dirty="0">
              <a:latin typeface="Arial"/>
              <a:cs typeface="Arial"/>
            </a:endParaRPr>
          </a:p>
          <a:p>
            <a:pPr marL="12700">
              <a:lnSpc>
                <a:spcPct val="100000"/>
              </a:lnSpc>
              <a:spcBef>
                <a:spcPts val="315"/>
              </a:spcBef>
            </a:pPr>
            <a:r>
              <a:rPr sz="1800" b="1" spc="-45" dirty="0">
                <a:solidFill>
                  <a:srgbClr val="FFFFFF"/>
                </a:solidFill>
                <a:latin typeface="Arial"/>
                <a:cs typeface="Arial"/>
              </a:rPr>
              <a:t>Their</a:t>
            </a:r>
            <a:r>
              <a:rPr sz="1800" b="1" spc="-70" dirty="0">
                <a:solidFill>
                  <a:srgbClr val="FFFFFF"/>
                </a:solidFill>
                <a:latin typeface="Arial"/>
                <a:cs typeface="Arial"/>
              </a:rPr>
              <a:t> </a:t>
            </a:r>
            <a:r>
              <a:rPr sz="1800" b="1" spc="-60" dirty="0">
                <a:solidFill>
                  <a:srgbClr val="FFFFFF"/>
                </a:solidFill>
                <a:latin typeface="Arial"/>
                <a:cs typeface="Arial"/>
              </a:rPr>
              <a:t>key</a:t>
            </a:r>
            <a:r>
              <a:rPr sz="1800" b="1" spc="-70" dirty="0">
                <a:solidFill>
                  <a:srgbClr val="FFFFFF"/>
                </a:solidFill>
                <a:latin typeface="Arial"/>
                <a:cs typeface="Arial"/>
              </a:rPr>
              <a:t> </a:t>
            </a:r>
            <a:r>
              <a:rPr sz="1800" b="1" spc="-50" dirty="0">
                <a:solidFill>
                  <a:srgbClr val="FFFFFF"/>
                </a:solidFill>
                <a:latin typeface="Arial"/>
                <a:cs typeface="Arial"/>
              </a:rPr>
              <a:t>features</a:t>
            </a:r>
            <a:r>
              <a:rPr sz="1800" b="1" spc="-70" dirty="0">
                <a:solidFill>
                  <a:srgbClr val="FFFFFF"/>
                </a:solidFill>
                <a:latin typeface="Arial"/>
                <a:cs typeface="Arial"/>
              </a:rPr>
              <a:t> </a:t>
            </a:r>
            <a:r>
              <a:rPr sz="1800" b="1" spc="-40" dirty="0">
                <a:solidFill>
                  <a:srgbClr val="FFFFFF"/>
                </a:solidFill>
                <a:latin typeface="Arial"/>
                <a:cs typeface="Arial"/>
              </a:rPr>
              <a:t>are</a:t>
            </a:r>
            <a:r>
              <a:rPr sz="1800" b="1" spc="-70" dirty="0">
                <a:solidFill>
                  <a:srgbClr val="FFFFFF"/>
                </a:solidFill>
                <a:latin typeface="Arial"/>
                <a:cs typeface="Arial"/>
              </a:rPr>
              <a:t> </a:t>
            </a:r>
            <a:r>
              <a:rPr sz="1800" b="1" spc="-60" dirty="0">
                <a:solidFill>
                  <a:srgbClr val="FFFFFF"/>
                </a:solidFill>
                <a:latin typeface="Arial"/>
                <a:cs typeface="Arial"/>
              </a:rPr>
              <a:t>Sanitary</a:t>
            </a:r>
            <a:r>
              <a:rPr sz="1800" b="1" spc="-70" dirty="0">
                <a:solidFill>
                  <a:srgbClr val="FFFFFF"/>
                </a:solidFill>
                <a:latin typeface="Arial"/>
                <a:cs typeface="Arial"/>
              </a:rPr>
              <a:t> </a:t>
            </a:r>
            <a:r>
              <a:rPr sz="1800" b="1" spc="-105" dirty="0">
                <a:solidFill>
                  <a:srgbClr val="FFFFFF"/>
                </a:solidFill>
                <a:latin typeface="Arial"/>
                <a:cs typeface="Arial"/>
              </a:rPr>
              <a:t>Pad</a:t>
            </a:r>
            <a:endParaRPr sz="1800" dirty="0">
              <a:latin typeface="Arial"/>
              <a:cs typeface="Arial"/>
            </a:endParaRPr>
          </a:p>
          <a:p>
            <a:pPr marL="12700" marR="5080">
              <a:lnSpc>
                <a:spcPct val="114599"/>
              </a:lnSpc>
            </a:pPr>
            <a:r>
              <a:rPr sz="1800" b="1" spc="-100" dirty="0">
                <a:solidFill>
                  <a:srgbClr val="FFFFFF"/>
                </a:solidFill>
                <a:latin typeface="Arial"/>
                <a:cs typeface="Arial"/>
              </a:rPr>
              <a:t>Recycling</a:t>
            </a:r>
            <a:r>
              <a:rPr sz="1800" b="1" spc="-70" dirty="0">
                <a:solidFill>
                  <a:srgbClr val="FFFFFF"/>
                </a:solidFill>
                <a:latin typeface="Arial"/>
                <a:cs typeface="Arial"/>
              </a:rPr>
              <a:t> </a:t>
            </a:r>
            <a:r>
              <a:rPr sz="1800" b="1" spc="-105" dirty="0">
                <a:solidFill>
                  <a:srgbClr val="FFFFFF"/>
                </a:solidFill>
                <a:latin typeface="Arial"/>
                <a:cs typeface="Arial"/>
              </a:rPr>
              <a:t>(smokeless</a:t>
            </a:r>
            <a:r>
              <a:rPr sz="1800" b="1" spc="-70" dirty="0">
                <a:solidFill>
                  <a:srgbClr val="FFFFFF"/>
                </a:solidFill>
                <a:latin typeface="Arial"/>
                <a:cs typeface="Arial"/>
              </a:rPr>
              <a:t> </a:t>
            </a:r>
            <a:r>
              <a:rPr sz="1800" b="1" spc="-60" dirty="0">
                <a:solidFill>
                  <a:srgbClr val="FFFFFF"/>
                </a:solidFill>
                <a:latin typeface="Arial"/>
                <a:cs typeface="Arial"/>
              </a:rPr>
              <a:t>napkin</a:t>
            </a:r>
            <a:r>
              <a:rPr sz="1800" b="1" spc="-70" dirty="0">
                <a:solidFill>
                  <a:srgbClr val="FFFFFF"/>
                </a:solidFill>
                <a:latin typeface="Arial"/>
                <a:cs typeface="Arial"/>
              </a:rPr>
              <a:t> </a:t>
            </a:r>
            <a:r>
              <a:rPr sz="1800" b="1" spc="-90" dirty="0">
                <a:solidFill>
                  <a:srgbClr val="FFFFFF"/>
                </a:solidFill>
                <a:latin typeface="Arial"/>
                <a:cs typeface="Arial"/>
              </a:rPr>
              <a:t>disposal  </a:t>
            </a:r>
            <a:r>
              <a:rPr sz="1800" b="1" spc="-75" dirty="0">
                <a:solidFill>
                  <a:srgbClr val="FFFFFF"/>
                </a:solidFill>
                <a:latin typeface="Arial"/>
                <a:cs typeface="Arial"/>
              </a:rPr>
              <a:t>and</a:t>
            </a:r>
            <a:r>
              <a:rPr sz="1800" b="1" spc="-70" dirty="0">
                <a:solidFill>
                  <a:srgbClr val="FFFFFF"/>
                </a:solidFill>
                <a:latin typeface="Arial"/>
                <a:cs typeface="Arial"/>
              </a:rPr>
              <a:t> </a:t>
            </a:r>
            <a:r>
              <a:rPr sz="1800" b="1" spc="-75" dirty="0">
                <a:solidFill>
                  <a:srgbClr val="FFFFFF"/>
                </a:solidFill>
                <a:latin typeface="Arial"/>
                <a:cs typeface="Arial"/>
              </a:rPr>
              <a:t>recycling</a:t>
            </a:r>
            <a:r>
              <a:rPr sz="1800" b="1" spc="-70" dirty="0">
                <a:solidFill>
                  <a:srgbClr val="FFFFFF"/>
                </a:solidFill>
                <a:latin typeface="Arial"/>
                <a:cs typeface="Arial"/>
              </a:rPr>
              <a:t> </a:t>
            </a:r>
            <a:r>
              <a:rPr sz="1800" b="1" spc="-60" dirty="0">
                <a:solidFill>
                  <a:srgbClr val="FFFFFF"/>
                </a:solidFill>
                <a:latin typeface="Arial"/>
                <a:cs typeface="Arial"/>
              </a:rPr>
              <a:t>solution),</a:t>
            </a:r>
            <a:r>
              <a:rPr sz="1800" b="1" spc="-70" dirty="0">
                <a:solidFill>
                  <a:srgbClr val="FFFFFF"/>
                </a:solidFill>
                <a:latin typeface="Arial"/>
                <a:cs typeface="Arial"/>
              </a:rPr>
              <a:t> PadCare </a:t>
            </a:r>
            <a:r>
              <a:rPr sz="1800" b="1" spc="-105" dirty="0">
                <a:solidFill>
                  <a:srgbClr val="FFFFFF"/>
                </a:solidFill>
                <a:latin typeface="Arial"/>
                <a:cs typeface="Arial"/>
              </a:rPr>
              <a:t>Bins  </a:t>
            </a:r>
            <a:r>
              <a:rPr sz="1800" b="1" spc="-55" dirty="0">
                <a:solidFill>
                  <a:srgbClr val="FFFFFF"/>
                </a:solidFill>
                <a:latin typeface="Arial"/>
                <a:cs typeface="Arial"/>
              </a:rPr>
              <a:t>(collect</a:t>
            </a:r>
            <a:r>
              <a:rPr sz="1800" b="1" spc="-70" dirty="0">
                <a:solidFill>
                  <a:srgbClr val="FFFFFF"/>
                </a:solidFill>
                <a:latin typeface="Arial"/>
                <a:cs typeface="Arial"/>
              </a:rPr>
              <a:t> </a:t>
            </a:r>
            <a:r>
              <a:rPr sz="1800" b="1" spc="-105" dirty="0">
                <a:solidFill>
                  <a:srgbClr val="FFFFFF"/>
                </a:solidFill>
                <a:latin typeface="Arial"/>
                <a:cs typeface="Arial"/>
              </a:rPr>
              <a:t>used</a:t>
            </a:r>
            <a:r>
              <a:rPr sz="1800" b="1" spc="-70" dirty="0">
                <a:solidFill>
                  <a:srgbClr val="FFFFFF"/>
                </a:solidFill>
                <a:latin typeface="Arial"/>
                <a:cs typeface="Arial"/>
              </a:rPr>
              <a:t> </a:t>
            </a:r>
            <a:r>
              <a:rPr sz="1800" b="1" spc="-130" dirty="0">
                <a:solidFill>
                  <a:srgbClr val="FFFFFF"/>
                </a:solidFill>
                <a:latin typeface="Arial"/>
                <a:cs typeface="Arial"/>
              </a:rPr>
              <a:t>Pads</a:t>
            </a:r>
            <a:r>
              <a:rPr sz="1800" b="1" spc="-70" dirty="0">
                <a:solidFill>
                  <a:srgbClr val="FFFFFF"/>
                </a:solidFill>
                <a:latin typeface="Arial"/>
                <a:cs typeface="Arial"/>
              </a:rPr>
              <a:t> </a:t>
            </a:r>
            <a:r>
              <a:rPr sz="1800" b="1" spc="-40" dirty="0">
                <a:solidFill>
                  <a:srgbClr val="FFFFFF"/>
                </a:solidFill>
                <a:latin typeface="Arial"/>
                <a:cs typeface="Arial"/>
              </a:rPr>
              <a:t>from</a:t>
            </a:r>
            <a:r>
              <a:rPr sz="1800" b="1" spc="-70" dirty="0">
                <a:solidFill>
                  <a:srgbClr val="FFFFFF"/>
                </a:solidFill>
                <a:latin typeface="Arial"/>
                <a:cs typeface="Arial"/>
              </a:rPr>
              <a:t> </a:t>
            </a:r>
            <a:r>
              <a:rPr sz="1800" b="1" spc="-95" dirty="0">
                <a:solidFill>
                  <a:srgbClr val="FFFFFF"/>
                </a:solidFill>
                <a:latin typeface="Arial"/>
                <a:cs typeface="Arial"/>
              </a:rPr>
              <a:t>washrooms  </a:t>
            </a:r>
            <a:r>
              <a:rPr sz="1800" b="1" spc="-30" dirty="0">
                <a:solidFill>
                  <a:srgbClr val="FFFFFF"/>
                </a:solidFill>
                <a:latin typeface="Arial"/>
                <a:cs typeface="Arial"/>
              </a:rPr>
              <a:t>for</a:t>
            </a:r>
            <a:r>
              <a:rPr sz="1800" b="1" spc="-70" dirty="0">
                <a:solidFill>
                  <a:srgbClr val="FFFFFF"/>
                </a:solidFill>
                <a:latin typeface="Arial"/>
                <a:cs typeface="Arial"/>
              </a:rPr>
              <a:t> </a:t>
            </a:r>
            <a:r>
              <a:rPr sz="1800" b="1" spc="-80" dirty="0">
                <a:solidFill>
                  <a:srgbClr val="FFFFFF"/>
                </a:solidFill>
                <a:latin typeface="Arial"/>
                <a:cs typeface="Arial"/>
              </a:rPr>
              <a:t>recycling)</a:t>
            </a:r>
            <a:r>
              <a:rPr sz="1800" b="1" spc="-70" dirty="0">
                <a:solidFill>
                  <a:srgbClr val="FFFFFF"/>
                </a:solidFill>
                <a:latin typeface="Arial"/>
                <a:cs typeface="Arial"/>
              </a:rPr>
              <a:t> </a:t>
            </a:r>
            <a:r>
              <a:rPr sz="1800" b="1" spc="-75" dirty="0">
                <a:solidFill>
                  <a:srgbClr val="FFFFFF"/>
                </a:solidFill>
                <a:latin typeface="Arial"/>
                <a:cs typeface="Arial"/>
              </a:rPr>
              <a:t>and</a:t>
            </a:r>
            <a:r>
              <a:rPr sz="1800" b="1" spc="-70" dirty="0">
                <a:solidFill>
                  <a:srgbClr val="FFFFFF"/>
                </a:solidFill>
                <a:latin typeface="Arial"/>
                <a:cs typeface="Arial"/>
              </a:rPr>
              <a:t> </a:t>
            </a:r>
            <a:r>
              <a:rPr sz="1800" b="1" spc="-75" dirty="0">
                <a:solidFill>
                  <a:srgbClr val="FFFFFF"/>
                </a:solidFill>
                <a:latin typeface="Arial"/>
                <a:cs typeface="Arial"/>
              </a:rPr>
              <a:t>Sustainable</a:t>
            </a:r>
            <a:endParaRPr sz="1800" dirty="0">
              <a:latin typeface="Arial"/>
              <a:cs typeface="Arial"/>
            </a:endParaRPr>
          </a:p>
          <a:p>
            <a:pPr marL="12700">
              <a:lnSpc>
                <a:spcPct val="100000"/>
              </a:lnSpc>
              <a:spcBef>
                <a:spcPts val="315"/>
              </a:spcBef>
            </a:pPr>
            <a:r>
              <a:rPr sz="1800" b="1" spc="-95" dirty="0">
                <a:solidFill>
                  <a:srgbClr val="FFFFFF"/>
                </a:solidFill>
                <a:latin typeface="Arial"/>
                <a:cs typeface="Arial"/>
              </a:rPr>
              <a:t>Periods</a:t>
            </a:r>
            <a:endParaRPr sz="1800" dirty="0">
              <a:latin typeface="Arial"/>
              <a:cs typeface="Arial"/>
            </a:endParaRPr>
          </a:p>
        </p:txBody>
      </p:sp>
      <p:sp>
        <p:nvSpPr>
          <p:cNvPr id="54" name="object 54"/>
          <p:cNvSpPr txBox="1"/>
          <p:nvPr/>
        </p:nvSpPr>
        <p:spPr>
          <a:xfrm>
            <a:off x="609600" y="5727699"/>
            <a:ext cx="1832975" cy="410053"/>
          </a:xfrm>
          <a:prstGeom prst="rect">
            <a:avLst/>
          </a:prstGeom>
        </p:spPr>
        <p:txBody>
          <a:bodyPr vert="horz" wrap="square" lIns="0" tIns="12700" rIns="0" bIns="0" rtlCol="0">
            <a:spAutoFit/>
          </a:bodyPr>
          <a:lstStyle/>
          <a:p>
            <a:pPr marL="12700">
              <a:lnSpc>
                <a:spcPct val="100000"/>
              </a:lnSpc>
              <a:spcBef>
                <a:spcPts val="100"/>
              </a:spcBef>
            </a:pPr>
            <a:r>
              <a:rPr sz="2500" b="1" spc="190" dirty="0">
                <a:solidFill>
                  <a:srgbClr val="F2CC00"/>
                </a:solidFill>
                <a:latin typeface="Trebuchet MS"/>
                <a:cs typeface="Trebuchet MS"/>
              </a:rPr>
              <a:t>PH</a:t>
            </a:r>
            <a:r>
              <a:rPr sz="2500" b="1" spc="425" dirty="0">
                <a:solidFill>
                  <a:srgbClr val="F2CC00"/>
                </a:solidFill>
                <a:latin typeface="Trebuchet MS"/>
                <a:cs typeface="Trebuchet MS"/>
              </a:rPr>
              <a:t>OO</a:t>
            </a:r>
            <a:r>
              <a:rPr sz="2500" b="1" spc="25" dirty="0">
                <a:solidFill>
                  <a:srgbClr val="F2CC00"/>
                </a:solidFill>
                <a:latin typeface="Trebuchet MS"/>
                <a:cs typeface="Trebuchet MS"/>
              </a:rPr>
              <a:t>L</a:t>
            </a:r>
            <a:r>
              <a:rPr sz="2500" b="1" spc="-55" dirty="0">
                <a:solidFill>
                  <a:srgbClr val="F2CC00"/>
                </a:solidFill>
                <a:latin typeface="Trebuchet MS"/>
                <a:cs typeface="Trebuchet MS"/>
              </a:rPr>
              <a:t>.</a:t>
            </a:r>
            <a:r>
              <a:rPr sz="2500" b="1" spc="345" dirty="0">
                <a:solidFill>
                  <a:srgbClr val="F2CC00"/>
                </a:solidFill>
                <a:latin typeface="Trebuchet MS"/>
                <a:cs typeface="Trebuchet MS"/>
              </a:rPr>
              <a:t>C</a:t>
            </a:r>
            <a:r>
              <a:rPr sz="2500" b="1" spc="430" dirty="0">
                <a:solidFill>
                  <a:srgbClr val="F2CC00"/>
                </a:solidFill>
                <a:latin typeface="Trebuchet MS"/>
                <a:cs typeface="Trebuchet MS"/>
              </a:rPr>
              <a:t>O</a:t>
            </a:r>
            <a:endParaRPr sz="2500" dirty="0">
              <a:latin typeface="Trebuchet MS"/>
              <a:cs typeface="Trebuchet MS"/>
            </a:endParaRPr>
          </a:p>
        </p:txBody>
      </p:sp>
      <p:sp>
        <p:nvSpPr>
          <p:cNvPr id="55" name="object 55"/>
          <p:cNvSpPr txBox="1"/>
          <p:nvPr/>
        </p:nvSpPr>
        <p:spPr>
          <a:xfrm>
            <a:off x="624727" y="6187859"/>
            <a:ext cx="3446232" cy="1891429"/>
          </a:xfrm>
          <a:prstGeom prst="rect">
            <a:avLst/>
          </a:prstGeom>
        </p:spPr>
        <p:txBody>
          <a:bodyPr vert="horz" wrap="square" lIns="0" tIns="12700" rIns="0" bIns="0" rtlCol="0">
            <a:spAutoFit/>
          </a:bodyPr>
          <a:lstStyle/>
          <a:p>
            <a:pPr marL="12700" marR="5080">
              <a:lnSpc>
                <a:spcPct val="114599"/>
              </a:lnSpc>
              <a:spcBef>
                <a:spcPts val="100"/>
              </a:spcBef>
            </a:pPr>
            <a:r>
              <a:rPr sz="1800" b="1" spc="-75" dirty="0">
                <a:solidFill>
                  <a:srgbClr val="FFFFFF"/>
                </a:solidFill>
                <a:latin typeface="Arial"/>
                <a:cs typeface="Arial"/>
              </a:rPr>
              <a:t>They</a:t>
            </a:r>
            <a:r>
              <a:rPr sz="1800" b="1" spc="-70" dirty="0">
                <a:solidFill>
                  <a:srgbClr val="FFFFFF"/>
                </a:solidFill>
                <a:latin typeface="Arial"/>
                <a:cs typeface="Arial"/>
              </a:rPr>
              <a:t> </a:t>
            </a:r>
            <a:r>
              <a:rPr sz="1800" b="1" spc="-50" dirty="0">
                <a:solidFill>
                  <a:srgbClr val="FFFFFF"/>
                </a:solidFill>
                <a:latin typeface="Arial"/>
                <a:cs typeface="Arial"/>
              </a:rPr>
              <a:t>promote</a:t>
            </a:r>
            <a:r>
              <a:rPr sz="1800" b="1" spc="-70" dirty="0">
                <a:solidFill>
                  <a:srgbClr val="FFFFFF"/>
                </a:solidFill>
                <a:latin typeface="Arial"/>
                <a:cs typeface="Arial"/>
              </a:rPr>
              <a:t> </a:t>
            </a:r>
            <a:r>
              <a:rPr sz="1800" b="1" spc="-50" dirty="0">
                <a:solidFill>
                  <a:srgbClr val="FFFFFF"/>
                </a:solidFill>
                <a:latin typeface="Arial"/>
                <a:cs typeface="Arial"/>
              </a:rPr>
              <a:t>circular</a:t>
            </a:r>
            <a:r>
              <a:rPr sz="1800" b="1" spc="-70" dirty="0">
                <a:solidFill>
                  <a:srgbClr val="FFFFFF"/>
                </a:solidFill>
                <a:latin typeface="Arial"/>
                <a:cs typeface="Arial"/>
              </a:rPr>
              <a:t> </a:t>
            </a:r>
            <a:r>
              <a:rPr sz="1800" b="1" spc="-85" dirty="0">
                <a:solidFill>
                  <a:srgbClr val="FFFFFF"/>
                </a:solidFill>
                <a:latin typeface="Arial"/>
                <a:cs typeface="Arial"/>
              </a:rPr>
              <a:t>economy  </a:t>
            </a:r>
            <a:r>
              <a:rPr sz="1800" b="1" spc="-65" dirty="0">
                <a:solidFill>
                  <a:srgbClr val="FFFFFF"/>
                </a:solidFill>
                <a:latin typeface="Arial"/>
                <a:cs typeface="Arial"/>
              </a:rPr>
              <a:t>through</a:t>
            </a:r>
            <a:r>
              <a:rPr sz="1800" b="1" spc="-70" dirty="0">
                <a:solidFill>
                  <a:srgbClr val="FFFFFF"/>
                </a:solidFill>
                <a:latin typeface="Arial"/>
                <a:cs typeface="Arial"/>
              </a:rPr>
              <a:t> </a:t>
            </a:r>
            <a:r>
              <a:rPr sz="1800" b="1" spc="-30" dirty="0">
                <a:solidFill>
                  <a:srgbClr val="FFFFFF"/>
                </a:solidFill>
                <a:latin typeface="Arial"/>
                <a:cs typeface="Arial"/>
              </a:rPr>
              <a:t>Floral</a:t>
            </a:r>
            <a:r>
              <a:rPr sz="1800" b="1" spc="-70" dirty="0">
                <a:solidFill>
                  <a:srgbClr val="FFFFFF"/>
                </a:solidFill>
                <a:latin typeface="Arial"/>
                <a:cs typeface="Arial"/>
              </a:rPr>
              <a:t> </a:t>
            </a:r>
            <a:r>
              <a:rPr sz="1800" b="1" spc="-80" dirty="0">
                <a:solidFill>
                  <a:srgbClr val="FFFFFF"/>
                </a:solidFill>
                <a:latin typeface="Arial"/>
                <a:cs typeface="Arial"/>
              </a:rPr>
              <a:t>waste</a:t>
            </a:r>
            <a:r>
              <a:rPr sz="1800" b="1" spc="-70" dirty="0">
                <a:solidFill>
                  <a:srgbClr val="FFFFFF"/>
                </a:solidFill>
                <a:latin typeface="Arial"/>
                <a:cs typeface="Arial"/>
              </a:rPr>
              <a:t> </a:t>
            </a:r>
            <a:r>
              <a:rPr sz="1800" b="1" spc="-65" dirty="0">
                <a:solidFill>
                  <a:srgbClr val="FFFFFF"/>
                </a:solidFill>
                <a:latin typeface="Arial"/>
                <a:cs typeface="Arial"/>
              </a:rPr>
              <a:t>management  </a:t>
            </a:r>
            <a:r>
              <a:rPr sz="1800" b="1" spc="-100" dirty="0">
                <a:solidFill>
                  <a:srgbClr val="FFFFFF"/>
                </a:solidFill>
                <a:latin typeface="Arial"/>
                <a:cs typeface="Arial"/>
              </a:rPr>
              <a:t>An</a:t>
            </a:r>
            <a:r>
              <a:rPr sz="1800" b="1" spc="-70" dirty="0">
                <a:solidFill>
                  <a:srgbClr val="FFFFFF"/>
                </a:solidFill>
                <a:latin typeface="Arial"/>
                <a:cs typeface="Arial"/>
              </a:rPr>
              <a:t> </a:t>
            </a:r>
            <a:r>
              <a:rPr sz="1800" b="1" spc="-40" dirty="0">
                <a:solidFill>
                  <a:srgbClr val="FFFFFF"/>
                </a:solidFill>
                <a:latin typeface="Arial"/>
                <a:cs typeface="Arial"/>
              </a:rPr>
              <a:t>eco-friendly</a:t>
            </a:r>
            <a:r>
              <a:rPr sz="1800" b="1" spc="-70" dirty="0">
                <a:solidFill>
                  <a:srgbClr val="FFFFFF"/>
                </a:solidFill>
                <a:latin typeface="Arial"/>
                <a:cs typeface="Arial"/>
              </a:rPr>
              <a:t> </a:t>
            </a:r>
            <a:r>
              <a:rPr sz="1800" b="1" spc="-15" dirty="0">
                <a:solidFill>
                  <a:srgbClr val="FFFFFF"/>
                </a:solidFill>
                <a:latin typeface="Arial"/>
                <a:cs typeface="Arial"/>
              </a:rPr>
              <a:t>start-up</a:t>
            </a:r>
            <a:r>
              <a:rPr sz="1800" b="1" spc="-70" dirty="0">
                <a:solidFill>
                  <a:srgbClr val="FFFFFF"/>
                </a:solidFill>
                <a:latin typeface="Arial"/>
                <a:cs typeface="Arial"/>
              </a:rPr>
              <a:t> </a:t>
            </a:r>
            <a:r>
              <a:rPr sz="1800" b="1" spc="-5" dirty="0">
                <a:solidFill>
                  <a:srgbClr val="FFFFFF"/>
                </a:solidFill>
                <a:latin typeface="Arial"/>
                <a:cs typeface="Arial"/>
              </a:rPr>
              <a:t>that  </a:t>
            </a:r>
            <a:r>
              <a:rPr sz="1800" b="1" spc="-90" dirty="0">
                <a:solidFill>
                  <a:srgbClr val="FFFFFF"/>
                </a:solidFill>
                <a:latin typeface="Arial"/>
                <a:cs typeface="Arial"/>
              </a:rPr>
              <a:t>produces</a:t>
            </a:r>
            <a:r>
              <a:rPr sz="1800" b="1" spc="-70" dirty="0">
                <a:solidFill>
                  <a:srgbClr val="FFFFFF"/>
                </a:solidFill>
                <a:latin typeface="Arial"/>
                <a:cs typeface="Arial"/>
              </a:rPr>
              <a:t> </a:t>
            </a:r>
            <a:r>
              <a:rPr sz="1800" b="1" spc="-95" dirty="0">
                <a:solidFill>
                  <a:srgbClr val="FFFFFF"/>
                </a:solidFill>
                <a:latin typeface="Arial"/>
                <a:cs typeface="Arial"/>
              </a:rPr>
              <a:t>incense</a:t>
            </a:r>
            <a:r>
              <a:rPr sz="1800" b="1" spc="-70" dirty="0">
                <a:solidFill>
                  <a:srgbClr val="FFFFFF"/>
                </a:solidFill>
                <a:latin typeface="Arial"/>
                <a:cs typeface="Arial"/>
              </a:rPr>
              <a:t> </a:t>
            </a:r>
            <a:r>
              <a:rPr sz="1800" b="1" spc="-90" dirty="0">
                <a:solidFill>
                  <a:srgbClr val="FFFFFF"/>
                </a:solidFill>
                <a:latin typeface="Arial"/>
                <a:cs typeface="Arial"/>
              </a:rPr>
              <a:t>sticks</a:t>
            </a:r>
            <a:r>
              <a:rPr sz="1800" b="1" spc="-70" dirty="0">
                <a:solidFill>
                  <a:srgbClr val="FFFFFF"/>
                </a:solidFill>
                <a:latin typeface="Arial"/>
                <a:cs typeface="Arial"/>
              </a:rPr>
              <a:t> </a:t>
            </a:r>
            <a:r>
              <a:rPr sz="1800" b="1" spc="-75" dirty="0">
                <a:solidFill>
                  <a:srgbClr val="FFFFFF"/>
                </a:solidFill>
                <a:latin typeface="Arial"/>
                <a:cs typeface="Arial"/>
              </a:rPr>
              <a:t>and</a:t>
            </a:r>
            <a:r>
              <a:rPr sz="1800" b="1" spc="-70" dirty="0">
                <a:solidFill>
                  <a:srgbClr val="FFFFFF"/>
                </a:solidFill>
                <a:latin typeface="Arial"/>
                <a:cs typeface="Arial"/>
              </a:rPr>
              <a:t> </a:t>
            </a:r>
            <a:r>
              <a:rPr sz="1800" b="1" spc="-35" dirty="0">
                <a:solidFill>
                  <a:srgbClr val="FFFFFF"/>
                </a:solidFill>
                <a:latin typeface="Arial"/>
                <a:cs typeface="Arial"/>
              </a:rPr>
              <a:t>other </a:t>
            </a:r>
            <a:r>
              <a:rPr sz="1800" b="1" spc="-484" dirty="0">
                <a:solidFill>
                  <a:srgbClr val="FFFFFF"/>
                </a:solidFill>
                <a:latin typeface="Arial"/>
                <a:cs typeface="Arial"/>
              </a:rPr>
              <a:t> </a:t>
            </a:r>
            <a:r>
              <a:rPr sz="1800" b="1" spc="-75" dirty="0">
                <a:solidFill>
                  <a:srgbClr val="FFFFFF"/>
                </a:solidFill>
                <a:latin typeface="Arial"/>
                <a:cs typeface="Arial"/>
              </a:rPr>
              <a:t>products</a:t>
            </a:r>
            <a:r>
              <a:rPr sz="1800" b="1" spc="-70" dirty="0">
                <a:solidFill>
                  <a:srgbClr val="FFFFFF"/>
                </a:solidFill>
                <a:latin typeface="Arial"/>
                <a:cs typeface="Arial"/>
              </a:rPr>
              <a:t> </a:t>
            </a:r>
            <a:r>
              <a:rPr sz="1800" b="1" spc="-114" dirty="0">
                <a:solidFill>
                  <a:srgbClr val="FFFFFF"/>
                </a:solidFill>
                <a:latin typeface="Arial"/>
                <a:cs typeface="Arial"/>
              </a:rPr>
              <a:t>using</a:t>
            </a:r>
            <a:r>
              <a:rPr sz="1800" b="1" spc="-70" dirty="0">
                <a:solidFill>
                  <a:srgbClr val="FFFFFF"/>
                </a:solidFill>
                <a:latin typeface="Arial"/>
                <a:cs typeface="Arial"/>
              </a:rPr>
              <a:t> </a:t>
            </a:r>
            <a:r>
              <a:rPr sz="1800" b="1" spc="-80" dirty="0">
                <a:solidFill>
                  <a:srgbClr val="FFFFFF"/>
                </a:solidFill>
                <a:latin typeface="Arial"/>
                <a:cs typeface="Arial"/>
              </a:rPr>
              <a:t>discarded</a:t>
            </a:r>
            <a:r>
              <a:rPr sz="1800" b="1" spc="-70" dirty="0">
                <a:solidFill>
                  <a:srgbClr val="FFFFFF"/>
                </a:solidFill>
                <a:latin typeface="Arial"/>
                <a:cs typeface="Arial"/>
              </a:rPr>
              <a:t> </a:t>
            </a:r>
            <a:r>
              <a:rPr sz="1800" b="1" spc="-30" dirty="0">
                <a:solidFill>
                  <a:srgbClr val="FFFFFF"/>
                </a:solidFill>
                <a:latin typeface="Arial"/>
                <a:cs typeface="Arial"/>
              </a:rPr>
              <a:t>temple  </a:t>
            </a:r>
            <a:r>
              <a:rPr sz="1800" b="1" spc="-70" dirty="0">
                <a:solidFill>
                  <a:srgbClr val="FFFFFF"/>
                </a:solidFill>
                <a:latin typeface="Arial"/>
                <a:cs typeface="Arial"/>
              </a:rPr>
              <a:t>flowers</a:t>
            </a:r>
            <a:r>
              <a:rPr lang="en-IN" sz="1800" b="1" spc="-70" dirty="0">
                <a:solidFill>
                  <a:srgbClr val="FFFFFF"/>
                </a:solidFill>
                <a:latin typeface="Arial"/>
                <a:cs typeface="Arial"/>
              </a:rPr>
              <a:t>c</a:t>
            </a:r>
            <a:endParaRPr sz="1800" dirty="0">
              <a:latin typeface="Arial"/>
              <a:cs typeface="Arial"/>
            </a:endParaRPr>
          </a:p>
        </p:txBody>
      </p:sp>
      <p:sp>
        <p:nvSpPr>
          <p:cNvPr id="56" name="object 56"/>
          <p:cNvSpPr txBox="1"/>
          <p:nvPr/>
        </p:nvSpPr>
        <p:spPr>
          <a:xfrm>
            <a:off x="6465945" y="1249308"/>
            <a:ext cx="6806565" cy="482600"/>
          </a:xfrm>
          <a:prstGeom prst="rect">
            <a:avLst/>
          </a:prstGeom>
        </p:spPr>
        <p:txBody>
          <a:bodyPr vert="horz" wrap="square" lIns="0" tIns="12700" rIns="0" bIns="0" rtlCol="0">
            <a:spAutoFit/>
          </a:bodyPr>
          <a:lstStyle/>
          <a:p>
            <a:pPr marL="12700">
              <a:lnSpc>
                <a:spcPct val="100000"/>
              </a:lnSpc>
              <a:spcBef>
                <a:spcPts val="100"/>
              </a:spcBef>
            </a:pPr>
            <a:r>
              <a:rPr sz="3000" b="1" spc="220" dirty="0">
                <a:solidFill>
                  <a:srgbClr val="FFFFFF"/>
                </a:solidFill>
                <a:latin typeface="Trebuchet MS"/>
                <a:cs typeface="Trebuchet MS"/>
              </a:rPr>
              <a:t>COMPETITIVE</a:t>
            </a:r>
            <a:r>
              <a:rPr sz="3000" b="1" spc="-100" dirty="0">
                <a:solidFill>
                  <a:srgbClr val="FFFFFF"/>
                </a:solidFill>
                <a:latin typeface="Trebuchet MS"/>
                <a:cs typeface="Trebuchet MS"/>
              </a:rPr>
              <a:t> </a:t>
            </a:r>
            <a:r>
              <a:rPr sz="3000" b="1" spc="315" dirty="0">
                <a:solidFill>
                  <a:srgbClr val="FFFFFF"/>
                </a:solidFill>
                <a:latin typeface="Trebuchet MS"/>
                <a:cs typeface="Trebuchet MS"/>
              </a:rPr>
              <a:t>LANDSCAPE</a:t>
            </a:r>
            <a:r>
              <a:rPr sz="3000" b="1" spc="-95" dirty="0">
                <a:solidFill>
                  <a:srgbClr val="FFFFFF"/>
                </a:solidFill>
                <a:latin typeface="Trebuchet MS"/>
                <a:cs typeface="Trebuchet MS"/>
              </a:rPr>
              <a:t> </a:t>
            </a:r>
            <a:r>
              <a:rPr sz="3000" b="1" spc="500" dirty="0">
                <a:solidFill>
                  <a:srgbClr val="FFFFFF"/>
                </a:solidFill>
                <a:latin typeface="Trebuchet MS"/>
                <a:cs typeface="Trebuchet MS"/>
              </a:rPr>
              <a:t>SO</a:t>
            </a:r>
            <a:r>
              <a:rPr sz="3000" b="1" spc="-95" dirty="0">
                <a:solidFill>
                  <a:srgbClr val="FFFFFF"/>
                </a:solidFill>
                <a:latin typeface="Trebuchet MS"/>
                <a:cs typeface="Trebuchet MS"/>
              </a:rPr>
              <a:t> </a:t>
            </a:r>
            <a:r>
              <a:rPr sz="3000" b="1" spc="235" dirty="0">
                <a:solidFill>
                  <a:srgbClr val="FFFFFF"/>
                </a:solidFill>
                <a:latin typeface="Trebuchet MS"/>
                <a:cs typeface="Trebuchet MS"/>
              </a:rPr>
              <a:t>FAR</a:t>
            </a:r>
            <a:endParaRPr sz="3000">
              <a:latin typeface="Trebuchet MS"/>
              <a:cs typeface="Trebuchet MS"/>
            </a:endParaRPr>
          </a:p>
        </p:txBody>
      </p:sp>
      <p:grpSp>
        <p:nvGrpSpPr>
          <p:cNvPr id="57" name="object 57"/>
          <p:cNvGrpSpPr/>
          <p:nvPr/>
        </p:nvGrpSpPr>
        <p:grpSpPr>
          <a:xfrm>
            <a:off x="875996" y="1167775"/>
            <a:ext cx="490855" cy="685800"/>
            <a:chOff x="875996" y="1167775"/>
            <a:chExt cx="490855" cy="685800"/>
          </a:xfrm>
        </p:grpSpPr>
        <p:sp>
          <p:nvSpPr>
            <p:cNvPr id="58" name="object 58"/>
            <p:cNvSpPr/>
            <p:nvPr/>
          </p:nvSpPr>
          <p:spPr>
            <a:xfrm>
              <a:off x="875995" y="1167777"/>
              <a:ext cx="490855" cy="685800"/>
            </a:xfrm>
            <a:custGeom>
              <a:avLst/>
              <a:gdLst/>
              <a:ahLst/>
              <a:cxnLst/>
              <a:rect l="l" t="t" r="r" b="b"/>
              <a:pathLst>
                <a:path w="490855" h="685800">
                  <a:moveTo>
                    <a:pt x="313728" y="585787"/>
                  </a:moveTo>
                  <a:lnTo>
                    <a:pt x="312623" y="579564"/>
                  </a:lnTo>
                  <a:lnTo>
                    <a:pt x="309778" y="573900"/>
                  </a:lnTo>
                  <a:lnTo>
                    <a:pt x="305295" y="569125"/>
                  </a:lnTo>
                  <a:lnTo>
                    <a:pt x="299085" y="564146"/>
                  </a:lnTo>
                  <a:lnTo>
                    <a:pt x="299085" y="583730"/>
                  </a:lnTo>
                  <a:lnTo>
                    <a:pt x="298450" y="587362"/>
                  </a:lnTo>
                  <a:lnTo>
                    <a:pt x="297903" y="589470"/>
                  </a:lnTo>
                  <a:lnTo>
                    <a:pt x="296684" y="592950"/>
                  </a:lnTo>
                  <a:lnTo>
                    <a:pt x="290969" y="593928"/>
                  </a:lnTo>
                  <a:lnTo>
                    <a:pt x="290969" y="630364"/>
                  </a:lnTo>
                  <a:lnTo>
                    <a:pt x="285864" y="637565"/>
                  </a:lnTo>
                  <a:lnTo>
                    <a:pt x="69799" y="674433"/>
                  </a:lnTo>
                  <a:lnTo>
                    <a:pt x="62598" y="669315"/>
                  </a:lnTo>
                  <a:lnTo>
                    <a:pt x="59118" y="648970"/>
                  </a:lnTo>
                  <a:lnTo>
                    <a:pt x="135851" y="635889"/>
                  </a:lnTo>
                  <a:lnTo>
                    <a:pt x="287502" y="610019"/>
                  </a:lnTo>
                  <a:lnTo>
                    <a:pt x="290969" y="630364"/>
                  </a:lnTo>
                  <a:lnTo>
                    <a:pt x="290969" y="593928"/>
                  </a:lnTo>
                  <a:lnTo>
                    <a:pt x="44780" y="635889"/>
                  </a:lnTo>
                  <a:lnTo>
                    <a:pt x="42468" y="633031"/>
                  </a:lnTo>
                  <a:lnTo>
                    <a:pt x="41275" y="631228"/>
                  </a:lnTo>
                  <a:lnTo>
                    <a:pt x="39471" y="628002"/>
                  </a:lnTo>
                  <a:lnTo>
                    <a:pt x="62458" y="591045"/>
                  </a:lnTo>
                  <a:lnTo>
                    <a:pt x="65913" y="584187"/>
                  </a:lnTo>
                  <a:lnTo>
                    <a:pt x="68046" y="576872"/>
                  </a:lnTo>
                  <a:lnTo>
                    <a:pt x="68834" y="569290"/>
                  </a:lnTo>
                  <a:lnTo>
                    <a:pt x="68237" y="561632"/>
                  </a:lnTo>
                  <a:lnTo>
                    <a:pt x="65455" y="545363"/>
                  </a:lnTo>
                  <a:lnTo>
                    <a:pt x="68681" y="539470"/>
                  </a:lnTo>
                  <a:lnTo>
                    <a:pt x="82499" y="533552"/>
                  </a:lnTo>
                  <a:lnTo>
                    <a:pt x="180733" y="516801"/>
                  </a:lnTo>
                  <a:lnTo>
                    <a:pt x="227164" y="508889"/>
                  </a:lnTo>
                  <a:lnTo>
                    <a:pt x="242163" y="509866"/>
                  </a:lnTo>
                  <a:lnTo>
                    <a:pt x="247142" y="514362"/>
                  </a:lnTo>
                  <a:lnTo>
                    <a:pt x="249923" y="530631"/>
                  </a:lnTo>
                  <a:lnTo>
                    <a:pt x="251904" y="538060"/>
                  </a:lnTo>
                  <a:lnTo>
                    <a:pt x="255155" y="544957"/>
                  </a:lnTo>
                  <a:lnTo>
                    <a:pt x="259588" y="551141"/>
                  </a:lnTo>
                  <a:lnTo>
                    <a:pt x="265125" y="556488"/>
                  </a:lnTo>
                  <a:lnTo>
                    <a:pt x="299085" y="583730"/>
                  </a:lnTo>
                  <a:lnTo>
                    <a:pt x="299085" y="564146"/>
                  </a:lnTo>
                  <a:lnTo>
                    <a:pt x="269544" y="540435"/>
                  </a:lnTo>
                  <a:lnTo>
                    <a:pt x="266103" y="534568"/>
                  </a:lnTo>
                  <a:lnTo>
                    <a:pt x="263245" y="517829"/>
                  </a:lnTo>
                  <a:lnTo>
                    <a:pt x="260108" y="508889"/>
                  </a:lnTo>
                  <a:lnTo>
                    <a:pt x="260070" y="508762"/>
                  </a:lnTo>
                  <a:lnTo>
                    <a:pt x="254266" y="501459"/>
                  </a:lnTo>
                  <a:lnTo>
                    <a:pt x="246405" y="496443"/>
                  </a:lnTo>
                  <a:lnTo>
                    <a:pt x="237070" y="494220"/>
                  </a:lnTo>
                  <a:lnTo>
                    <a:pt x="231355" y="493839"/>
                  </a:lnTo>
                  <a:lnTo>
                    <a:pt x="218808" y="472020"/>
                  </a:lnTo>
                  <a:lnTo>
                    <a:pt x="214680" y="464058"/>
                  </a:lnTo>
                  <a:lnTo>
                    <a:pt x="214680" y="495515"/>
                  </a:lnTo>
                  <a:lnTo>
                    <a:pt x="89852" y="516801"/>
                  </a:lnTo>
                  <a:lnTo>
                    <a:pt x="93192" y="498817"/>
                  </a:lnTo>
                  <a:lnTo>
                    <a:pt x="96710" y="473913"/>
                  </a:lnTo>
                  <a:lnTo>
                    <a:pt x="98005" y="448805"/>
                  </a:lnTo>
                  <a:lnTo>
                    <a:pt x="97091" y="423887"/>
                  </a:lnTo>
                  <a:lnTo>
                    <a:pt x="93954" y="398945"/>
                  </a:lnTo>
                  <a:lnTo>
                    <a:pt x="84848" y="345554"/>
                  </a:lnTo>
                  <a:lnTo>
                    <a:pt x="84404" y="342976"/>
                  </a:lnTo>
                  <a:lnTo>
                    <a:pt x="139598" y="333578"/>
                  </a:lnTo>
                  <a:lnTo>
                    <a:pt x="162191" y="329717"/>
                  </a:lnTo>
                  <a:lnTo>
                    <a:pt x="171742" y="385673"/>
                  </a:lnTo>
                  <a:lnTo>
                    <a:pt x="177050" y="410260"/>
                  </a:lnTo>
                  <a:lnTo>
                    <a:pt x="184480" y="434162"/>
                  </a:lnTo>
                  <a:lnTo>
                    <a:pt x="193992" y="457327"/>
                  </a:lnTo>
                  <a:lnTo>
                    <a:pt x="205562" y="479653"/>
                  </a:lnTo>
                  <a:lnTo>
                    <a:pt x="214680" y="495515"/>
                  </a:lnTo>
                  <a:lnTo>
                    <a:pt x="214680" y="464058"/>
                  </a:lnTo>
                  <a:lnTo>
                    <a:pt x="207860" y="450900"/>
                  </a:lnTo>
                  <a:lnTo>
                    <a:pt x="198856" y="428980"/>
                  </a:lnTo>
                  <a:lnTo>
                    <a:pt x="191833" y="406349"/>
                  </a:lnTo>
                  <a:lnTo>
                    <a:pt x="186804" y="383095"/>
                  </a:lnTo>
                  <a:lnTo>
                    <a:pt x="177698" y="329717"/>
                  </a:lnTo>
                  <a:lnTo>
                    <a:pt x="177266" y="327126"/>
                  </a:lnTo>
                  <a:lnTo>
                    <a:pt x="200520" y="323164"/>
                  </a:lnTo>
                  <a:lnTo>
                    <a:pt x="206730" y="317474"/>
                  </a:lnTo>
                  <a:lnTo>
                    <a:pt x="210832" y="301879"/>
                  </a:lnTo>
                  <a:lnTo>
                    <a:pt x="208216" y="293878"/>
                  </a:lnTo>
                  <a:lnTo>
                    <a:pt x="194564" y="282778"/>
                  </a:lnTo>
                  <a:lnTo>
                    <a:pt x="194564" y="302475"/>
                  </a:lnTo>
                  <a:lnTo>
                    <a:pt x="194233" y="304863"/>
                  </a:lnTo>
                  <a:lnTo>
                    <a:pt x="193751" y="306743"/>
                  </a:lnTo>
                  <a:lnTo>
                    <a:pt x="192862" y="308965"/>
                  </a:lnTo>
                  <a:lnTo>
                    <a:pt x="51460" y="333082"/>
                  </a:lnTo>
                  <a:lnTo>
                    <a:pt x="48602" y="333578"/>
                  </a:lnTo>
                  <a:lnTo>
                    <a:pt x="47015" y="331749"/>
                  </a:lnTo>
                  <a:lnTo>
                    <a:pt x="45935" y="330161"/>
                  </a:lnTo>
                  <a:lnTo>
                    <a:pt x="44831" y="328015"/>
                  </a:lnTo>
                  <a:lnTo>
                    <a:pt x="63436" y="297662"/>
                  </a:lnTo>
                  <a:lnTo>
                    <a:pt x="155930" y="281889"/>
                  </a:lnTo>
                  <a:lnTo>
                    <a:pt x="166954" y="279996"/>
                  </a:lnTo>
                  <a:lnTo>
                    <a:pt x="194564" y="302475"/>
                  </a:lnTo>
                  <a:lnTo>
                    <a:pt x="194564" y="282778"/>
                  </a:lnTo>
                  <a:lnTo>
                    <a:pt x="191160" y="279996"/>
                  </a:lnTo>
                  <a:lnTo>
                    <a:pt x="176136" y="267766"/>
                  </a:lnTo>
                  <a:lnTo>
                    <a:pt x="173024" y="249542"/>
                  </a:lnTo>
                  <a:lnTo>
                    <a:pt x="171526" y="240703"/>
                  </a:lnTo>
                  <a:lnTo>
                    <a:pt x="185953" y="154647"/>
                  </a:lnTo>
                  <a:lnTo>
                    <a:pt x="186321" y="148259"/>
                  </a:lnTo>
                  <a:lnTo>
                    <a:pt x="186283" y="147104"/>
                  </a:lnTo>
                  <a:lnTo>
                    <a:pt x="185242" y="140639"/>
                  </a:lnTo>
                  <a:lnTo>
                    <a:pt x="182638" y="134124"/>
                  </a:lnTo>
                  <a:lnTo>
                    <a:pt x="181292" y="132156"/>
                  </a:lnTo>
                  <a:lnTo>
                    <a:pt x="180098" y="130403"/>
                  </a:lnTo>
                  <a:lnTo>
                    <a:pt x="178638" y="128257"/>
                  </a:lnTo>
                  <a:lnTo>
                    <a:pt x="173456" y="123393"/>
                  </a:lnTo>
                  <a:lnTo>
                    <a:pt x="171615" y="122313"/>
                  </a:lnTo>
                  <a:lnTo>
                    <a:pt x="171615" y="146685"/>
                  </a:lnTo>
                  <a:lnTo>
                    <a:pt x="171538" y="148259"/>
                  </a:lnTo>
                  <a:lnTo>
                    <a:pt x="160274" y="215455"/>
                  </a:lnTo>
                  <a:lnTo>
                    <a:pt x="160274" y="265633"/>
                  </a:lnTo>
                  <a:lnTo>
                    <a:pt x="64985" y="281889"/>
                  </a:lnTo>
                  <a:lnTo>
                    <a:pt x="62242" y="265785"/>
                  </a:lnTo>
                  <a:lnTo>
                    <a:pt x="148475" y="251079"/>
                  </a:lnTo>
                  <a:lnTo>
                    <a:pt x="157530" y="249542"/>
                  </a:lnTo>
                  <a:lnTo>
                    <a:pt x="160274" y="265633"/>
                  </a:lnTo>
                  <a:lnTo>
                    <a:pt x="160274" y="215455"/>
                  </a:lnTo>
                  <a:lnTo>
                    <a:pt x="157149" y="234086"/>
                  </a:lnTo>
                  <a:lnTo>
                    <a:pt x="57505" y="251079"/>
                  </a:lnTo>
                  <a:lnTo>
                    <a:pt x="14909" y="173863"/>
                  </a:lnTo>
                  <a:lnTo>
                    <a:pt x="14554" y="168605"/>
                  </a:lnTo>
                  <a:lnTo>
                    <a:pt x="16383" y="163855"/>
                  </a:lnTo>
                  <a:lnTo>
                    <a:pt x="136652" y="132295"/>
                  </a:lnTo>
                  <a:lnTo>
                    <a:pt x="153847" y="132156"/>
                  </a:lnTo>
                  <a:lnTo>
                    <a:pt x="159016" y="132156"/>
                  </a:lnTo>
                  <a:lnTo>
                    <a:pt x="163766" y="134340"/>
                  </a:lnTo>
                  <a:lnTo>
                    <a:pt x="170319" y="142011"/>
                  </a:lnTo>
                  <a:lnTo>
                    <a:pt x="171615" y="146685"/>
                  </a:lnTo>
                  <a:lnTo>
                    <a:pt x="171615" y="122313"/>
                  </a:lnTo>
                  <a:lnTo>
                    <a:pt x="167424" y="119837"/>
                  </a:lnTo>
                  <a:lnTo>
                    <a:pt x="160769" y="117652"/>
                  </a:lnTo>
                  <a:lnTo>
                    <a:pt x="154914" y="117005"/>
                  </a:lnTo>
                  <a:lnTo>
                    <a:pt x="153720" y="116878"/>
                  </a:lnTo>
                  <a:lnTo>
                    <a:pt x="138366" y="117005"/>
                  </a:lnTo>
                  <a:lnTo>
                    <a:pt x="127482" y="109296"/>
                  </a:lnTo>
                  <a:lnTo>
                    <a:pt x="123228" y="102806"/>
                  </a:lnTo>
                  <a:lnTo>
                    <a:pt x="121653" y="95351"/>
                  </a:lnTo>
                  <a:lnTo>
                    <a:pt x="138328" y="92506"/>
                  </a:lnTo>
                  <a:lnTo>
                    <a:pt x="141122" y="88557"/>
                  </a:lnTo>
                  <a:lnTo>
                    <a:pt x="134823" y="51600"/>
                  </a:lnTo>
                  <a:lnTo>
                    <a:pt x="132664" y="38938"/>
                  </a:lnTo>
                  <a:lnTo>
                    <a:pt x="132397" y="37376"/>
                  </a:lnTo>
                  <a:lnTo>
                    <a:pt x="128435" y="34582"/>
                  </a:lnTo>
                  <a:lnTo>
                    <a:pt x="124079" y="35331"/>
                  </a:lnTo>
                  <a:lnTo>
                    <a:pt x="124079" y="79413"/>
                  </a:lnTo>
                  <a:lnTo>
                    <a:pt x="107378" y="82270"/>
                  </a:lnTo>
                  <a:lnTo>
                    <a:pt x="104584" y="86207"/>
                  </a:lnTo>
                  <a:lnTo>
                    <a:pt x="106375" y="96735"/>
                  </a:lnTo>
                  <a:lnTo>
                    <a:pt x="107962" y="103187"/>
                  </a:lnTo>
                  <a:lnTo>
                    <a:pt x="110426" y="109270"/>
                  </a:lnTo>
                  <a:lnTo>
                    <a:pt x="113728" y="114896"/>
                  </a:lnTo>
                  <a:lnTo>
                    <a:pt x="117830" y="119989"/>
                  </a:lnTo>
                  <a:lnTo>
                    <a:pt x="56781" y="130403"/>
                  </a:lnTo>
                  <a:lnTo>
                    <a:pt x="58953" y="124231"/>
                  </a:lnTo>
                  <a:lnTo>
                    <a:pt x="60198" y="117843"/>
                  </a:lnTo>
                  <a:lnTo>
                    <a:pt x="60515" y="111302"/>
                  </a:lnTo>
                  <a:lnTo>
                    <a:pt x="60236" y="108445"/>
                  </a:lnTo>
                  <a:lnTo>
                    <a:pt x="59867" y="104673"/>
                  </a:lnTo>
                  <a:lnTo>
                    <a:pt x="58153" y="94589"/>
                  </a:lnTo>
                  <a:lnTo>
                    <a:pt x="57683" y="94208"/>
                  </a:lnTo>
                  <a:lnTo>
                    <a:pt x="54914" y="91948"/>
                  </a:lnTo>
                  <a:lnTo>
                    <a:pt x="50825" y="91948"/>
                  </a:lnTo>
                  <a:lnTo>
                    <a:pt x="50406" y="91986"/>
                  </a:lnTo>
                  <a:lnTo>
                    <a:pt x="37426" y="94208"/>
                  </a:lnTo>
                  <a:lnTo>
                    <a:pt x="32677" y="66382"/>
                  </a:lnTo>
                  <a:lnTo>
                    <a:pt x="58280" y="62014"/>
                  </a:lnTo>
                  <a:lnTo>
                    <a:pt x="61074" y="58064"/>
                  </a:lnTo>
                  <a:lnTo>
                    <a:pt x="56210" y="29514"/>
                  </a:lnTo>
                  <a:lnTo>
                    <a:pt x="68897" y="17348"/>
                  </a:lnTo>
                  <a:lnTo>
                    <a:pt x="84899" y="24625"/>
                  </a:lnTo>
                  <a:lnTo>
                    <a:pt x="89776" y="53162"/>
                  </a:lnTo>
                  <a:lnTo>
                    <a:pt x="93726" y="55968"/>
                  </a:lnTo>
                  <a:lnTo>
                    <a:pt x="119329" y="51600"/>
                  </a:lnTo>
                  <a:lnTo>
                    <a:pt x="124079" y="79413"/>
                  </a:lnTo>
                  <a:lnTo>
                    <a:pt x="124079" y="35331"/>
                  </a:lnTo>
                  <a:lnTo>
                    <a:pt x="102831" y="38938"/>
                  </a:lnTo>
                  <a:lnTo>
                    <a:pt x="99148" y="17348"/>
                  </a:lnTo>
                  <a:lnTo>
                    <a:pt x="98856" y="15582"/>
                  </a:lnTo>
                  <a:lnTo>
                    <a:pt x="97218" y="13474"/>
                  </a:lnTo>
                  <a:lnTo>
                    <a:pt x="67640" y="0"/>
                  </a:lnTo>
                  <a:lnTo>
                    <a:pt x="64287" y="571"/>
                  </a:lnTo>
                  <a:lnTo>
                    <a:pt x="40868" y="23075"/>
                  </a:lnTo>
                  <a:lnTo>
                    <a:pt x="40030" y="25615"/>
                  </a:lnTo>
                  <a:lnTo>
                    <a:pt x="44018" y="48983"/>
                  </a:lnTo>
                  <a:lnTo>
                    <a:pt x="18415" y="53352"/>
                  </a:lnTo>
                  <a:lnTo>
                    <a:pt x="15608" y="57289"/>
                  </a:lnTo>
                  <a:lnTo>
                    <a:pt x="24345" y="108483"/>
                  </a:lnTo>
                  <a:lnTo>
                    <a:pt x="28295" y="111302"/>
                  </a:lnTo>
                  <a:lnTo>
                    <a:pt x="44970" y="108445"/>
                  </a:lnTo>
                  <a:lnTo>
                    <a:pt x="45961" y="115989"/>
                  </a:lnTo>
                  <a:lnTo>
                    <a:pt x="44094" y="123532"/>
                  </a:lnTo>
                  <a:lnTo>
                    <a:pt x="36385" y="134416"/>
                  </a:lnTo>
                  <a:lnTo>
                    <a:pt x="21856" y="139382"/>
                  </a:lnTo>
                  <a:lnTo>
                    <a:pt x="15430" y="142405"/>
                  </a:lnTo>
                  <a:lnTo>
                    <a:pt x="0" y="172250"/>
                  </a:lnTo>
                  <a:lnTo>
                    <a:pt x="1231" y="179146"/>
                  </a:lnTo>
                  <a:lnTo>
                    <a:pt x="3962" y="185712"/>
                  </a:lnTo>
                  <a:lnTo>
                    <a:pt x="46113" y="262115"/>
                  </a:lnTo>
                  <a:lnTo>
                    <a:pt x="50723" y="289179"/>
                  </a:lnTo>
                  <a:lnTo>
                    <a:pt x="29121" y="324434"/>
                  </a:lnTo>
                  <a:lnTo>
                    <a:pt x="29311" y="332867"/>
                  </a:lnTo>
                  <a:lnTo>
                    <a:pt x="37668" y="345224"/>
                  </a:lnTo>
                  <a:lnTo>
                    <a:pt x="43853" y="348462"/>
                  </a:lnTo>
                  <a:lnTo>
                    <a:pt x="51676" y="348462"/>
                  </a:lnTo>
                  <a:lnTo>
                    <a:pt x="52857" y="348373"/>
                  </a:lnTo>
                  <a:lnTo>
                    <a:pt x="69342" y="345554"/>
                  </a:lnTo>
                  <a:lnTo>
                    <a:pt x="78892" y="401523"/>
                  </a:lnTo>
                  <a:lnTo>
                    <a:pt x="81851" y="425132"/>
                  </a:lnTo>
                  <a:lnTo>
                    <a:pt x="82727" y="448805"/>
                  </a:lnTo>
                  <a:lnTo>
                    <a:pt x="81495" y="472465"/>
                  </a:lnTo>
                  <a:lnTo>
                    <a:pt x="78181" y="496023"/>
                  </a:lnTo>
                  <a:lnTo>
                    <a:pt x="73571" y="520776"/>
                  </a:lnTo>
                  <a:lnTo>
                    <a:pt x="68300" y="523024"/>
                  </a:lnTo>
                  <a:lnTo>
                    <a:pt x="60223" y="528218"/>
                  </a:lnTo>
                  <a:lnTo>
                    <a:pt x="54483" y="535571"/>
                  </a:lnTo>
                  <a:lnTo>
                    <a:pt x="51422" y="544372"/>
                  </a:lnTo>
                  <a:lnTo>
                    <a:pt x="51422" y="553974"/>
                  </a:lnTo>
                  <a:lnTo>
                    <a:pt x="54279" y="570738"/>
                  </a:lnTo>
                  <a:lnTo>
                    <a:pt x="52984" y="577392"/>
                  </a:lnTo>
                  <a:lnTo>
                    <a:pt x="28765" y="616305"/>
                  </a:lnTo>
                  <a:lnTo>
                    <a:pt x="26136" y="622274"/>
                  </a:lnTo>
                  <a:lnTo>
                    <a:pt x="25336" y="628548"/>
                  </a:lnTo>
                  <a:lnTo>
                    <a:pt x="26352" y="634796"/>
                  </a:lnTo>
                  <a:lnTo>
                    <a:pt x="29197" y="640676"/>
                  </a:lnTo>
                  <a:lnTo>
                    <a:pt x="32677" y="645858"/>
                  </a:lnTo>
                  <a:lnTo>
                    <a:pt x="37947" y="649097"/>
                  </a:lnTo>
                  <a:lnTo>
                    <a:pt x="43815" y="650138"/>
                  </a:lnTo>
                  <a:lnTo>
                    <a:pt x="46240" y="664337"/>
                  </a:lnTo>
                  <a:lnTo>
                    <a:pt x="49796" y="674141"/>
                  </a:lnTo>
                  <a:lnTo>
                    <a:pt x="56299" y="681812"/>
                  </a:lnTo>
                  <a:lnTo>
                    <a:pt x="63030" y="685711"/>
                  </a:lnTo>
                  <a:lnTo>
                    <a:pt x="94576" y="685711"/>
                  </a:lnTo>
                  <a:lnTo>
                    <a:pt x="160731" y="674433"/>
                  </a:lnTo>
                  <a:lnTo>
                    <a:pt x="280885" y="653935"/>
                  </a:lnTo>
                  <a:lnTo>
                    <a:pt x="304761" y="620255"/>
                  </a:lnTo>
                  <a:lnTo>
                    <a:pt x="303009" y="610019"/>
                  </a:lnTo>
                  <a:lnTo>
                    <a:pt x="302348" y="606132"/>
                  </a:lnTo>
                  <a:lnTo>
                    <a:pt x="307543" y="603211"/>
                  </a:lnTo>
                  <a:lnTo>
                    <a:pt x="311429" y="598347"/>
                  </a:lnTo>
                  <a:lnTo>
                    <a:pt x="313004" y="592264"/>
                  </a:lnTo>
                  <a:lnTo>
                    <a:pt x="313728" y="585787"/>
                  </a:lnTo>
                  <a:close/>
                </a:path>
                <a:path w="490855" h="685800">
                  <a:moveTo>
                    <a:pt x="490372" y="135521"/>
                  </a:moveTo>
                  <a:lnTo>
                    <a:pt x="476643" y="92862"/>
                  </a:lnTo>
                  <a:lnTo>
                    <a:pt x="475132" y="91401"/>
                  </a:lnTo>
                  <a:lnTo>
                    <a:pt x="475132" y="134289"/>
                  </a:lnTo>
                  <a:lnTo>
                    <a:pt x="473583" y="142697"/>
                  </a:lnTo>
                  <a:lnTo>
                    <a:pt x="468172" y="154457"/>
                  </a:lnTo>
                  <a:lnTo>
                    <a:pt x="461251" y="162204"/>
                  </a:lnTo>
                  <a:lnTo>
                    <a:pt x="461251" y="204381"/>
                  </a:lnTo>
                  <a:lnTo>
                    <a:pt x="460527" y="206908"/>
                  </a:lnTo>
                  <a:lnTo>
                    <a:pt x="459028" y="212166"/>
                  </a:lnTo>
                  <a:lnTo>
                    <a:pt x="453517" y="215188"/>
                  </a:lnTo>
                  <a:lnTo>
                    <a:pt x="438861" y="211023"/>
                  </a:lnTo>
                  <a:lnTo>
                    <a:pt x="430682" y="208686"/>
                  </a:lnTo>
                  <a:lnTo>
                    <a:pt x="430682" y="224561"/>
                  </a:lnTo>
                  <a:lnTo>
                    <a:pt x="418553" y="281686"/>
                  </a:lnTo>
                  <a:lnTo>
                    <a:pt x="409752" y="279158"/>
                  </a:lnTo>
                  <a:lnTo>
                    <a:pt x="363461" y="265887"/>
                  </a:lnTo>
                  <a:lnTo>
                    <a:pt x="383425" y="211023"/>
                  </a:lnTo>
                  <a:lnTo>
                    <a:pt x="430682" y="224561"/>
                  </a:lnTo>
                  <a:lnTo>
                    <a:pt x="430682" y="208686"/>
                  </a:lnTo>
                  <a:lnTo>
                    <a:pt x="369011" y="190995"/>
                  </a:lnTo>
                  <a:lnTo>
                    <a:pt x="365963" y="185496"/>
                  </a:lnTo>
                  <a:lnTo>
                    <a:pt x="368185" y="177698"/>
                  </a:lnTo>
                  <a:lnTo>
                    <a:pt x="369862" y="175602"/>
                  </a:lnTo>
                  <a:lnTo>
                    <a:pt x="374497" y="173037"/>
                  </a:lnTo>
                  <a:lnTo>
                    <a:pt x="377164" y="172745"/>
                  </a:lnTo>
                  <a:lnTo>
                    <a:pt x="456285" y="195414"/>
                  </a:lnTo>
                  <a:lnTo>
                    <a:pt x="458381" y="197078"/>
                  </a:lnTo>
                  <a:lnTo>
                    <a:pt x="460946" y="201714"/>
                  </a:lnTo>
                  <a:lnTo>
                    <a:pt x="461251" y="204381"/>
                  </a:lnTo>
                  <a:lnTo>
                    <a:pt x="461251" y="162204"/>
                  </a:lnTo>
                  <a:lnTo>
                    <a:pt x="459701" y="163931"/>
                  </a:lnTo>
                  <a:lnTo>
                    <a:pt x="448868" y="170561"/>
                  </a:lnTo>
                  <a:lnTo>
                    <a:pt x="436346" y="173774"/>
                  </a:lnTo>
                  <a:lnTo>
                    <a:pt x="432765" y="172745"/>
                  </a:lnTo>
                  <a:lnTo>
                    <a:pt x="405536" y="164947"/>
                  </a:lnTo>
                  <a:lnTo>
                    <a:pt x="396621" y="155575"/>
                  </a:lnTo>
                  <a:lnTo>
                    <a:pt x="390931" y="144208"/>
                  </a:lnTo>
                  <a:lnTo>
                    <a:pt x="388759" y="131686"/>
                  </a:lnTo>
                  <a:lnTo>
                    <a:pt x="390410" y="118846"/>
                  </a:lnTo>
                  <a:lnTo>
                    <a:pt x="418858" y="89535"/>
                  </a:lnTo>
                  <a:lnTo>
                    <a:pt x="435521" y="87630"/>
                  </a:lnTo>
                  <a:lnTo>
                    <a:pt x="443928" y="89179"/>
                  </a:lnTo>
                  <a:lnTo>
                    <a:pt x="473240" y="117640"/>
                  </a:lnTo>
                  <a:lnTo>
                    <a:pt x="475132" y="134289"/>
                  </a:lnTo>
                  <a:lnTo>
                    <a:pt x="475132" y="91401"/>
                  </a:lnTo>
                  <a:lnTo>
                    <a:pt x="436753" y="72390"/>
                  </a:lnTo>
                  <a:lnTo>
                    <a:pt x="425361" y="72567"/>
                  </a:lnTo>
                  <a:lnTo>
                    <a:pt x="386156" y="94310"/>
                  </a:lnTo>
                  <a:lnTo>
                    <a:pt x="373672" y="125831"/>
                  </a:lnTo>
                  <a:lnTo>
                    <a:pt x="373837" y="136994"/>
                  </a:lnTo>
                  <a:lnTo>
                    <a:pt x="376085" y="147853"/>
                  </a:lnTo>
                  <a:lnTo>
                    <a:pt x="380314" y="158102"/>
                  </a:lnTo>
                  <a:lnTo>
                    <a:pt x="371373" y="158508"/>
                  </a:lnTo>
                  <a:lnTo>
                    <a:pt x="363296" y="161899"/>
                  </a:lnTo>
                  <a:lnTo>
                    <a:pt x="356831" y="167868"/>
                  </a:lnTo>
                  <a:lnTo>
                    <a:pt x="352767" y="176022"/>
                  </a:lnTo>
                  <a:lnTo>
                    <a:pt x="351942" y="185635"/>
                  </a:lnTo>
                  <a:lnTo>
                    <a:pt x="354672" y="194538"/>
                  </a:lnTo>
                  <a:lnTo>
                    <a:pt x="360451" y="201853"/>
                  </a:lnTo>
                  <a:lnTo>
                    <a:pt x="368744" y="206667"/>
                  </a:lnTo>
                  <a:lnTo>
                    <a:pt x="347294" y="265569"/>
                  </a:lnTo>
                  <a:lnTo>
                    <a:pt x="312712" y="286816"/>
                  </a:lnTo>
                  <a:lnTo>
                    <a:pt x="296760" y="316738"/>
                  </a:lnTo>
                  <a:lnTo>
                    <a:pt x="275653" y="321475"/>
                  </a:lnTo>
                  <a:lnTo>
                    <a:pt x="249339" y="379831"/>
                  </a:lnTo>
                  <a:lnTo>
                    <a:pt x="251675" y="383540"/>
                  </a:lnTo>
                  <a:lnTo>
                    <a:pt x="447979" y="439813"/>
                  </a:lnTo>
                  <a:lnTo>
                    <a:pt x="448678" y="439902"/>
                  </a:lnTo>
                  <a:lnTo>
                    <a:pt x="452412" y="439902"/>
                  </a:lnTo>
                  <a:lnTo>
                    <a:pt x="455244" y="438099"/>
                  </a:lnTo>
                  <a:lnTo>
                    <a:pt x="461454" y="423037"/>
                  </a:lnTo>
                  <a:lnTo>
                    <a:pt x="469366" y="403809"/>
                  </a:lnTo>
                  <a:lnTo>
                    <a:pt x="471233" y="396265"/>
                  </a:lnTo>
                  <a:lnTo>
                    <a:pt x="470814" y="388696"/>
                  </a:lnTo>
                  <a:lnTo>
                    <a:pt x="468236" y="381558"/>
                  </a:lnTo>
                  <a:lnTo>
                    <a:pt x="463562" y="375335"/>
                  </a:lnTo>
                  <a:lnTo>
                    <a:pt x="456920" y="368782"/>
                  </a:lnTo>
                  <a:lnTo>
                    <a:pt x="456920" y="393915"/>
                  </a:lnTo>
                  <a:lnTo>
                    <a:pt x="444919" y="423037"/>
                  </a:lnTo>
                  <a:lnTo>
                    <a:pt x="266204" y="371805"/>
                  </a:lnTo>
                  <a:lnTo>
                    <a:pt x="271462" y="340766"/>
                  </a:lnTo>
                  <a:lnTo>
                    <a:pt x="274713" y="337337"/>
                  </a:lnTo>
                  <a:lnTo>
                    <a:pt x="302031" y="331228"/>
                  </a:lnTo>
                  <a:lnTo>
                    <a:pt x="436041" y="369633"/>
                  </a:lnTo>
                  <a:lnTo>
                    <a:pt x="455980" y="389293"/>
                  </a:lnTo>
                  <a:lnTo>
                    <a:pt x="456920" y="393915"/>
                  </a:lnTo>
                  <a:lnTo>
                    <a:pt x="456920" y="368782"/>
                  </a:lnTo>
                  <a:lnTo>
                    <a:pt x="448157" y="360133"/>
                  </a:lnTo>
                  <a:lnTo>
                    <a:pt x="449237" y="353098"/>
                  </a:lnTo>
                  <a:lnTo>
                    <a:pt x="450799" y="342938"/>
                  </a:lnTo>
                  <a:lnTo>
                    <a:pt x="451358" y="334581"/>
                  </a:lnTo>
                  <a:lnTo>
                    <a:pt x="450481" y="326288"/>
                  </a:lnTo>
                  <a:lnTo>
                    <a:pt x="448221" y="318274"/>
                  </a:lnTo>
                  <a:lnTo>
                    <a:pt x="444614" y="310730"/>
                  </a:lnTo>
                  <a:lnTo>
                    <a:pt x="436867" y="297561"/>
                  </a:lnTo>
                  <a:lnTo>
                    <a:pt x="436867" y="332981"/>
                  </a:lnTo>
                  <a:lnTo>
                    <a:pt x="433781" y="353098"/>
                  </a:lnTo>
                  <a:lnTo>
                    <a:pt x="357466" y="331228"/>
                  </a:lnTo>
                  <a:lnTo>
                    <a:pt x="312699" y="318389"/>
                  </a:lnTo>
                  <a:lnTo>
                    <a:pt x="320725" y="299694"/>
                  </a:lnTo>
                  <a:lnTo>
                    <a:pt x="326174" y="293827"/>
                  </a:lnTo>
                  <a:lnTo>
                    <a:pt x="354291" y="279158"/>
                  </a:lnTo>
                  <a:lnTo>
                    <a:pt x="419277" y="297789"/>
                  </a:lnTo>
                  <a:lnTo>
                    <a:pt x="435356" y="325120"/>
                  </a:lnTo>
                  <a:lnTo>
                    <a:pt x="436867" y="332981"/>
                  </a:lnTo>
                  <a:lnTo>
                    <a:pt x="436867" y="297561"/>
                  </a:lnTo>
                  <a:lnTo>
                    <a:pt x="432409" y="289966"/>
                  </a:lnTo>
                  <a:lnTo>
                    <a:pt x="434162" y="281686"/>
                  </a:lnTo>
                  <a:lnTo>
                    <a:pt x="445414" y="228688"/>
                  </a:lnTo>
                  <a:lnTo>
                    <a:pt x="447281" y="229108"/>
                  </a:lnTo>
                  <a:lnTo>
                    <a:pt x="449135" y="229362"/>
                  </a:lnTo>
                  <a:lnTo>
                    <a:pt x="450977" y="229362"/>
                  </a:lnTo>
                  <a:lnTo>
                    <a:pt x="455142" y="228688"/>
                  </a:lnTo>
                  <a:lnTo>
                    <a:pt x="458939" y="228066"/>
                  </a:lnTo>
                  <a:lnTo>
                    <a:pt x="466013" y="224383"/>
                  </a:lnTo>
                  <a:lnTo>
                    <a:pt x="471627" y="218630"/>
                  </a:lnTo>
                  <a:lnTo>
                    <a:pt x="473265" y="215188"/>
                  </a:lnTo>
                  <a:lnTo>
                    <a:pt x="475208" y="211112"/>
                  </a:lnTo>
                  <a:lnTo>
                    <a:pt x="477075" y="204647"/>
                  </a:lnTo>
                  <a:lnTo>
                    <a:pt x="476288" y="197840"/>
                  </a:lnTo>
                  <a:lnTo>
                    <a:pt x="470369" y="187147"/>
                  </a:lnTo>
                  <a:lnTo>
                    <a:pt x="466267" y="183515"/>
                  </a:lnTo>
                  <a:lnTo>
                    <a:pt x="461352" y="181305"/>
                  </a:lnTo>
                  <a:lnTo>
                    <a:pt x="470369" y="174866"/>
                  </a:lnTo>
                  <a:lnTo>
                    <a:pt x="471411" y="173774"/>
                  </a:lnTo>
                  <a:lnTo>
                    <a:pt x="478028" y="166839"/>
                  </a:lnTo>
                  <a:lnTo>
                    <a:pt x="484073" y="157454"/>
                  </a:lnTo>
                  <a:lnTo>
                    <a:pt x="488264" y="146900"/>
                  </a:lnTo>
                  <a:lnTo>
                    <a:pt x="490372" y="135521"/>
                  </a:lnTo>
                  <a:close/>
                </a:path>
              </a:pathLst>
            </a:custGeom>
            <a:solidFill>
              <a:srgbClr val="FFFFFF"/>
            </a:solidFill>
          </p:spPr>
          <p:txBody>
            <a:bodyPr wrap="square" lIns="0" tIns="0" rIns="0" bIns="0" rtlCol="0"/>
            <a:lstStyle/>
            <a:p>
              <a:endParaRPr/>
            </a:p>
          </p:txBody>
        </p:sp>
        <p:pic>
          <p:nvPicPr>
            <p:cNvPr id="59" name="object 59"/>
            <p:cNvPicPr/>
            <p:nvPr/>
          </p:nvPicPr>
          <p:blipFill>
            <a:blip r:embed="rId3" cstate="print"/>
            <a:stretch>
              <a:fillRect/>
            </a:stretch>
          </p:blipFill>
          <p:spPr>
            <a:xfrm>
              <a:off x="1075113" y="1389488"/>
              <a:ext cx="109805" cy="74770"/>
            </a:xfrm>
            <a:prstGeom prst="rect">
              <a:avLst/>
            </a:prstGeom>
          </p:spPr>
        </p:pic>
      </p:grpSp>
      <p:pic>
        <p:nvPicPr>
          <p:cNvPr id="60" name="object 60"/>
          <p:cNvPicPr/>
          <p:nvPr/>
        </p:nvPicPr>
        <p:blipFill>
          <a:blip r:embed="rId4" cstate="print"/>
          <a:stretch>
            <a:fillRect/>
          </a:stretch>
        </p:blipFill>
        <p:spPr>
          <a:xfrm>
            <a:off x="2563413" y="1179557"/>
            <a:ext cx="2705099" cy="668391"/>
          </a:xfrm>
          <a:prstGeom prst="rect">
            <a:avLst/>
          </a:prstGeom>
        </p:spPr>
      </p:pic>
      <p:grpSp>
        <p:nvGrpSpPr>
          <p:cNvPr id="61" name="object 61"/>
          <p:cNvGrpSpPr/>
          <p:nvPr/>
        </p:nvGrpSpPr>
        <p:grpSpPr>
          <a:xfrm>
            <a:off x="14467788" y="1167683"/>
            <a:ext cx="1177925" cy="685800"/>
            <a:chOff x="14467788" y="1167683"/>
            <a:chExt cx="1177925" cy="685800"/>
          </a:xfrm>
        </p:grpSpPr>
        <p:sp>
          <p:nvSpPr>
            <p:cNvPr id="62" name="object 62"/>
            <p:cNvSpPr/>
            <p:nvPr/>
          </p:nvSpPr>
          <p:spPr>
            <a:xfrm>
              <a:off x="14864851" y="1182138"/>
              <a:ext cx="382905" cy="657225"/>
            </a:xfrm>
            <a:custGeom>
              <a:avLst/>
              <a:gdLst/>
              <a:ahLst/>
              <a:cxnLst/>
              <a:rect l="l" t="t" r="r" b="b"/>
              <a:pathLst>
                <a:path w="382905" h="657225">
                  <a:moveTo>
                    <a:pt x="382771" y="656889"/>
                  </a:moveTo>
                  <a:lnTo>
                    <a:pt x="0" y="656889"/>
                  </a:lnTo>
                  <a:lnTo>
                    <a:pt x="0" y="0"/>
                  </a:lnTo>
                  <a:lnTo>
                    <a:pt x="382771" y="0"/>
                  </a:lnTo>
                  <a:lnTo>
                    <a:pt x="382771" y="656889"/>
                  </a:lnTo>
                  <a:close/>
                </a:path>
              </a:pathLst>
            </a:custGeom>
            <a:solidFill>
              <a:srgbClr val="ED78BE"/>
            </a:solidFill>
          </p:spPr>
          <p:txBody>
            <a:bodyPr wrap="square" lIns="0" tIns="0" rIns="0" bIns="0" rtlCol="0"/>
            <a:lstStyle/>
            <a:p>
              <a:endParaRPr/>
            </a:p>
          </p:txBody>
        </p:sp>
        <p:sp>
          <p:nvSpPr>
            <p:cNvPr id="63" name="object 63"/>
            <p:cNvSpPr/>
            <p:nvPr/>
          </p:nvSpPr>
          <p:spPr>
            <a:xfrm>
              <a:off x="15247861" y="1392096"/>
              <a:ext cx="382905" cy="447675"/>
            </a:xfrm>
            <a:custGeom>
              <a:avLst/>
              <a:gdLst/>
              <a:ahLst/>
              <a:cxnLst/>
              <a:rect l="l" t="t" r="r" b="b"/>
              <a:pathLst>
                <a:path w="382905" h="447675">
                  <a:moveTo>
                    <a:pt x="382771" y="447168"/>
                  </a:moveTo>
                  <a:lnTo>
                    <a:pt x="0" y="447168"/>
                  </a:lnTo>
                  <a:lnTo>
                    <a:pt x="0" y="0"/>
                  </a:lnTo>
                  <a:lnTo>
                    <a:pt x="382771" y="0"/>
                  </a:lnTo>
                  <a:lnTo>
                    <a:pt x="382771" y="447168"/>
                  </a:lnTo>
                  <a:close/>
                </a:path>
              </a:pathLst>
            </a:custGeom>
            <a:solidFill>
              <a:srgbClr val="F29865"/>
            </a:solidFill>
          </p:spPr>
          <p:txBody>
            <a:bodyPr wrap="square" lIns="0" tIns="0" rIns="0" bIns="0" rtlCol="0"/>
            <a:lstStyle/>
            <a:p>
              <a:endParaRPr/>
            </a:p>
          </p:txBody>
        </p:sp>
        <p:sp>
          <p:nvSpPr>
            <p:cNvPr id="64" name="object 64"/>
            <p:cNvSpPr/>
            <p:nvPr/>
          </p:nvSpPr>
          <p:spPr>
            <a:xfrm>
              <a:off x="14482079" y="1314606"/>
              <a:ext cx="382905" cy="524510"/>
            </a:xfrm>
            <a:custGeom>
              <a:avLst/>
              <a:gdLst/>
              <a:ahLst/>
              <a:cxnLst/>
              <a:rect l="l" t="t" r="r" b="b"/>
              <a:pathLst>
                <a:path w="382905" h="524510">
                  <a:moveTo>
                    <a:pt x="382771" y="524421"/>
                  </a:moveTo>
                  <a:lnTo>
                    <a:pt x="0" y="524421"/>
                  </a:lnTo>
                  <a:lnTo>
                    <a:pt x="0" y="0"/>
                  </a:lnTo>
                  <a:lnTo>
                    <a:pt x="382771" y="0"/>
                  </a:lnTo>
                  <a:lnTo>
                    <a:pt x="382771" y="524421"/>
                  </a:lnTo>
                  <a:close/>
                </a:path>
              </a:pathLst>
            </a:custGeom>
            <a:solidFill>
              <a:srgbClr val="F2D973"/>
            </a:solidFill>
          </p:spPr>
          <p:txBody>
            <a:bodyPr wrap="square" lIns="0" tIns="0" rIns="0" bIns="0" rtlCol="0"/>
            <a:lstStyle/>
            <a:p>
              <a:endParaRPr/>
            </a:p>
          </p:txBody>
        </p:sp>
        <p:pic>
          <p:nvPicPr>
            <p:cNvPr id="65" name="object 65"/>
            <p:cNvPicPr/>
            <p:nvPr/>
          </p:nvPicPr>
          <p:blipFill>
            <a:blip r:embed="rId5" cstate="print"/>
            <a:stretch>
              <a:fillRect/>
            </a:stretch>
          </p:blipFill>
          <p:spPr>
            <a:xfrm>
              <a:off x="15007527" y="1608453"/>
              <a:ext cx="202461" cy="184838"/>
            </a:xfrm>
            <a:prstGeom prst="rect">
              <a:avLst/>
            </a:prstGeom>
          </p:spPr>
        </p:pic>
        <p:sp>
          <p:nvSpPr>
            <p:cNvPr id="66" name="object 66"/>
            <p:cNvSpPr/>
            <p:nvPr/>
          </p:nvSpPr>
          <p:spPr>
            <a:xfrm>
              <a:off x="15381486" y="1608453"/>
              <a:ext cx="202565" cy="185420"/>
            </a:xfrm>
            <a:custGeom>
              <a:avLst/>
              <a:gdLst/>
              <a:ahLst/>
              <a:cxnLst/>
              <a:rect l="l" t="t" r="r" b="b"/>
              <a:pathLst>
                <a:path w="202565" h="185419">
                  <a:moveTo>
                    <a:pt x="202461" y="184838"/>
                  </a:moveTo>
                  <a:lnTo>
                    <a:pt x="0" y="184838"/>
                  </a:lnTo>
                  <a:lnTo>
                    <a:pt x="10368" y="181639"/>
                  </a:lnTo>
                  <a:lnTo>
                    <a:pt x="37753" y="170265"/>
                  </a:lnTo>
                  <a:lnTo>
                    <a:pt x="76570" y="148048"/>
                  </a:lnTo>
                  <a:lnTo>
                    <a:pt x="121238" y="112325"/>
                  </a:lnTo>
                  <a:lnTo>
                    <a:pt x="159654" y="70380"/>
                  </a:lnTo>
                  <a:lnTo>
                    <a:pt x="184716" y="34479"/>
                  </a:lnTo>
                  <a:lnTo>
                    <a:pt x="202461" y="0"/>
                  </a:lnTo>
                  <a:lnTo>
                    <a:pt x="202461" y="184838"/>
                  </a:lnTo>
                  <a:close/>
                </a:path>
              </a:pathLst>
            </a:custGeom>
            <a:solidFill>
              <a:srgbClr val="000000">
                <a:alpha val="29998"/>
              </a:srgbClr>
            </a:solidFill>
          </p:spPr>
          <p:txBody>
            <a:bodyPr wrap="square" lIns="0" tIns="0" rIns="0" bIns="0" rtlCol="0"/>
            <a:lstStyle/>
            <a:p>
              <a:endParaRPr/>
            </a:p>
          </p:txBody>
        </p:sp>
        <p:pic>
          <p:nvPicPr>
            <p:cNvPr id="67" name="object 67"/>
            <p:cNvPicPr/>
            <p:nvPr/>
          </p:nvPicPr>
          <p:blipFill>
            <a:blip r:embed="rId6" cstate="print"/>
            <a:stretch>
              <a:fillRect/>
            </a:stretch>
          </p:blipFill>
          <p:spPr>
            <a:xfrm>
              <a:off x="14624041" y="1608453"/>
              <a:ext cx="202461" cy="184838"/>
            </a:xfrm>
            <a:prstGeom prst="rect">
              <a:avLst/>
            </a:prstGeom>
          </p:spPr>
        </p:pic>
        <p:sp>
          <p:nvSpPr>
            <p:cNvPr id="68" name="object 68"/>
            <p:cNvSpPr/>
            <p:nvPr/>
          </p:nvSpPr>
          <p:spPr>
            <a:xfrm>
              <a:off x="14591639" y="1269592"/>
              <a:ext cx="930910" cy="381635"/>
            </a:xfrm>
            <a:custGeom>
              <a:avLst/>
              <a:gdLst/>
              <a:ahLst/>
              <a:cxnLst/>
              <a:rect l="l" t="t" r="r" b="b"/>
              <a:pathLst>
                <a:path w="930909" h="381635">
                  <a:moveTo>
                    <a:pt x="166255" y="209969"/>
                  </a:moveTo>
                  <a:lnTo>
                    <a:pt x="149212" y="164934"/>
                  </a:lnTo>
                  <a:lnTo>
                    <a:pt x="109893" y="136918"/>
                  </a:lnTo>
                  <a:lnTo>
                    <a:pt x="88582" y="132702"/>
                  </a:lnTo>
                  <a:lnTo>
                    <a:pt x="77673" y="132702"/>
                  </a:lnTo>
                  <a:lnTo>
                    <a:pt x="32410" y="149656"/>
                  </a:lnTo>
                  <a:lnTo>
                    <a:pt x="4241" y="188772"/>
                  </a:lnTo>
                  <a:lnTo>
                    <a:pt x="0" y="209969"/>
                  </a:lnTo>
                  <a:lnTo>
                    <a:pt x="0" y="220827"/>
                  </a:lnTo>
                  <a:lnTo>
                    <a:pt x="17043" y="265861"/>
                  </a:lnTo>
                  <a:lnTo>
                    <a:pt x="56362" y="293890"/>
                  </a:lnTo>
                  <a:lnTo>
                    <a:pt x="77673" y="298107"/>
                  </a:lnTo>
                  <a:lnTo>
                    <a:pt x="88582" y="298107"/>
                  </a:lnTo>
                  <a:lnTo>
                    <a:pt x="133858" y="281152"/>
                  </a:lnTo>
                  <a:lnTo>
                    <a:pt x="162013" y="242036"/>
                  </a:lnTo>
                  <a:lnTo>
                    <a:pt x="166255" y="220827"/>
                  </a:lnTo>
                  <a:lnTo>
                    <a:pt x="166255" y="215404"/>
                  </a:lnTo>
                  <a:lnTo>
                    <a:pt x="166255" y="209969"/>
                  </a:lnTo>
                  <a:close/>
                </a:path>
                <a:path w="930909" h="381635">
                  <a:moveTo>
                    <a:pt x="547357" y="77266"/>
                  </a:moveTo>
                  <a:lnTo>
                    <a:pt x="530326" y="32232"/>
                  </a:lnTo>
                  <a:lnTo>
                    <a:pt x="491007" y="4216"/>
                  </a:lnTo>
                  <a:lnTo>
                    <a:pt x="469696" y="0"/>
                  </a:lnTo>
                  <a:lnTo>
                    <a:pt x="458774" y="0"/>
                  </a:lnTo>
                  <a:lnTo>
                    <a:pt x="413512" y="16954"/>
                  </a:lnTo>
                  <a:lnTo>
                    <a:pt x="385343" y="56070"/>
                  </a:lnTo>
                  <a:lnTo>
                    <a:pt x="381101" y="77266"/>
                  </a:lnTo>
                  <a:lnTo>
                    <a:pt x="381101" y="88125"/>
                  </a:lnTo>
                  <a:lnTo>
                    <a:pt x="398145" y="133159"/>
                  </a:lnTo>
                  <a:lnTo>
                    <a:pt x="437464" y="161188"/>
                  </a:lnTo>
                  <a:lnTo>
                    <a:pt x="458774" y="165404"/>
                  </a:lnTo>
                  <a:lnTo>
                    <a:pt x="469696" y="165404"/>
                  </a:lnTo>
                  <a:lnTo>
                    <a:pt x="514959" y="148450"/>
                  </a:lnTo>
                  <a:lnTo>
                    <a:pt x="543128" y="109334"/>
                  </a:lnTo>
                  <a:lnTo>
                    <a:pt x="547357" y="88125"/>
                  </a:lnTo>
                  <a:lnTo>
                    <a:pt x="547357" y="82702"/>
                  </a:lnTo>
                  <a:lnTo>
                    <a:pt x="547357" y="77266"/>
                  </a:lnTo>
                  <a:close/>
                </a:path>
                <a:path w="930909" h="381635">
                  <a:moveTo>
                    <a:pt x="930846" y="292912"/>
                  </a:moveTo>
                  <a:lnTo>
                    <a:pt x="913803" y="247878"/>
                  </a:lnTo>
                  <a:lnTo>
                    <a:pt x="874483" y="219862"/>
                  </a:lnTo>
                  <a:lnTo>
                    <a:pt x="853173" y="215646"/>
                  </a:lnTo>
                  <a:lnTo>
                    <a:pt x="842264" y="215646"/>
                  </a:lnTo>
                  <a:lnTo>
                    <a:pt x="797001" y="232600"/>
                  </a:lnTo>
                  <a:lnTo>
                    <a:pt x="768832" y="271716"/>
                  </a:lnTo>
                  <a:lnTo>
                    <a:pt x="764590" y="292912"/>
                  </a:lnTo>
                  <a:lnTo>
                    <a:pt x="764590" y="303771"/>
                  </a:lnTo>
                  <a:lnTo>
                    <a:pt x="781634" y="348805"/>
                  </a:lnTo>
                  <a:lnTo>
                    <a:pt x="820953" y="376834"/>
                  </a:lnTo>
                  <a:lnTo>
                    <a:pt x="842264" y="381050"/>
                  </a:lnTo>
                  <a:lnTo>
                    <a:pt x="853173" y="381050"/>
                  </a:lnTo>
                  <a:lnTo>
                    <a:pt x="898448" y="364096"/>
                  </a:lnTo>
                  <a:lnTo>
                    <a:pt x="926604" y="324980"/>
                  </a:lnTo>
                  <a:lnTo>
                    <a:pt x="930846" y="303771"/>
                  </a:lnTo>
                  <a:lnTo>
                    <a:pt x="930846" y="298348"/>
                  </a:lnTo>
                  <a:lnTo>
                    <a:pt x="930846" y="292912"/>
                  </a:lnTo>
                  <a:close/>
                </a:path>
              </a:pathLst>
            </a:custGeom>
            <a:solidFill>
              <a:srgbClr val="E6E6E6"/>
            </a:solidFill>
          </p:spPr>
          <p:txBody>
            <a:bodyPr wrap="square" lIns="0" tIns="0" rIns="0" bIns="0" rtlCol="0"/>
            <a:lstStyle/>
            <a:p>
              <a:endParaRPr/>
            </a:p>
          </p:txBody>
        </p:sp>
        <p:sp>
          <p:nvSpPr>
            <p:cNvPr id="69" name="object 69"/>
            <p:cNvSpPr/>
            <p:nvPr/>
          </p:nvSpPr>
          <p:spPr>
            <a:xfrm>
              <a:off x="14467776" y="1167688"/>
              <a:ext cx="1177925" cy="685800"/>
            </a:xfrm>
            <a:custGeom>
              <a:avLst/>
              <a:gdLst/>
              <a:ahLst/>
              <a:cxnLst/>
              <a:rect l="l" t="t" r="r" b="b"/>
              <a:pathLst>
                <a:path w="1177925" h="685800">
                  <a:moveTo>
                    <a:pt x="233667" y="300482"/>
                  </a:moveTo>
                  <a:lnTo>
                    <a:pt x="232270" y="293281"/>
                  </a:lnTo>
                  <a:lnTo>
                    <a:pt x="227622" y="287159"/>
                  </a:lnTo>
                  <a:lnTo>
                    <a:pt x="219100" y="282892"/>
                  </a:lnTo>
                  <a:lnTo>
                    <a:pt x="206044" y="281292"/>
                  </a:lnTo>
                  <a:lnTo>
                    <a:pt x="194665" y="282486"/>
                  </a:lnTo>
                  <a:lnTo>
                    <a:pt x="186118" y="286270"/>
                  </a:lnTo>
                  <a:lnTo>
                    <a:pt x="180746" y="292887"/>
                  </a:lnTo>
                  <a:lnTo>
                    <a:pt x="178892" y="302615"/>
                  </a:lnTo>
                  <a:lnTo>
                    <a:pt x="200329" y="302615"/>
                  </a:lnTo>
                  <a:lnTo>
                    <a:pt x="200329" y="297408"/>
                  </a:lnTo>
                  <a:lnTo>
                    <a:pt x="202704" y="295744"/>
                  </a:lnTo>
                  <a:lnTo>
                    <a:pt x="208178" y="295744"/>
                  </a:lnTo>
                  <a:lnTo>
                    <a:pt x="210324" y="297167"/>
                  </a:lnTo>
                  <a:lnTo>
                    <a:pt x="210324" y="304749"/>
                  </a:lnTo>
                  <a:lnTo>
                    <a:pt x="206044" y="311150"/>
                  </a:lnTo>
                  <a:lnTo>
                    <a:pt x="193179" y="319443"/>
                  </a:lnTo>
                  <a:lnTo>
                    <a:pt x="179362" y="328447"/>
                  </a:lnTo>
                  <a:lnTo>
                    <a:pt x="179362" y="344792"/>
                  </a:lnTo>
                  <a:lnTo>
                    <a:pt x="233667" y="344792"/>
                  </a:lnTo>
                  <a:lnTo>
                    <a:pt x="233667" y="328688"/>
                  </a:lnTo>
                  <a:lnTo>
                    <a:pt x="209613" y="328688"/>
                  </a:lnTo>
                  <a:lnTo>
                    <a:pt x="209613" y="328447"/>
                  </a:lnTo>
                  <a:lnTo>
                    <a:pt x="221005" y="320941"/>
                  </a:lnTo>
                  <a:lnTo>
                    <a:pt x="228434" y="314109"/>
                  </a:lnTo>
                  <a:lnTo>
                    <a:pt x="232460" y="307454"/>
                  </a:lnTo>
                  <a:lnTo>
                    <a:pt x="233667" y="300482"/>
                  </a:lnTo>
                  <a:close/>
                </a:path>
                <a:path w="1177925" h="685800">
                  <a:moveTo>
                    <a:pt x="304419" y="317309"/>
                  </a:moveTo>
                  <a:lnTo>
                    <a:pt x="296760" y="279666"/>
                  </a:lnTo>
                  <a:lnTo>
                    <a:pt x="275894" y="248856"/>
                  </a:lnTo>
                  <a:lnTo>
                    <a:pt x="275831" y="317309"/>
                  </a:lnTo>
                  <a:lnTo>
                    <a:pt x="270395" y="343903"/>
                  </a:lnTo>
                  <a:lnTo>
                    <a:pt x="255612" y="365683"/>
                  </a:lnTo>
                  <a:lnTo>
                    <a:pt x="233730" y="380390"/>
                  </a:lnTo>
                  <a:lnTo>
                    <a:pt x="206997" y="385787"/>
                  </a:lnTo>
                  <a:lnTo>
                    <a:pt x="180263" y="380390"/>
                  </a:lnTo>
                  <a:lnTo>
                    <a:pt x="158369" y="365683"/>
                  </a:lnTo>
                  <a:lnTo>
                    <a:pt x="143586" y="343903"/>
                  </a:lnTo>
                  <a:lnTo>
                    <a:pt x="138150" y="317309"/>
                  </a:lnTo>
                  <a:lnTo>
                    <a:pt x="143586" y="290715"/>
                  </a:lnTo>
                  <a:lnTo>
                    <a:pt x="158369" y="268935"/>
                  </a:lnTo>
                  <a:lnTo>
                    <a:pt x="180263" y="254228"/>
                  </a:lnTo>
                  <a:lnTo>
                    <a:pt x="206997" y="248818"/>
                  </a:lnTo>
                  <a:lnTo>
                    <a:pt x="233730" y="254228"/>
                  </a:lnTo>
                  <a:lnTo>
                    <a:pt x="255612" y="268935"/>
                  </a:lnTo>
                  <a:lnTo>
                    <a:pt x="270395" y="290715"/>
                  </a:lnTo>
                  <a:lnTo>
                    <a:pt x="275831" y="317309"/>
                  </a:lnTo>
                  <a:lnTo>
                    <a:pt x="275831" y="248818"/>
                  </a:lnTo>
                  <a:lnTo>
                    <a:pt x="244919" y="228028"/>
                  </a:lnTo>
                  <a:lnTo>
                    <a:pt x="206997" y="220383"/>
                  </a:lnTo>
                  <a:lnTo>
                    <a:pt x="169062" y="228028"/>
                  </a:lnTo>
                  <a:lnTo>
                    <a:pt x="138099" y="248856"/>
                  </a:lnTo>
                  <a:lnTo>
                    <a:pt x="117221" y="279666"/>
                  </a:lnTo>
                  <a:lnTo>
                    <a:pt x="109575" y="317309"/>
                  </a:lnTo>
                  <a:lnTo>
                    <a:pt x="117221" y="354952"/>
                  </a:lnTo>
                  <a:lnTo>
                    <a:pt x="138099" y="385762"/>
                  </a:lnTo>
                  <a:lnTo>
                    <a:pt x="169062" y="406577"/>
                  </a:lnTo>
                  <a:lnTo>
                    <a:pt x="206997" y="414235"/>
                  </a:lnTo>
                  <a:lnTo>
                    <a:pt x="244830" y="406577"/>
                  </a:lnTo>
                  <a:lnTo>
                    <a:pt x="275755" y="385787"/>
                  </a:lnTo>
                  <a:lnTo>
                    <a:pt x="296722" y="354952"/>
                  </a:lnTo>
                  <a:lnTo>
                    <a:pt x="304419" y="317309"/>
                  </a:lnTo>
                  <a:close/>
                </a:path>
                <a:path w="1177925" h="685800">
                  <a:moveTo>
                    <a:pt x="601192" y="150952"/>
                  </a:moveTo>
                  <a:lnTo>
                    <a:pt x="582625" y="150952"/>
                  </a:lnTo>
                  <a:lnTo>
                    <a:pt x="578091" y="155930"/>
                  </a:lnTo>
                  <a:lnTo>
                    <a:pt x="571423" y="159245"/>
                  </a:lnTo>
                  <a:lnTo>
                    <a:pt x="564515" y="161620"/>
                  </a:lnTo>
                  <a:lnTo>
                    <a:pt x="564515" y="179158"/>
                  </a:lnTo>
                  <a:lnTo>
                    <a:pt x="569760" y="177495"/>
                  </a:lnTo>
                  <a:lnTo>
                    <a:pt x="573570" y="175361"/>
                  </a:lnTo>
                  <a:lnTo>
                    <a:pt x="577621" y="172453"/>
                  </a:lnTo>
                  <a:lnTo>
                    <a:pt x="577621" y="212559"/>
                  </a:lnTo>
                  <a:lnTo>
                    <a:pt x="601192" y="212559"/>
                  </a:lnTo>
                  <a:lnTo>
                    <a:pt x="601192" y="172275"/>
                  </a:lnTo>
                  <a:lnTo>
                    <a:pt x="601192" y="150952"/>
                  </a:lnTo>
                  <a:close/>
                </a:path>
                <a:path w="1177925" h="685800">
                  <a:moveTo>
                    <a:pt x="685520" y="184607"/>
                  </a:moveTo>
                  <a:lnTo>
                    <a:pt x="677862" y="146964"/>
                  </a:lnTo>
                  <a:lnTo>
                    <a:pt x="656996" y="116141"/>
                  </a:lnTo>
                  <a:lnTo>
                    <a:pt x="656932" y="184607"/>
                  </a:lnTo>
                  <a:lnTo>
                    <a:pt x="651510" y="211201"/>
                  </a:lnTo>
                  <a:lnTo>
                    <a:pt x="636714" y="232981"/>
                  </a:lnTo>
                  <a:lnTo>
                    <a:pt x="614832" y="247688"/>
                  </a:lnTo>
                  <a:lnTo>
                    <a:pt x="588098" y="253085"/>
                  </a:lnTo>
                  <a:lnTo>
                    <a:pt x="561365" y="247688"/>
                  </a:lnTo>
                  <a:lnTo>
                    <a:pt x="539483" y="232981"/>
                  </a:lnTo>
                  <a:lnTo>
                    <a:pt x="524687" y="211201"/>
                  </a:lnTo>
                  <a:lnTo>
                    <a:pt x="519264" y="184607"/>
                  </a:lnTo>
                  <a:lnTo>
                    <a:pt x="524687" y="158000"/>
                  </a:lnTo>
                  <a:lnTo>
                    <a:pt x="539483" y="136232"/>
                  </a:lnTo>
                  <a:lnTo>
                    <a:pt x="561365" y="121526"/>
                  </a:lnTo>
                  <a:lnTo>
                    <a:pt x="588098" y="116116"/>
                  </a:lnTo>
                  <a:lnTo>
                    <a:pt x="614832" y="121526"/>
                  </a:lnTo>
                  <a:lnTo>
                    <a:pt x="636714" y="136232"/>
                  </a:lnTo>
                  <a:lnTo>
                    <a:pt x="651510" y="158000"/>
                  </a:lnTo>
                  <a:lnTo>
                    <a:pt x="656932" y="184607"/>
                  </a:lnTo>
                  <a:lnTo>
                    <a:pt x="656932" y="116116"/>
                  </a:lnTo>
                  <a:lnTo>
                    <a:pt x="626033" y="95326"/>
                  </a:lnTo>
                  <a:lnTo>
                    <a:pt x="588098" y="87680"/>
                  </a:lnTo>
                  <a:lnTo>
                    <a:pt x="550164" y="95326"/>
                  </a:lnTo>
                  <a:lnTo>
                    <a:pt x="519201" y="116141"/>
                  </a:lnTo>
                  <a:lnTo>
                    <a:pt x="498335" y="146964"/>
                  </a:lnTo>
                  <a:lnTo>
                    <a:pt x="490677" y="184607"/>
                  </a:lnTo>
                  <a:lnTo>
                    <a:pt x="498335" y="222237"/>
                  </a:lnTo>
                  <a:lnTo>
                    <a:pt x="519201" y="253060"/>
                  </a:lnTo>
                  <a:lnTo>
                    <a:pt x="550164" y="273875"/>
                  </a:lnTo>
                  <a:lnTo>
                    <a:pt x="588098" y="281520"/>
                  </a:lnTo>
                  <a:lnTo>
                    <a:pt x="625932" y="273875"/>
                  </a:lnTo>
                  <a:lnTo>
                    <a:pt x="656856" y="253085"/>
                  </a:lnTo>
                  <a:lnTo>
                    <a:pt x="677837" y="222237"/>
                  </a:lnTo>
                  <a:lnTo>
                    <a:pt x="685520" y="184607"/>
                  </a:lnTo>
                  <a:close/>
                </a:path>
                <a:path w="1177925" h="685800">
                  <a:moveTo>
                    <a:pt x="998016" y="402386"/>
                  </a:moveTo>
                  <a:lnTo>
                    <a:pt x="994689" y="396214"/>
                  </a:lnTo>
                  <a:lnTo>
                    <a:pt x="983259" y="395274"/>
                  </a:lnTo>
                  <a:lnTo>
                    <a:pt x="983259" y="395033"/>
                  </a:lnTo>
                  <a:lnTo>
                    <a:pt x="993495" y="393611"/>
                  </a:lnTo>
                  <a:lnTo>
                    <a:pt x="997064" y="388162"/>
                  </a:lnTo>
                  <a:lnTo>
                    <a:pt x="997064" y="381533"/>
                  </a:lnTo>
                  <a:lnTo>
                    <a:pt x="995540" y="374726"/>
                  </a:lnTo>
                  <a:lnTo>
                    <a:pt x="990727" y="369239"/>
                  </a:lnTo>
                  <a:lnTo>
                    <a:pt x="982294" y="365569"/>
                  </a:lnTo>
                  <a:lnTo>
                    <a:pt x="969911" y="364223"/>
                  </a:lnTo>
                  <a:lnTo>
                    <a:pt x="959421" y="365315"/>
                  </a:lnTo>
                  <a:lnTo>
                    <a:pt x="950950" y="368846"/>
                  </a:lnTo>
                  <a:lnTo>
                    <a:pt x="945299" y="375221"/>
                  </a:lnTo>
                  <a:lnTo>
                    <a:pt x="943241" y="384848"/>
                  </a:lnTo>
                  <a:lnTo>
                    <a:pt x="963968" y="384848"/>
                  </a:lnTo>
                  <a:lnTo>
                    <a:pt x="963968" y="379869"/>
                  </a:lnTo>
                  <a:lnTo>
                    <a:pt x="965873" y="378206"/>
                  </a:lnTo>
                  <a:lnTo>
                    <a:pt x="973251" y="378206"/>
                  </a:lnTo>
                  <a:lnTo>
                    <a:pt x="974445" y="380580"/>
                  </a:lnTo>
                  <a:lnTo>
                    <a:pt x="974445" y="387451"/>
                  </a:lnTo>
                  <a:lnTo>
                    <a:pt x="972058" y="389585"/>
                  </a:lnTo>
                  <a:lnTo>
                    <a:pt x="962533" y="389585"/>
                  </a:lnTo>
                  <a:lnTo>
                    <a:pt x="962533" y="402856"/>
                  </a:lnTo>
                  <a:lnTo>
                    <a:pt x="972058" y="402856"/>
                  </a:lnTo>
                  <a:lnTo>
                    <a:pt x="974915" y="404990"/>
                  </a:lnTo>
                  <a:lnTo>
                    <a:pt x="974915" y="412813"/>
                  </a:lnTo>
                  <a:lnTo>
                    <a:pt x="973010" y="415175"/>
                  </a:lnTo>
                  <a:lnTo>
                    <a:pt x="965873" y="415175"/>
                  </a:lnTo>
                  <a:lnTo>
                    <a:pt x="963244" y="413524"/>
                  </a:lnTo>
                  <a:lnTo>
                    <a:pt x="963002" y="408546"/>
                  </a:lnTo>
                  <a:lnTo>
                    <a:pt x="942289" y="408546"/>
                  </a:lnTo>
                  <a:lnTo>
                    <a:pt x="944003" y="417766"/>
                  </a:lnTo>
                  <a:lnTo>
                    <a:pt x="949286" y="424180"/>
                  </a:lnTo>
                  <a:lnTo>
                    <a:pt x="958265" y="427939"/>
                  </a:lnTo>
                  <a:lnTo>
                    <a:pt x="971105" y="429158"/>
                  </a:lnTo>
                  <a:lnTo>
                    <a:pt x="982040" y="427913"/>
                  </a:lnTo>
                  <a:lnTo>
                    <a:pt x="990549" y="424218"/>
                  </a:lnTo>
                  <a:lnTo>
                    <a:pt x="996061" y="418058"/>
                  </a:lnTo>
                  <a:lnTo>
                    <a:pt x="998016" y="409486"/>
                  </a:lnTo>
                  <a:lnTo>
                    <a:pt x="998016" y="402386"/>
                  </a:lnTo>
                  <a:close/>
                </a:path>
                <a:path w="1177925" h="685800">
                  <a:moveTo>
                    <a:pt x="1069009" y="400253"/>
                  </a:moveTo>
                  <a:lnTo>
                    <a:pt x="1061313" y="362610"/>
                  </a:lnTo>
                  <a:lnTo>
                    <a:pt x="1040422" y="331825"/>
                  </a:lnTo>
                  <a:lnTo>
                    <a:pt x="1040422" y="400253"/>
                  </a:lnTo>
                  <a:lnTo>
                    <a:pt x="1034986" y="426847"/>
                  </a:lnTo>
                  <a:lnTo>
                    <a:pt x="1020203" y="448614"/>
                  </a:lnTo>
                  <a:lnTo>
                    <a:pt x="998321" y="463334"/>
                  </a:lnTo>
                  <a:lnTo>
                    <a:pt x="971588" y="468731"/>
                  </a:lnTo>
                  <a:lnTo>
                    <a:pt x="944854" y="463334"/>
                  </a:lnTo>
                  <a:lnTo>
                    <a:pt x="922959" y="448614"/>
                  </a:lnTo>
                  <a:lnTo>
                    <a:pt x="908177" y="426847"/>
                  </a:lnTo>
                  <a:lnTo>
                    <a:pt x="902741" y="400253"/>
                  </a:lnTo>
                  <a:lnTo>
                    <a:pt x="908177" y="373646"/>
                  </a:lnTo>
                  <a:lnTo>
                    <a:pt x="922959" y="351878"/>
                  </a:lnTo>
                  <a:lnTo>
                    <a:pt x="944854" y="337159"/>
                  </a:lnTo>
                  <a:lnTo>
                    <a:pt x="971588" y="331762"/>
                  </a:lnTo>
                  <a:lnTo>
                    <a:pt x="998321" y="337159"/>
                  </a:lnTo>
                  <a:lnTo>
                    <a:pt x="1020203" y="351878"/>
                  </a:lnTo>
                  <a:lnTo>
                    <a:pt x="1034986" y="373646"/>
                  </a:lnTo>
                  <a:lnTo>
                    <a:pt x="1040422" y="400253"/>
                  </a:lnTo>
                  <a:lnTo>
                    <a:pt x="1040422" y="331825"/>
                  </a:lnTo>
                  <a:lnTo>
                    <a:pt x="1009421" y="310972"/>
                  </a:lnTo>
                  <a:lnTo>
                    <a:pt x="971588" y="303326"/>
                  </a:lnTo>
                  <a:lnTo>
                    <a:pt x="933754" y="310972"/>
                  </a:lnTo>
                  <a:lnTo>
                    <a:pt x="902779" y="331787"/>
                  </a:lnTo>
                  <a:lnTo>
                    <a:pt x="881849" y="362610"/>
                  </a:lnTo>
                  <a:lnTo>
                    <a:pt x="874166" y="400253"/>
                  </a:lnTo>
                  <a:lnTo>
                    <a:pt x="881811" y="437883"/>
                  </a:lnTo>
                  <a:lnTo>
                    <a:pt x="902690" y="468706"/>
                  </a:lnTo>
                  <a:lnTo>
                    <a:pt x="933653" y="489521"/>
                  </a:lnTo>
                  <a:lnTo>
                    <a:pt x="971588" y="497166"/>
                  </a:lnTo>
                  <a:lnTo>
                    <a:pt x="1009421" y="489521"/>
                  </a:lnTo>
                  <a:lnTo>
                    <a:pt x="1040345" y="468731"/>
                  </a:lnTo>
                  <a:lnTo>
                    <a:pt x="1061313" y="437883"/>
                  </a:lnTo>
                  <a:lnTo>
                    <a:pt x="1069009" y="400253"/>
                  </a:lnTo>
                  <a:close/>
                </a:path>
                <a:path w="1177925" h="685800">
                  <a:moveTo>
                    <a:pt x="1177861" y="238633"/>
                  </a:moveTo>
                  <a:lnTo>
                    <a:pt x="1149273" y="238633"/>
                  </a:lnTo>
                  <a:lnTo>
                    <a:pt x="1149273" y="657364"/>
                  </a:lnTo>
                  <a:lnTo>
                    <a:pt x="1177861" y="657364"/>
                  </a:lnTo>
                  <a:lnTo>
                    <a:pt x="1177861" y="238633"/>
                  </a:lnTo>
                  <a:close/>
                </a:path>
                <a:path w="1177925" h="685800">
                  <a:moveTo>
                    <a:pt x="1177861" y="210286"/>
                  </a:moveTo>
                  <a:lnTo>
                    <a:pt x="794131" y="210286"/>
                  </a:lnTo>
                  <a:lnTo>
                    <a:pt x="794131" y="28435"/>
                  </a:lnTo>
                  <a:lnTo>
                    <a:pt x="765543" y="28435"/>
                  </a:lnTo>
                  <a:lnTo>
                    <a:pt x="765543" y="656894"/>
                  </a:lnTo>
                  <a:lnTo>
                    <a:pt x="766508" y="656894"/>
                  </a:lnTo>
                  <a:lnTo>
                    <a:pt x="766508" y="657440"/>
                  </a:lnTo>
                  <a:lnTo>
                    <a:pt x="411365" y="657440"/>
                  </a:lnTo>
                  <a:lnTo>
                    <a:pt x="411365" y="656894"/>
                  </a:lnTo>
                  <a:lnTo>
                    <a:pt x="411365" y="160909"/>
                  </a:lnTo>
                  <a:lnTo>
                    <a:pt x="411365" y="133007"/>
                  </a:lnTo>
                  <a:lnTo>
                    <a:pt x="411365" y="27863"/>
                  </a:lnTo>
                  <a:lnTo>
                    <a:pt x="794131" y="27863"/>
                  </a:lnTo>
                  <a:lnTo>
                    <a:pt x="794131" y="0"/>
                  </a:lnTo>
                  <a:lnTo>
                    <a:pt x="382778" y="0"/>
                  </a:lnTo>
                  <a:lnTo>
                    <a:pt x="382778" y="27863"/>
                  </a:lnTo>
                  <a:lnTo>
                    <a:pt x="382778" y="133007"/>
                  </a:lnTo>
                  <a:lnTo>
                    <a:pt x="382778" y="160883"/>
                  </a:lnTo>
                  <a:lnTo>
                    <a:pt x="382778" y="656894"/>
                  </a:lnTo>
                  <a:lnTo>
                    <a:pt x="382778" y="657440"/>
                  </a:lnTo>
                  <a:lnTo>
                    <a:pt x="28587" y="657440"/>
                  </a:lnTo>
                  <a:lnTo>
                    <a:pt x="28587" y="160883"/>
                  </a:lnTo>
                  <a:lnTo>
                    <a:pt x="382778" y="160883"/>
                  </a:lnTo>
                  <a:lnTo>
                    <a:pt x="382778" y="133007"/>
                  </a:lnTo>
                  <a:lnTo>
                    <a:pt x="0" y="133007"/>
                  </a:lnTo>
                  <a:lnTo>
                    <a:pt x="0" y="160883"/>
                  </a:lnTo>
                  <a:lnTo>
                    <a:pt x="0" y="657440"/>
                  </a:lnTo>
                  <a:lnTo>
                    <a:pt x="0" y="685317"/>
                  </a:lnTo>
                  <a:lnTo>
                    <a:pt x="382778" y="685317"/>
                  </a:lnTo>
                  <a:lnTo>
                    <a:pt x="411365" y="685317"/>
                  </a:lnTo>
                  <a:lnTo>
                    <a:pt x="766508" y="685317"/>
                  </a:lnTo>
                  <a:lnTo>
                    <a:pt x="794131" y="685317"/>
                  </a:lnTo>
                  <a:lnTo>
                    <a:pt x="1177861" y="685317"/>
                  </a:lnTo>
                  <a:lnTo>
                    <a:pt x="1177861" y="657440"/>
                  </a:lnTo>
                  <a:lnTo>
                    <a:pt x="795083" y="657440"/>
                  </a:lnTo>
                  <a:lnTo>
                    <a:pt x="795083" y="238150"/>
                  </a:lnTo>
                  <a:lnTo>
                    <a:pt x="1177861" y="238150"/>
                  </a:lnTo>
                  <a:lnTo>
                    <a:pt x="1177861" y="210286"/>
                  </a:lnTo>
                  <a:close/>
                </a:path>
              </a:pathLst>
            </a:custGeom>
            <a:solidFill>
              <a:srgbClr val="000000"/>
            </a:solidFill>
          </p:spPr>
          <p:txBody>
            <a:bodyPr wrap="square" lIns="0" tIns="0" rIns="0" bIns="0" rtlCol="0"/>
            <a:lstStyle/>
            <a:p>
              <a:endParaRPr/>
            </a:p>
          </p:txBody>
        </p:sp>
      </p:grpSp>
      <p:grpSp>
        <p:nvGrpSpPr>
          <p:cNvPr id="70" name="object 70"/>
          <p:cNvGrpSpPr/>
          <p:nvPr/>
        </p:nvGrpSpPr>
        <p:grpSpPr>
          <a:xfrm>
            <a:off x="16836842" y="1167702"/>
            <a:ext cx="464820" cy="685800"/>
            <a:chOff x="16836842" y="1167702"/>
            <a:chExt cx="464820" cy="685800"/>
          </a:xfrm>
        </p:grpSpPr>
        <p:sp>
          <p:nvSpPr>
            <p:cNvPr id="71" name="object 71"/>
            <p:cNvSpPr/>
            <p:nvPr/>
          </p:nvSpPr>
          <p:spPr>
            <a:xfrm>
              <a:off x="16836835" y="1167713"/>
              <a:ext cx="441959" cy="685800"/>
            </a:xfrm>
            <a:custGeom>
              <a:avLst/>
              <a:gdLst/>
              <a:ahLst/>
              <a:cxnLst/>
              <a:rect l="l" t="t" r="r" b="b"/>
              <a:pathLst>
                <a:path w="441959" h="685800">
                  <a:moveTo>
                    <a:pt x="204558" y="406031"/>
                  </a:moveTo>
                  <a:lnTo>
                    <a:pt x="199821" y="397802"/>
                  </a:lnTo>
                  <a:lnTo>
                    <a:pt x="196367" y="395808"/>
                  </a:lnTo>
                  <a:lnTo>
                    <a:pt x="190881" y="395808"/>
                  </a:lnTo>
                  <a:lnTo>
                    <a:pt x="188429" y="396189"/>
                  </a:lnTo>
                  <a:lnTo>
                    <a:pt x="167754" y="412064"/>
                  </a:lnTo>
                  <a:lnTo>
                    <a:pt x="162521" y="413842"/>
                  </a:lnTo>
                  <a:lnTo>
                    <a:pt x="157022" y="413842"/>
                  </a:lnTo>
                  <a:lnTo>
                    <a:pt x="148107" y="412191"/>
                  </a:lnTo>
                  <a:lnTo>
                    <a:pt x="140550" y="407631"/>
                  </a:lnTo>
                  <a:lnTo>
                    <a:pt x="135039" y="400748"/>
                  </a:lnTo>
                  <a:lnTo>
                    <a:pt x="132219" y="392137"/>
                  </a:lnTo>
                  <a:lnTo>
                    <a:pt x="129247" y="369493"/>
                  </a:lnTo>
                  <a:lnTo>
                    <a:pt x="124726" y="365531"/>
                  </a:lnTo>
                  <a:lnTo>
                    <a:pt x="118529" y="365531"/>
                  </a:lnTo>
                  <a:lnTo>
                    <a:pt x="117589" y="365645"/>
                  </a:lnTo>
                  <a:lnTo>
                    <a:pt x="105422" y="368909"/>
                  </a:lnTo>
                  <a:lnTo>
                    <a:pt x="0" y="602830"/>
                  </a:lnTo>
                  <a:lnTo>
                    <a:pt x="87020" y="543915"/>
                  </a:lnTo>
                  <a:lnTo>
                    <a:pt x="133121" y="685774"/>
                  </a:lnTo>
                  <a:lnTo>
                    <a:pt x="134759" y="685774"/>
                  </a:lnTo>
                  <a:lnTo>
                    <a:pt x="170154" y="543915"/>
                  </a:lnTo>
                  <a:lnTo>
                    <a:pt x="202603" y="413842"/>
                  </a:lnTo>
                  <a:lnTo>
                    <a:pt x="204558" y="406031"/>
                  </a:lnTo>
                  <a:close/>
                </a:path>
                <a:path w="441959" h="685800">
                  <a:moveTo>
                    <a:pt x="379006" y="207467"/>
                  </a:moveTo>
                  <a:lnTo>
                    <a:pt x="371513" y="161086"/>
                  </a:lnTo>
                  <a:lnTo>
                    <a:pt x="365188" y="148882"/>
                  </a:lnTo>
                  <a:lnTo>
                    <a:pt x="365188" y="207467"/>
                  </a:lnTo>
                  <a:lnTo>
                    <a:pt x="358394" y="249491"/>
                  </a:lnTo>
                  <a:lnTo>
                    <a:pt x="339483" y="286016"/>
                  </a:lnTo>
                  <a:lnTo>
                    <a:pt x="310654" y="314845"/>
                  </a:lnTo>
                  <a:lnTo>
                    <a:pt x="274129" y="333756"/>
                  </a:lnTo>
                  <a:lnTo>
                    <a:pt x="232117" y="340550"/>
                  </a:lnTo>
                  <a:lnTo>
                    <a:pt x="190093" y="333756"/>
                  </a:lnTo>
                  <a:lnTo>
                    <a:pt x="153568" y="314845"/>
                  </a:lnTo>
                  <a:lnTo>
                    <a:pt x="124739" y="286016"/>
                  </a:lnTo>
                  <a:lnTo>
                    <a:pt x="105829" y="249491"/>
                  </a:lnTo>
                  <a:lnTo>
                    <a:pt x="99034" y="207467"/>
                  </a:lnTo>
                  <a:lnTo>
                    <a:pt x="105829" y="165455"/>
                  </a:lnTo>
                  <a:lnTo>
                    <a:pt x="124739" y="128930"/>
                  </a:lnTo>
                  <a:lnTo>
                    <a:pt x="153568" y="100101"/>
                  </a:lnTo>
                  <a:lnTo>
                    <a:pt x="190093" y="81191"/>
                  </a:lnTo>
                  <a:lnTo>
                    <a:pt x="232117" y="74396"/>
                  </a:lnTo>
                  <a:lnTo>
                    <a:pt x="274129" y="81191"/>
                  </a:lnTo>
                  <a:lnTo>
                    <a:pt x="310654" y="100101"/>
                  </a:lnTo>
                  <a:lnTo>
                    <a:pt x="339483" y="128930"/>
                  </a:lnTo>
                  <a:lnTo>
                    <a:pt x="358394" y="165455"/>
                  </a:lnTo>
                  <a:lnTo>
                    <a:pt x="365188" y="207467"/>
                  </a:lnTo>
                  <a:lnTo>
                    <a:pt x="365188" y="148882"/>
                  </a:lnTo>
                  <a:lnTo>
                    <a:pt x="350634" y="120777"/>
                  </a:lnTo>
                  <a:lnTo>
                    <a:pt x="318808" y="88950"/>
                  </a:lnTo>
                  <a:lnTo>
                    <a:pt x="290690" y="74396"/>
                  </a:lnTo>
                  <a:lnTo>
                    <a:pt x="278498" y="68072"/>
                  </a:lnTo>
                  <a:lnTo>
                    <a:pt x="232117" y="60579"/>
                  </a:lnTo>
                  <a:lnTo>
                    <a:pt x="185737" y="68072"/>
                  </a:lnTo>
                  <a:lnTo>
                    <a:pt x="145415" y="88950"/>
                  </a:lnTo>
                  <a:lnTo>
                    <a:pt x="113601" y="120777"/>
                  </a:lnTo>
                  <a:lnTo>
                    <a:pt x="92722" y="161086"/>
                  </a:lnTo>
                  <a:lnTo>
                    <a:pt x="85217" y="207467"/>
                  </a:lnTo>
                  <a:lnTo>
                    <a:pt x="92722" y="253847"/>
                  </a:lnTo>
                  <a:lnTo>
                    <a:pt x="113601" y="294170"/>
                  </a:lnTo>
                  <a:lnTo>
                    <a:pt x="145415" y="325983"/>
                  </a:lnTo>
                  <a:lnTo>
                    <a:pt x="185737" y="346862"/>
                  </a:lnTo>
                  <a:lnTo>
                    <a:pt x="232117" y="354368"/>
                  </a:lnTo>
                  <a:lnTo>
                    <a:pt x="278498" y="346862"/>
                  </a:lnTo>
                  <a:lnTo>
                    <a:pt x="290690" y="340550"/>
                  </a:lnTo>
                  <a:lnTo>
                    <a:pt x="318808" y="325983"/>
                  </a:lnTo>
                  <a:lnTo>
                    <a:pt x="350634" y="294170"/>
                  </a:lnTo>
                  <a:lnTo>
                    <a:pt x="371513" y="253847"/>
                  </a:lnTo>
                  <a:lnTo>
                    <a:pt x="379006" y="207467"/>
                  </a:lnTo>
                  <a:close/>
                </a:path>
                <a:path w="441959" h="685800">
                  <a:moveTo>
                    <a:pt x="441464" y="202120"/>
                  </a:moveTo>
                  <a:lnTo>
                    <a:pt x="418858" y="189064"/>
                  </a:lnTo>
                  <a:lnTo>
                    <a:pt x="411086" y="181978"/>
                  </a:lnTo>
                  <a:lnTo>
                    <a:pt x="407111" y="172669"/>
                  </a:lnTo>
                  <a:lnTo>
                    <a:pt x="407225" y="162560"/>
                  </a:lnTo>
                  <a:lnTo>
                    <a:pt x="411695" y="153022"/>
                  </a:lnTo>
                  <a:lnTo>
                    <a:pt x="427570" y="132321"/>
                  </a:lnTo>
                  <a:lnTo>
                    <a:pt x="423468" y="122415"/>
                  </a:lnTo>
                  <a:lnTo>
                    <a:pt x="397611" y="118999"/>
                  </a:lnTo>
                  <a:lnTo>
                    <a:pt x="393369" y="117475"/>
                  </a:lnTo>
                  <a:lnTo>
                    <a:pt x="393369" y="207467"/>
                  </a:lnTo>
                  <a:lnTo>
                    <a:pt x="378993" y="274142"/>
                  </a:lnTo>
                  <a:lnTo>
                    <a:pt x="340055" y="327279"/>
                  </a:lnTo>
                  <a:lnTo>
                    <a:pt x="297294" y="355015"/>
                  </a:lnTo>
                  <a:lnTo>
                    <a:pt x="246621" y="368096"/>
                  </a:lnTo>
                  <a:lnTo>
                    <a:pt x="236994" y="368731"/>
                  </a:lnTo>
                  <a:lnTo>
                    <a:pt x="227228" y="368731"/>
                  </a:lnTo>
                  <a:lnTo>
                    <a:pt x="166928" y="355015"/>
                  </a:lnTo>
                  <a:lnTo>
                    <a:pt x="124180" y="327279"/>
                  </a:lnTo>
                  <a:lnTo>
                    <a:pt x="85229" y="274142"/>
                  </a:lnTo>
                  <a:lnTo>
                    <a:pt x="70853" y="207467"/>
                  </a:lnTo>
                  <a:lnTo>
                    <a:pt x="76606" y="164604"/>
                  </a:lnTo>
                  <a:lnTo>
                    <a:pt x="92862" y="126085"/>
                  </a:lnTo>
                  <a:lnTo>
                    <a:pt x="118084" y="93446"/>
                  </a:lnTo>
                  <a:lnTo>
                    <a:pt x="150723" y="68224"/>
                  </a:lnTo>
                  <a:lnTo>
                    <a:pt x="162521" y="63246"/>
                  </a:lnTo>
                  <a:lnTo>
                    <a:pt x="189242" y="51968"/>
                  </a:lnTo>
                  <a:lnTo>
                    <a:pt x="232117" y="46215"/>
                  </a:lnTo>
                  <a:lnTo>
                    <a:pt x="274980" y="51968"/>
                  </a:lnTo>
                  <a:lnTo>
                    <a:pt x="313512" y="68224"/>
                  </a:lnTo>
                  <a:lnTo>
                    <a:pt x="346138" y="93446"/>
                  </a:lnTo>
                  <a:lnTo>
                    <a:pt x="371360" y="126085"/>
                  </a:lnTo>
                  <a:lnTo>
                    <a:pt x="387616" y="164604"/>
                  </a:lnTo>
                  <a:lnTo>
                    <a:pt x="393369" y="207467"/>
                  </a:lnTo>
                  <a:lnTo>
                    <a:pt x="393369" y="117475"/>
                  </a:lnTo>
                  <a:lnTo>
                    <a:pt x="387692" y="115430"/>
                  </a:lnTo>
                  <a:lnTo>
                    <a:pt x="380466" y="108356"/>
                  </a:lnTo>
                  <a:lnTo>
                    <a:pt x="376694" y="98971"/>
                  </a:lnTo>
                  <a:lnTo>
                    <a:pt x="377177" y="88442"/>
                  </a:lnTo>
                  <a:lnTo>
                    <a:pt x="383667" y="64236"/>
                  </a:lnTo>
                  <a:lnTo>
                    <a:pt x="382841" y="63246"/>
                  </a:lnTo>
                  <a:lnTo>
                    <a:pt x="378028" y="57492"/>
                  </a:lnTo>
                  <a:lnTo>
                    <a:pt x="370039" y="57492"/>
                  </a:lnTo>
                  <a:lnTo>
                    <a:pt x="369049" y="57607"/>
                  </a:lnTo>
                  <a:lnTo>
                    <a:pt x="349008" y="62979"/>
                  </a:lnTo>
                  <a:lnTo>
                    <a:pt x="346875" y="63246"/>
                  </a:lnTo>
                  <a:lnTo>
                    <a:pt x="344792" y="63246"/>
                  </a:lnTo>
                  <a:lnTo>
                    <a:pt x="336207" y="61671"/>
                  </a:lnTo>
                  <a:lnTo>
                    <a:pt x="328828" y="57289"/>
                  </a:lnTo>
                  <a:lnTo>
                    <a:pt x="323380" y="50558"/>
                  </a:lnTo>
                  <a:lnTo>
                    <a:pt x="321970" y="46215"/>
                  </a:lnTo>
                  <a:lnTo>
                    <a:pt x="320586" y="41998"/>
                  </a:lnTo>
                  <a:lnTo>
                    <a:pt x="319405" y="32956"/>
                  </a:lnTo>
                  <a:lnTo>
                    <a:pt x="317525" y="18707"/>
                  </a:lnTo>
                  <a:lnTo>
                    <a:pt x="312496" y="14922"/>
                  </a:lnTo>
                  <a:lnTo>
                    <a:pt x="304901" y="14922"/>
                  </a:lnTo>
                  <a:lnTo>
                    <a:pt x="302539" y="15646"/>
                  </a:lnTo>
                  <a:lnTo>
                    <a:pt x="282105" y="31330"/>
                  </a:lnTo>
                  <a:lnTo>
                    <a:pt x="276885" y="32956"/>
                  </a:lnTo>
                  <a:lnTo>
                    <a:pt x="263321" y="32956"/>
                  </a:lnTo>
                  <a:lnTo>
                    <a:pt x="255092" y="28638"/>
                  </a:lnTo>
                  <a:lnTo>
                    <a:pt x="239623" y="1841"/>
                  </a:lnTo>
                  <a:lnTo>
                    <a:pt x="235864" y="0"/>
                  </a:lnTo>
                  <a:lnTo>
                    <a:pt x="228358" y="0"/>
                  </a:lnTo>
                  <a:lnTo>
                    <a:pt x="224599" y="1841"/>
                  </a:lnTo>
                  <a:lnTo>
                    <a:pt x="209143" y="28638"/>
                  </a:lnTo>
                  <a:lnTo>
                    <a:pt x="200901" y="32956"/>
                  </a:lnTo>
                  <a:lnTo>
                    <a:pt x="187337" y="32956"/>
                  </a:lnTo>
                  <a:lnTo>
                    <a:pt x="182118" y="31330"/>
                  </a:lnTo>
                  <a:lnTo>
                    <a:pt x="161683" y="15646"/>
                  </a:lnTo>
                  <a:lnTo>
                    <a:pt x="159334" y="14922"/>
                  </a:lnTo>
                  <a:lnTo>
                    <a:pt x="151726" y="14922"/>
                  </a:lnTo>
                  <a:lnTo>
                    <a:pt x="146710" y="18707"/>
                  </a:lnTo>
                  <a:lnTo>
                    <a:pt x="143637" y="41998"/>
                  </a:lnTo>
                  <a:lnTo>
                    <a:pt x="140843" y="50558"/>
                  </a:lnTo>
                  <a:lnTo>
                    <a:pt x="135394" y="57289"/>
                  </a:lnTo>
                  <a:lnTo>
                    <a:pt x="128016" y="61671"/>
                  </a:lnTo>
                  <a:lnTo>
                    <a:pt x="119430" y="63246"/>
                  </a:lnTo>
                  <a:lnTo>
                    <a:pt x="117348" y="63246"/>
                  </a:lnTo>
                  <a:lnTo>
                    <a:pt x="115214" y="62979"/>
                  </a:lnTo>
                  <a:lnTo>
                    <a:pt x="95173" y="57607"/>
                  </a:lnTo>
                  <a:lnTo>
                    <a:pt x="94183" y="57492"/>
                  </a:lnTo>
                  <a:lnTo>
                    <a:pt x="86194" y="57492"/>
                  </a:lnTo>
                  <a:lnTo>
                    <a:pt x="80556" y="64236"/>
                  </a:lnTo>
                  <a:lnTo>
                    <a:pt x="87045" y="88442"/>
                  </a:lnTo>
                  <a:lnTo>
                    <a:pt x="87528" y="98971"/>
                  </a:lnTo>
                  <a:lnTo>
                    <a:pt x="83756" y="108356"/>
                  </a:lnTo>
                  <a:lnTo>
                    <a:pt x="76530" y="115430"/>
                  </a:lnTo>
                  <a:lnTo>
                    <a:pt x="66624" y="118999"/>
                  </a:lnTo>
                  <a:lnTo>
                    <a:pt x="40754" y="122415"/>
                  </a:lnTo>
                  <a:lnTo>
                    <a:pt x="36652" y="132321"/>
                  </a:lnTo>
                  <a:lnTo>
                    <a:pt x="52527" y="153022"/>
                  </a:lnTo>
                  <a:lnTo>
                    <a:pt x="56997" y="162560"/>
                  </a:lnTo>
                  <a:lnTo>
                    <a:pt x="57111" y="172669"/>
                  </a:lnTo>
                  <a:lnTo>
                    <a:pt x="53149" y="181978"/>
                  </a:lnTo>
                  <a:lnTo>
                    <a:pt x="45364" y="189064"/>
                  </a:lnTo>
                  <a:lnTo>
                    <a:pt x="22758" y="202120"/>
                  </a:lnTo>
                  <a:lnTo>
                    <a:pt x="22758" y="212839"/>
                  </a:lnTo>
                  <a:lnTo>
                    <a:pt x="45364" y="225894"/>
                  </a:lnTo>
                  <a:lnTo>
                    <a:pt x="53149" y="232981"/>
                  </a:lnTo>
                  <a:lnTo>
                    <a:pt x="57035" y="242100"/>
                  </a:lnTo>
                  <a:lnTo>
                    <a:pt x="56997" y="252399"/>
                  </a:lnTo>
                  <a:lnTo>
                    <a:pt x="52527" y="261937"/>
                  </a:lnTo>
                  <a:lnTo>
                    <a:pt x="36652" y="282638"/>
                  </a:lnTo>
                  <a:lnTo>
                    <a:pt x="40754" y="292544"/>
                  </a:lnTo>
                  <a:lnTo>
                    <a:pt x="66624" y="295948"/>
                  </a:lnTo>
                  <a:lnTo>
                    <a:pt x="76530" y="299529"/>
                  </a:lnTo>
                  <a:lnTo>
                    <a:pt x="83756" y="306603"/>
                  </a:lnTo>
                  <a:lnTo>
                    <a:pt x="87528" y="315988"/>
                  </a:lnTo>
                  <a:lnTo>
                    <a:pt x="87045" y="326517"/>
                  </a:lnTo>
                  <a:lnTo>
                    <a:pt x="80556" y="350710"/>
                  </a:lnTo>
                  <a:lnTo>
                    <a:pt x="86194" y="357466"/>
                  </a:lnTo>
                  <a:lnTo>
                    <a:pt x="94183" y="357466"/>
                  </a:lnTo>
                  <a:lnTo>
                    <a:pt x="95173" y="357339"/>
                  </a:lnTo>
                  <a:lnTo>
                    <a:pt x="115214" y="351980"/>
                  </a:lnTo>
                  <a:lnTo>
                    <a:pt x="117348" y="351713"/>
                  </a:lnTo>
                  <a:lnTo>
                    <a:pt x="119430" y="351713"/>
                  </a:lnTo>
                  <a:lnTo>
                    <a:pt x="128016" y="353275"/>
                  </a:lnTo>
                  <a:lnTo>
                    <a:pt x="135394" y="357670"/>
                  </a:lnTo>
                  <a:lnTo>
                    <a:pt x="140843" y="364388"/>
                  </a:lnTo>
                  <a:lnTo>
                    <a:pt x="143637" y="372960"/>
                  </a:lnTo>
                  <a:lnTo>
                    <a:pt x="146710" y="396240"/>
                  </a:lnTo>
                  <a:lnTo>
                    <a:pt x="151739" y="400037"/>
                  </a:lnTo>
                  <a:lnTo>
                    <a:pt x="159334" y="400037"/>
                  </a:lnTo>
                  <a:lnTo>
                    <a:pt x="161683" y="399313"/>
                  </a:lnTo>
                  <a:lnTo>
                    <a:pt x="182118" y="383628"/>
                  </a:lnTo>
                  <a:lnTo>
                    <a:pt x="187337" y="382003"/>
                  </a:lnTo>
                  <a:lnTo>
                    <a:pt x="199072" y="382003"/>
                  </a:lnTo>
                  <a:lnTo>
                    <a:pt x="205536" y="384632"/>
                  </a:lnTo>
                  <a:lnTo>
                    <a:pt x="211531" y="390931"/>
                  </a:lnTo>
                  <a:lnTo>
                    <a:pt x="212699" y="392493"/>
                  </a:lnTo>
                  <a:lnTo>
                    <a:pt x="224599" y="413105"/>
                  </a:lnTo>
                  <a:lnTo>
                    <a:pt x="228358" y="414959"/>
                  </a:lnTo>
                  <a:lnTo>
                    <a:pt x="235864" y="414959"/>
                  </a:lnTo>
                  <a:lnTo>
                    <a:pt x="239623" y="413105"/>
                  </a:lnTo>
                  <a:lnTo>
                    <a:pt x="251523" y="392493"/>
                  </a:lnTo>
                  <a:lnTo>
                    <a:pt x="252691" y="390931"/>
                  </a:lnTo>
                  <a:lnTo>
                    <a:pt x="258686" y="384632"/>
                  </a:lnTo>
                  <a:lnTo>
                    <a:pt x="265150" y="382003"/>
                  </a:lnTo>
                  <a:lnTo>
                    <a:pt x="276885" y="382003"/>
                  </a:lnTo>
                  <a:lnTo>
                    <a:pt x="282105" y="383628"/>
                  </a:lnTo>
                  <a:lnTo>
                    <a:pt x="302539" y="399313"/>
                  </a:lnTo>
                  <a:lnTo>
                    <a:pt x="304901" y="400037"/>
                  </a:lnTo>
                  <a:lnTo>
                    <a:pt x="312483" y="400037"/>
                  </a:lnTo>
                  <a:lnTo>
                    <a:pt x="317525" y="396240"/>
                  </a:lnTo>
                  <a:lnTo>
                    <a:pt x="319392" y="382003"/>
                  </a:lnTo>
                  <a:lnTo>
                    <a:pt x="320586" y="372960"/>
                  </a:lnTo>
                  <a:lnTo>
                    <a:pt x="321970" y="368731"/>
                  </a:lnTo>
                  <a:lnTo>
                    <a:pt x="323380" y="364388"/>
                  </a:lnTo>
                  <a:lnTo>
                    <a:pt x="328828" y="357670"/>
                  </a:lnTo>
                  <a:lnTo>
                    <a:pt x="336207" y="353275"/>
                  </a:lnTo>
                  <a:lnTo>
                    <a:pt x="344792" y="351713"/>
                  </a:lnTo>
                  <a:lnTo>
                    <a:pt x="346875" y="351713"/>
                  </a:lnTo>
                  <a:lnTo>
                    <a:pt x="349008" y="351980"/>
                  </a:lnTo>
                  <a:lnTo>
                    <a:pt x="369049" y="357339"/>
                  </a:lnTo>
                  <a:lnTo>
                    <a:pt x="370039" y="357466"/>
                  </a:lnTo>
                  <a:lnTo>
                    <a:pt x="378028" y="357466"/>
                  </a:lnTo>
                  <a:lnTo>
                    <a:pt x="382841" y="351713"/>
                  </a:lnTo>
                  <a:lnTo>
                    <a:pt x="383667" y="350710"/>
                  </a:lnTo>
                  <a:lnTo>
                    <a:pt x="377177" y="326517"/>
                  </a:lnTo>
                  <a:lnTo>
                    <a:pt x="376694" y="315988"/>
                  </a:lnTo>
                  <a:lnTo>
                    <a:pt x="380466" y="306603"/>
                  </a:lnTo>
                  <a:lnTo>
                    <a:pt x="387692" y="299529"/>
                  </a:lnTo>
                  <a:lnTo>
                    <a:pt x="397611" y="295948"/>
                  </a:lnTo>
                  <a:lnTo>
                    <a:pt x="423468" y="292544"/>
                  </a:lnTo>
                  <a:lnTo>
                    <a:pt x="427570" y="282638"/>
                  </a:lnTo>
                  <a:lnTo>
                    <a:pt x="411695" y="261937"/>
                  </a:lnTo>
                  <a:lnTo>
                    <a:pt x="407225" y="252399"/>
                  </a:lnTo>
                  <a:lnTo>
                    <a:pt x="407187" y="242100"/>
                  </a:lnTo>
                  <a:lnTo>
                    <a:pt x="411086" y="232981"/>
                  </a:lnTo>
                  <a:lnTo>
                    <a:pt x="418858" y="225894"/>
                  </a:lnTo>
                  <a:lnTo>
                    <a:pt x="441464" y="212839"/>
                  </a:lnTo>
                  <a:lnTo>
                    <a:pt x="441464" y="202120"/>
                  </a:lnTo>
                  <a:close/>
                </a:path>
              </a:pathLst>
            </a:custGeom>
            <a:solidFill>
              <a:srgbClr val="FFFFFF"/>
            </a:solidFill>
          </p:spPr>
          <p:txBody>
            <a:bodyPr wrap="square" lIns="0" tIns="0" rIns="0" bIns="0" rtlCol="0"/>
            <a:lstStyle/>
            <a:p>
              <a:endParaRPr/>
            </a:p>
          </p:txBody>
        </p:sp>
        <p:pic>
          <p:nvPicPr>
            <p:cNvPr id="72" name="object 72"/>
            <p:cNvPicPr/>
            <p:nvPr/>
          </p:nvPicPr>
          <p:blipFill>
            <a:blip r:embed="rId7" cstate="print"/>
            <a:stretch>
              <a:fillRect/>
            </a:stretch>
          </p:blipFill>
          <p:spPr>
            <a:xfrm>
              <a:off x="16976494" y="1280965"/>
              <a:ext cx="184923" cy="175902"/>
            </a:xfrm>
            <a:prstGeom prst="rect">
              <a:avLst/>
            </a:prstGeom>
          </p:spPr>
        </p:pic>
        <p:sp>
          <p:nvSpPr>
            <p:cNvPr id="73" name="object 73"/>
            <p:cNvSpPr/>
            <p:nvPr/>
          </p:nvSpPr>
          <p:spPr>
            <a:xfrm>
              <a:off x="17096511" y="1533235"/>
              <a:ext cx="205104" cy="320675"/>
            </a:xfrm>
            <a:custGeom>
              <a:avLst/>
              <a:gdLst/>
              <a:ahLst/>
              <a:cxnLst/>
              <a:rect l="l" t="t" r="r" b="b"/>
              <a:pathLst>
                <a:path w="205105" h="320675">
                  <a:moveTo>
                    <a:pt x="119386" y="48317"/>
                  </a:moveTo>
                  <a:lnTo>
                    <a:pt x="47535" y="48317"/>
                  </a:lnTo>
                  <a:lnTo>
                    <a:pt x="56448" y="46666"/>
                  </a:lnTo>
                  <a:lnTo>
                    <a:pt x="64001" y="42104"/>
                  </a:lnTo>
                  <a:lnTo>
                    <a:pt x="69521" y="35221"/>
                  </a:lnTo>
                  <a:lnTo>
                    <a:pt x="72336" y="26605"/>
                  </a:lnTo>
                  <a:lnTo>
                    <a:pt x="75310" y="3970"/>
                  </a:lnTo>
                  <a:lnTo>
                    <a:pt x="79824" y="0"/>
                  </a:lnTo>
                  <a:lnTo>
                    <a:pt x="86034" y="0"/>
                  </a:lnTo>
                  <a:lnTo>
                    <a:pt x="86966" y="114"/>
                  </a:lnTo>
                  <a:lnTo>
                    <a:pt x="99134" y="3379"/>
                  </a:lnTo>
                  <a:lnTo>
                    <a:pt x="119386" y="48317"/>
                  </a:lnTo>
                  <a:close/>
                </a:path>
                <a:path w="205105" h="320675">
                  <a:moveTo>
                    <a:pt x="71431" y="320247"/>
                  </a:moveTo>
                  <a:lnTo>
                    <a:pt x="69789" y="320247"/>
                  </a:lnTo>
                  <a:lnTo>
                    <a:pt x="0" y="40498"/>
                  </a:lnTo>
                  <a:lnTo>
                    <a:pt x="4737" y="32270"/>
                  </a:lnTo>
                  <a:lnTo>
                    <a:pt x="8191" y="30282"/>
                  </a:lnTo>
                  <a:lnTo>
                    <a:pt x="13672" y="30282"/>
                  </a:lnTo>
                  <a:lnTo>
                    <a:pt x="16119" y="30666"/>
                  </a:lnTo>
                  <a:lnTo>
                    <a:pt x="36799" y="46532"/>
                  </a:lnTo>
                  <a:lnTo>
                    <a:pt x="42037" y="48317"/>
                  </a:lnTo>
                  <a:lnTo>
                    <a:pt x="119386" y="48317"/>
                  </a:lnTo>
                  <a:lnTo>
                    <a:pt x="178003" y="178388"/>
                  </a:lnTo>
                  <a:lnTo>
                    <a:pt x="117543" y="178388"/>
                  </a:lnTo>
                  <a:lnTo>
                    <a:pt x="71431" y="320247"/>
                  </a:lnTo>
                  <a:close/>
                </a:path>
                <a:path w="205105" h="320675">
                  <a:moveTo>
                    <a:pt x="204554" y="237305"/>
                  </a:moveTo>
                  <a:lnTo>
                    <a:pt x="117543" y="178388"/>
                  </a:lnTo>
                  <a:lnTo>
                    <a:pt x="178003" y="178388"/>
                  </a:lnTo>
                  <a:lnTo>
                    <a:pt x="204554" y="237305"/>
                  </a:lnTo>
                  <a:close/>
                </a:path>
              </a:pathLst>
            </a:custGeom>
            <a:solidFill>
              <a:srgbClr val="FFFFFF"/>
            </a:solidFill>
          </p:spPr>
          <p:txBody>
            <a:bodyPr wrap="square" lIns="0" tIns="0" rIns="0" bIns="0" rtlCol="0"/>
            <a:lstStyle/>
            <a:p>
              <a:endParaRPr/>
            </a:p>
          </p:txBody>
        </p:sp>
      </p:grpSp>
      <p:pic>
        <p:nvPicPr>
          <p:cNvPr id="77" name="object 77"/>
          <p:cNvPicPr/>
          <p:nvPr/>
        </p:nvPicPr>
        <p:blipFill>
          <a:blip r:embed="rId8" cstate="print"/>
          <a:stretch>
            <a:fillRect/>
          </a:stretch>
        </p:blipFill>
        <p:spPr>
          <a:xfrm>
            <a:off x="2971800" y="8877300"/>
            <a:ext cx="1352549" cy="419099"/>
          </a:xfrm>
          <a:prstGeom prst="rect">
            <a:avLst/>
          </a:prstGeom>
        </p:spPr>
      </p:pic>
      <p:pic>
        <p:nvPicPr>
          <p:cNvPr id="79" name="object 79"/>
          <p:cNvPicPr/>
          <p:nvPr/>
        </p:nvPicPr>
        <p:blipFill>
          <a:blip r:embed="rId9" cstate="print"/>
          <a:stretch>
            <a:fillRect/>
          </a:stretch>
        </p:blipFill>
        <p:spPr>
          <a:xfrm>
            <a:off x="762000" y="8877300"/>
            <a:ext cx="1894227" cy="412086"/>
          </a:xfrm>
          <a:prstGeom prst="rect">
            <a:avLst/>
          </a:prstGeom>
        </p:spPr>
      </p:pic>
      <p:sp>
        <p:nvSpPr>
          <p:cNvPr id="80" name="object 80"/>
          <p:cNvSpPr txBox="1">
            <a:spLocks noGrp="1"/>
          </p:cNvSpPr>
          <p:nvPr>
            <p:ph type="sldNum" sz="quarter" idx="7"/>
          </p:nvPr>
        </p:nvSpPr>
        <p:spPr>
          <a:prstGeom prst="rect">
            <a:avLst/>
          </a:prstGeom>
        </p:spPr>
        <p:txBody>
          <a:bodyPr vert="horz" wrap="square" lIns="0" tIns="85725" rIns="0" bIns="0" rtlCol="0">
            <a:spAutoFit/>
          </a:bodyPr>
          <a:lstStyle/>
          <a:p>
            <a:pPr marL="100330">
              <a:lnSpc>
                <a:spcPct val="100000"/>
              </a:lnSpc>
              <a:spcBef>
                <a:spcPts val="675"/>
              </a:spcBef>
            </a:pPr>
            <a:r>
              <a:rPr spc="-595" dirty="0"/>
              <a:t>4</a:t>
            </a:r>
          </a:p>
        </p:txBody>
      </p:sp>
      <p:sp>
        <p:nvSpPr>
          <p:cNvPr id="81" name="object 81"/>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82" name="object 82"/>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83" name="object 83"/>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84" name="object 84"/>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85" name="object 85"/>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87" name="object 44">
            <a:extLst>
              <a:ext uri="{FF2B5EF4-FFF2-40B4-BE49-F238E27FC236}">
                <a16:creationId xmlns:a16="http://schemas.microsoft.com/office/drawing/2014/main" id="{EC067243-E03F-B345-16D2-53C02749E921}"/>
              </a:ext>
            </a:extLst>
          </p:cNvPr>
          <p:cNvSpPr/>
          <p:nvPr/>
        </p:nvSpPr>
        <p:spPr>
          <a:xfrm flipH="1">
            <a:off x="5600966" y="2214190"/>
            <a:ext cx="4457433" cy="2081804"/>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endParaRPr/>
          </a:p>
        </p:txBody>
      </p:sp>
      <p:sp>
        <p:nvSpPr>
          <p:cNvPr id="91" name="object 55">
            <a:extLst>
              <a:ext uri="{FF2B5EF4-FFF2-40B4-BE49-F238E27FC236}">
                <a16:creationId xmlns:a16="http://schemas.microsoft.com/office/drawing/2014/main" id="{CB2593B4-0821-D3A6-3FBE-7C1A253E39E3}"/>
              </a:ext>
            </a:extLst>
          </p:cNvPr>
          <p:cNvSpPr txBox="1"/>
          <p:nvPr/>
        </p:nvSpPr>
        <p:spPr>
          <a:xfrm>
            <a:off x="5837129" y="2691837"/>
            <a:ext cx="3459271" cy="1604157"/>
          </a:xfrm>
          <a:prstGeom prst="rect">
            <a:avLst/>
          </a:prstGeom>
        </p:spPr>
        <p:txBody>
          <a:bodyPr vert="horz" wrap="square" lIns="0" tIns="12700" rIns="0" bIns="0" rtlCol="0">
            <a:spAutoFit/>
          </a:bodyPr>
          <a:lstStyle/>
          <a:p>
            <a:pPr marL="12700" marR="5080">
              <a:lnSpc>
                <a:spcPct val="114599"/>
              </a:lnSpc>
              <a:spcBef>
                <a:spcPts val="100"/>
              </a:spcBef>
            </a:pPr>
            <a:r>
              <a:rPr lang="en-IN" sz="1800" b="1" spc="-75" dirty="0">
                <a:solidFill>
                  <a:srgbClr val="FFFFFF"/>
                </a:solidFill>
                <a:latin typeface="Arial"/>
                <a:cs typeface="Arial"/>
              </a:rPr>
              <a:t>Traditional disposable pad brands (e.g., Always, Kotex)</a:t>
            </a:r>
          </a:p>
          <a:p>
            <a:pPr marL="12700" marR="5080">
              <a:lnSpc>
                <a:spcPct val="114599"/>
              </a:lnSpc>
              <a:spcBef>
                <a:spcPts val="100"/>
              </a:spcBef>
            </a:pPr>
            <a:r>
              <a:rPr lang="en-IN" sz="1800" b="1" dirty="0">
                <a:solidFill>
                  <a:schemeClr val="bg1"/>
                </a:solidFill>
                <a:latin typeface="Arial"/>
                <a:cs typeface="Arial"/>
              </a:rPr>
              <a:t>Existing eco-friendly brands (e.g., </a:t>
            </a:r>
            <a:r>
              <a:rPr lang="en-IN" sz="1800" b="1" dirty="0" err="1">
                <a:solidFill>
                  <a:schemeClr val="bg1"/>
                </a:solidFill>
                <a:latin typeface="Arial"/>
                <a:cs typeface="Arial"/>
              </a:rPr>
              <a:t>Organyc</a:t>
            </a:r>
            <a:r>
              <a:rPr lang="en-IN" sz="1800" b="1" dirty="0">
                <a:solidFill>
                  <a:schemeClr val="bg1"/>
                </a:solidFill>
                <a:latin typeface="Arial"/>
                <a:cs typeface="Arial"/>
              </a:rPr>
              <a:t>, </a:t>
            </a:r>
            <a:r>
              <a:rPr lang="en-IN" sz="1800" b="1" dirty="0" err="1">
                <a:solidFill>
                  <a:schemeClr val="bg1"/>
                </a:solidFill>
                <a:latin typeface="Arial"/>
                <a:cs typeface="Arial"/>
              </a:rPr>
              <a:t>Natracare</a:t>
            </a:r>
            <a:r>
              <a:rPr lang="en-IN" sz="1800" b="1" dirty="0">
                <a:solidFill>
                  <a:schemeClr val="bg1"/>
                </a:solidFill>
                <a:latin typeface="Arial"/>
                <a:cs typeface="Arial"/>
              </a:rPr>
              <a:t>)</a:t>
            </a:r>
          </a:p>
          <a:p>
            <a:pPr marL="12700" marR="5080">
              <a:lnSpc>
                <a:spcPct val="114599"/>
              </a:lnSpc>
              <a:spcBef>
                <a:spcPts val="100"/>
              </a:spcBef>
            </a:pPr>
            <a:endParaRPr sz="1800" b="1" dirty="0">
              <a:solidFill>
                <a:schemeClr val="bg1"/>
              </a:solidFill>
              <a:latin typeface="Arial"/>
              <a:cs typeface="Arial"/>
            </a:endParaRPr>
          </a:p>
        </p:txBody>
      </p:sp>
      <p:sp>
        <p:nvSpPr>
          <p:cNvPr id="92" name="object 54">
            <a:extLst>
              <a:ext uri="{FF2B5EF4-FFF2-40B4-BE49-F238E27FC236}">
                <a16:creationId xmlns:a16="http://schemas.microsoft.com/office/drawing/2014/main" id="{36B3C661-7DE7-B7F2-55B3-56FE96A69242}"/>
              </a:ext>
            </a:extLst>
          </p:cNvPr>
          <p:cNvSpPr txBox="1"/>
          <p:nvPr/>
        </p:nvSpPr>
        <p:spPr>
          <a:xfrm>
            <a:off x="6019799" y="2247900"/>
            <a:ext cx="3905735" cy="397545"/>
          </a:xfrm>
          <a:prstGeom prst="rect">
            <a:avLst/>
          </a:prstGeom>
        </p:spPr>
        <p:txBody>
          <a:bodyPr vert="horz" wrap="square" lIns="0" tIns="12700" rIns="0" bIns="0" rtlCol="0">
            <a:spAutoFit/>
          </a:bodyPr>
          <a:lstStyle/>
          <a:p>
            <a:pPr marL="12700">
              <a:lnSpc>
                <a:spcPct val="100000"/>
              </a:lnSpc>
              <a:spcBef>
                <a:spcPts val="100"/>
              </a:spcBef>
            </a:pPr>
            <a:r>
              <a:rPr lang="en-IN" sz="2500" b="1" spc="190" dirty="0">
                <a:solidFill>
                  <a:srgbClr val="F2CC00"/>
                </a:solidFill>
                <a:latin typeface="Trebuchet MS"/>
                <a:cs typeface="Trebuchet MS"/>
              </a:rPr>
              <a:t>Other competitors</a:t>
            </a:r>
            <a:endParaRPr sz="2500" dirty="0">
              <a:latin typeface="Trebuchet MS"/>
              <a:cs typeface="Trebuchet MS"/>
            </a:endParaRPr>
          </a:p>
        </p:txBody>
      </p:sp>
      <p:sp>
        <p:nvSpPr>
          <p:cNvPr id="93" name="object 54">
            <a:extLst>
              <a:ext uri="{FF2B5EF4-FFF2-40B4-BE49-F238E27FC236}">
                <a16:creationId xmlns:a16="http://schemas.microsoft.com/office/drawing/2014/main" id="{9DBDCAF9-C8E1-18C5-529D-F3054B85A8C6}"/>
              </a:ext>
            </a:extLst>
          </p:cNvPr>
          <p:cNvSpPr txBox="1"/>
          <p:nvPr/>
        </p:nvSpPr>
        <p:spPr>
          <a:xfrm>
            <a:off x="10718104" y="4288755"/>
            <a:ext cx="5893496" cy="397545"/>
          </a:xfrm>
          <a:prstGeom prst="rect">
            <a:avLst/>
          </a:prstGeom>
        </p:spPr>
        <p:txBody>
          <a:bodyPr vert="horz" wrap="square" lIns="0" tIns="12700" rIns="0" bIns="0" rtlCol="0">
            <a:spAutoFit/>
          </a:bodyPr>
          <a:lstStyle/>
          <a:p>
            <a:pPr marL="12700">
              <a:lnSpc>
                <a:spcPct val="100000"/>
              </a:lnSpc>
              <a:spcBef>
                <a:spcPts val="100"/>
              </a:spcBef>
            </a:pPr>
            <a:r>
              <a:rPr lang="en-IN" sz="2500" b="1" spc="190" dirty="0">
                <a:solidFill>
                  <a:srgbClr val="F2CC00"/>
                </a:solidFill>
                <a:latin typeface="Trebuchet MS"/>
                <a:cs typeface="Trebuchet MS"/>
              </a:rPr>
              <a:t>How can we beat our competitors</a:t>
            </a:r>
            <a:endParaRPr sz="2500" dirty="0">
              <a:latin typeface="Trebuchet MS"/>
              <a:cs typeface="Trebuchet MS"/>
            </a:endParaRPr>
          </a:p>
        </p:txBody>
      </p:sp>
      <p:sp>
        <p:nvSpPr>
          <p:cNvPr id="94" name="object 44">
            <a:extLst>
              <a:ext uri="{FF2B5EF4-FFF2-40B4-BE49-F238E27FC236}">
                <a16:creationId xmlns:a16="http://schemas.microsoft.com/office/drawing/2014/main" id="{1A5E3251-37B0-CD5C-C06B-A7D6B723B63D}"/>
              </a:ext>
            </a:extLst>
          </p:cNvPr>
          <p:cNvSpPr/>
          <p:nvPr/>
        </p:nvSpPr>
        <p:spPr>
          <a:xfrm>
            <a:off x="8918920" y="4868891"/>
            <a:ext cx="9220200" cy="4026013"/>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endParaRPr/>
          </a:p>
        </p:txBody>
      </p:sp>
      <p:sp>
        <p:nvSpPr>
          <p:cNvPr id="95" name="object 55">
            <a:extLst>
              <a:ext uri="{FF2B5EF4-FFF2-40B4-BE49-F238E27FC236}">
                <a16:creationId xmlns:a16="http://schemas.microsoft.com/office/drawing/2014/main" id="{9B8C8868-0D82-22E9-A054-02BAF93A0D14}"/>
              </a:ext>
            </a:extLst>
          </p:cNvPr>
          <p:cNvSpPr txBox="1"/>
          <p:nvPr/>
        </p:nvSpPr>
        <p:spPr>
          <a:xfrm>
            <a:off x="9223720" y="4987143"/>
            <a:ext cx="8763000" cy="4522392"/>
          </a:xfrm>
          <a:prstGeom prst="rect">
            <a:avLst/>
          </a:prstGeom>
        </p:spPr>
        <p:txBody>
          <a:bodyPr vert="horz" wrap="square" lIns="0" tIns="12700" rIns="0" bIns="0" rtlCol="0">
            <a:spAutoFit/>
          </a:bodyPr>
          <a:lstStyle/>
          <a:p>
            <a:pPr marL="298450" marR="5080" indent="-285750">
              <a:lnSpc>
                <a:spcPct val="114599"/>
              </a:lnSpc>
              <a:spcBef>
                <a:spcPts val="100"/>
              </a:spcBef>
              <a:buFont typeface="Arial" panose="020B0604020202020204" pitchFamily="34" charset="0"/>
              <a:buChar char="•"/>
            </a:pPr>
            <a:r>
              <a:rPr lang="en-US" sz="1800" b="1" dirty="0">
                <a:solidFill>
                  <a:schemeClr val="bg1"/>
                </a:solidFill>
                <a:latin typeface="Arial"/>
                <a:cs typeface="Arial"/>
              </a:rPr>
              <a:t>Eco-friendly and Sustainable: Fully closed-loop system for menstrual waste.</a:t>
            </a:r>
          </a:p>
          <a:p>
            <a:pPr marL="298450" marR="5080" indent="-285750">
              <a:lnSpc>
                <a:spcPct val="114599"/>
              </a:lnSpc>
              <a:spcBef>
                <a:spcPts val="100"/>
              </a:spcBef>
              <a:buFont typeface="Arial" panose="020B0604020202020204" pitchFamily="34" charset="0"/>
              <a:buChar char="•"/>
            </a:pPr>
            <a:r>
              <a:rPr lang="en-US" sz="1800" b="1" dirty="0">
                <a:solidFill>
                  <a:schemeClr val="bg1"/>
                </a:solidFill>
                <a:latin typeface="Arial"/>
                <a:cs typeface="Arial"/>
              </a:rPr>
              <a:t>Innovative Technology: Advanced recycling and upcycling capabilities.</a:t>
            </a:r>
          </a:p>
          <a:p>
            <a:pPr marL="298450" marR="5080" indent="-285750">
              <a:lnSpc>
                <a:spcPct val="114599"/>
              </a:lnSpc>
              <a:spcBef>
                <a:spcPts val="100"/>
              </a:spcBef>
              <a:buFont typeface="Arial" panose="020B0604020202020204" pitchFamily="34" charset="0"/>
              <a:buChar char="•"/>
            </a:pPr>
            <a:r>
              <a:rPr lang="en-US" sz="1800" b="1" dirty="0">
                <a:solidFill>
                  <a:schemeClr val="bg1"/>
                </a:solidFill>
                <a:latin typeface="Arial"/>
                <a:cs typeface="Arial"/>
              </a:rPr>
              <a:t>Community Engagement: Focus on education and breaking menstrual stigma.</a:t>
            </a:r>
          </a:p>
          <a:p>
            <a:pPr marL="298450" marR="5080" indent="-285750">
              <a:lnSpc>
                <a:spcPct val="114599"/>
              </a:lnSpc>
              <a:spcBef>
                <a:spcPts val="100"/>
              </a:spcBef>
              <a:buFont typeface="Arial" panose="020B0604020202020204" pitchFamily="34" charset="0"/>
              <a:buChar char="•"/>
            </a:pPr>
            <a:r>
              <a:rPr lang="en-US" sz="1800" b="1" dirty="0">
                <a:solidFill>
                  <a:schemeClr val="bg1"/>
                </a:solidFill>
                <a:latin typeface="Arial"/>
                <a:cs typeface="Arial"/>
              </a:rPr>
              <a:t>The combination of bamboo fiber and corn starch-based bioplastic offers superior biodegradability without compromising on performance. </a:t>
            </a:r>
            <a:r>
              <a:rPr lang="en-US" b="1" dirty="0">
                <a:solidFill>
                  <a:schemeClr val="bg1"/>
                </a:solidFill>
                <a:latin typeface="Arial" panose="020B0604020202020204" pitchFamily="34" charset="0"/>
                <a:cs typeface="Arial" panose="020B0604020202020204" pitchFamily="34" charset="0"/>
              </a:rPr>
              <a:t>Many competitors use materials that are only partially biodegradable.</a:t>
            </a:r>
          </a:p>
          <a:p>
            <a:pPr marL="298450" marR="5080" indent="-285750">
              <a:lnSpc>
                <a:spcPct val="114599"/>
              </a:lnSpc>
              <a:spcBef>
                <a:spcPts val="100"/>
              </a:spcBef>
              <a:buFont typeface="Arial" panose="020B0604020202020204" pitchFamily="34" charset="0"/>
              <a:buChar char="•"/>
            </a:pPr>
            <a:r>
              <a:rPr lang="en-US" sz="1800" b="1" dirty="0">
                <a:solidFill>
                  <a:schemeClr val="bg1"/>
                </a:solidFill>
                <a:latin typeface="Arial" panose="020B0604020202020204" pitchFamily="34" charset="0"/>
                <a:cs typeface="Arial" panose="020B0604020202020204" pitchFamily="34" charset="0"/>
              </a:rPr>
              <a:t>This integrated approach addresses the entire menstrual waste management process. </a:t>
            </a:r>
            <a:r>
              <a:rPr lang="en-US" sz="1800" b="1" u="sng" dirty="0">
                <a:solidFill>
                  <a:schemeClr val="bg1"/>
                </a:solidFill>
                <a:latin typeface="Arial" panose="020B0604020202020204" pitchFamily="34" charset="0"/>
                <a:cs typeface="Arial" panose="020B0604020202020204" pitchFamily="34" charset="0"/>
              </a:rPr>
              <a:t>Unlike our competitors who focuses on recycling of pads we would focus on making something useful out of it like bio degradable pads, construction materials, stationery and cooperate gifting materials like Keychains, Candles, mugs, planters, coasters, travel kits etc.</a:t>
            </a:r>
          </a:p>
          <a:p>
            <a:pPr marL="298450" marR="5080" indent="-285750">
              <a:lnSpc>
                <a:spcPct val="114599"/>
              </a:lnSpc>
              <a:spcBef>
                <a:spcPts val="100"/>
              </a:spcBef>
              <a:buFont typeface="Arial" panose="020B0604020202020204" pitchFamily="34" charset="0"/>
              <a:buChar char="•"/>
            </a:pPr>
            <a:endParaRPr lang="en-IN" sz="1800" b="1" dirty="0">
              <a:solidFill>
                <a:schemeClr val="bg1"/>
              </a:solidFill>
              <a:latin typeface="Arial" panose="020B0604020202020204" pitchFamily="34" charset="0"/>
              <a:cs typeface="Arial" panose="020B0604020202020204" pitchFamily="34" charset="0"/>
            </a:endParaRPr>
          </a:p>
          <a:p>
            <a:pPr marL="12700" marR="5080">
              <a:lnSpc>
                <a:spcPct val="114599"/>
              </a:lnSpc>
              <a:spcBef>
                <a:spcPts val="100"/>
              </a:spcBef>
            </a:pPr>
            <a:endParaRPr sz="1800" b="1" dirty="0">
              <a:solidFill>
                <a:schemeClr val="bg1"/>
              </a:solidFill>
              <a:latin typeface="Arial"/>
              <a:cs typeface="Arial"/>
            </a:endParaRPr>
          </a:p>
        </p:txBody>
      </p:sp>
      <p:sp>
        <p:nvSpPr>
          <p:cNvPr id="97" name="object 112">
            <a:extLst>
              <a:ext uri="{FF2B5EF4-FFF2-40B4-BE49-F238E27FC236}">
                <a16:creationId xmlns:a16="http://schemas.microsoft.com/office/drawing/2014/main" id="{1ED01057-E683-864D-48C8-A0BDE0BFDB1D}"/>
              </a:ext>
            </a:extLst>
          </p:cNvPr>
          <p:cNvSpPr/>
          <p:nvPr/>
        </p:nvSpPr>
        <p:spPr>
          <a:xfrm>
            <a:off x="5867399" y="5862182"/>
            <a:ext cx="2512513" cy="2057400"/>
          </a:xfrm>
          <a:custGeom>
            <a:avLst/>
            <a:gdLst/>
            <a:ahLst/>
            <a:cxnLst/>
            <a:rect l="l" t="t" r="r" b="b"/>
            <a:pathLst>
              <a:path w="1633220" h="1485265">
                <a:moveTo>
                  <a:pt x="338023" y="1000366"/>
                </a:moveTo>
                <a:lnTo>
                  <a:pt x="58242" y="838949"/>
                </a:lnTo>
                <a:lnTo>
                  <a:pt x="38569" y="872807"/>
                </a:lnTo>
                <a:lnTo>
                  <a:pt x="37363" y="875233"/>
                </a:lnTo>
                <a:lnTo>
                  <a:pt x="14236" y="917016"/>
                </a:lnTo>
                <a:lnTo>
                  <a:pt x="4813" y="938263"/>
                </a:lnTo>
                <a:lnTo>
                  <a:pt x="292" y="958164"/>
                </a:lnTo>
                <a:lnTo>
                  <a:pt x="0" y="976909"/>
                </a:lnTo>
                <a:lnTo>
                  <a:pt x="3289" y="994689"/>
                </a:lnTo>
                <a:lnTo>
                  <a:pt x="29133" y="1042873"/>
                </a:lnTo>
                <a:lnTo>
                  <a:pt x="71513" y="1082408"/>
                </a:lnTo>
                <a:lnTo>
                  <a:pt x="109156" y="1101648"/>
                </a:lnTo>
                <a:lnTo>
                  <a:pt x="154101" y="1114996"/>
                </a:lnTo>
                <a:lnTo>
                  <a:pt x="206336" y="1122768"/>
                </a:lnTo>
                <a:lnTo>
                  <a:pt x="265798" y="1125296"/>
                </a:lnTo>
                <a:lnTo>
                  <a:pt x="338023" y="1000366"/>
                </a:lnTo>
                <a:close/>
              </a:path>
              <a:path w="1633220" h="1485265">
                <a:moveTo>
                  <a:pt x="384924" y="757809"/>
                </a:moveTo>
                <a:lnTo>
                  <a:pt x="346481" y="735622"/>
                </a:lnTo>
                <a:lnTo>
                  <a:pt x="321132" y="720991"/>
                </a:lnTo>
                <a:lnTo>
                  <a:pt x="321132" y="796798"/>
                </a:lnTo>
                <a:lnTo>
                  <a:pt x="321043" y="808875"/>
                </a:lnTo>
                <a:lnTo>
                  <a:pt x="321068" y="839292"/>
                </a:lnTo>
                <a:lnTo>
                  <a:pt x="319747" y="861910"/>
                </a:lnTo>
                <a:lnTo>
                  <a:pt x="314274" y="882116"/>
                </a:lnTo>
                <a:lnTo>
                  <a:pt x="301891" y="896124"/>
                </a:lnTo>
                <a:lnTo>
                  <a:pt x="283540" y="899845"/>
                </a:lnTo>
                <a:lnTo>
                  <a:pt x="263245" y="894537"/>
                </a:lnTo>
                <a:lnTo>
                  <a:pt x="242951" y="884377"/>
                </a:lnTo>
                <a:lnTo>
                  <a:pt x="224599" y="873620"/>
                </a:lnTo>
                <a:lnTo>
                  <a:pt x="206095" y="863142"/>
                </a:lnTo>
                <a:lnTo>
                  <a:pt x="187134" y="850747"/>
                </a:lnTo>
                <a:lnTo>
                  <a:pt x="172339" y="835952"/>
                </a:lnTo>
                <a:lnTo>
                  <a:pt x="166408" y="818324"/>
                </a:lnTo>
                <a:lnTo>
                  <a:pt x="166446" y="818045"/>
                </a:lnTo>
                <a:lnTo>
                  <a:pt x="172326" y="800455"/>
                </a:lnTo>
                <a:lnTo>
                  <a:pt x="187109" y="785444"/>
                </a:lnTo>
                <a:lnTo>
                  <a:pt x="206095" y="772845"/>
                </a:lnTo>
                <a:lnTo>
                  <a:pt x="224599" y="762279"/>
                </a:lnTo>
                <a:lnTo>
                  <a:pt x="238086" y="754316"/>
                </a:lnTo>
                <a:lnTo>
                  <a:pt x="252933" y="746125"/>
                </a:lnTo>
                <a:lnTo>
                  <a:pt x="268312" y="739470"/>
                </a:lnTo>
                <a:lnTo>
                  <a:pt x="283438" y="736117"/>
                </a:lnTo>
                <a:lnTo>
                  <a:pt x="289979" y="735622"/>
                </a:lnTo>
                <a:lnTo>
                  <a:pt x="296316" y="736752"/>
                </a:lnTo>
                <a:lnTo>
                  <a:pt x="319722" y="773836"/>
                </a:lnTo>
                <a:lnTo>
                  <a:pt x="321132" y="796798"/>
                </a:lnTo>
                <a:lnTo>
                  <a:pt x="321132" y="720991"/>
                </a:lnTo>
                <a:lnTo>
                  <a:pt x="244741" y="676897"/>
                </a:lnTo>
                <a:lnTo>
                  <a:pt x="85432" y="773836"/>
                </a:lnTo>
                <a:lnTo>
                  <a:pt x="84543" y="774407"/>
                </a:lnTo>
                <a:lnTo>
                  <a:pt x="83654" y="774827"/>
                </a:lnTo>
                <a:lnTo>
                  <a:pt x="63385" y="808875"/>
                </a:lnTo>
                <a:lnTo>
                  <a:pt x="63144" y="818324"/>
                </a:lnTo>
                <a:lnTo>
                  <a:pt x="64731" y="827582"/>
                </a:lnTo>
                <a:lnTo>
                  <a:pt x="344500" y="989012"/>
                </a:lnTo>
                <a:lnTo>
                  <a:pt x="353326" y="985774"/>
                </a:lnTo>
                <a:lnTo>
                  <a:pt x="379691" y="953719"/>
                </a:lnTo>
                <a:lnTo>
                  <a:pt x="380403" y="947229"/>
                </a:lnTo>
                <a:lnTo>
                  <a:pt x="380669" y="946175"/>
                </a:lnTo>
                <a:lnTo>
                  <a:pt x="380771" y="938263"/>
                </a:lnTo>
                <a:lnTo>
                  <a:pt x="381660" y="899845"/>
                </a:lnTo>
                <a:lnTo>
                  <a:pt x="384924" y="757809"/>
                </a:lnTo>
                <a:close/>
              </a:path>
              <a:path w="1633220" h="1485265">
                <a:moveTo>
                  <a:pt x="412457" y="701840"/>
                </a:moveTo>
                <a:lnTo>
                  <a:pt x="279577" y="625182"/>
                </a:lnTo>
                <a:lnTo>
                  <a:pt x="254825" y="667766"/>
                </a:lnTo>
                <a:lnTo>
                  <a:pt x="387705" y="744435"/>
                </a:lnTo>
                <a:lnTo>
                  <a:pt x="412457" y="701840"/>
                </a:lnTo>
                <a:close/>
              </a:path>
              <a:path w="1633220" h="1485265">
                <a:moveTo>
                  <a:pt x="429298" y="672439"/>
                </a:moveTo>
                <a:lnTo>
                  <a:pt x="296418" y="595769"/>
                </a:lnTo>
                <a:lnTo>
                  <a:pt x="281406" y="621931"/>
                </a:lnTo>
                <a:lnTo>
                  <a:pt x="414286" y="698601"/>
                </a:lnTo>
                <a:lnTo>
                  <a:pt x="429298" y="672439"/>
                </a:lnTo>
                <a:close/>
              </a:path>
              <a:path w="1633220" h="1485265">
                <a:moveTo>
                  <a:pt x="450342" y="636270"/>
                </a:moveTo>
                <a:lnTo>
                  <a:pt x="325653" y="558406"/>
                </a:lnTo>
                <a:lnTo>
                  <a:pt x="323240" y="557987"/>
                </a:lnTo>
                <a:lnTo>
                  <a:pt x="321170" y="558253"/>
                </a:lnTo>
                <a:lnTo>
                  <a:pt x="319087" y="558520"/>
                </a:lnTo>
                <a:lnTo>
                  <a:pt x="317474" y="559612"/>
                </a:lnTo>
                <a:lnTo>
                  <a:pt x="298246" y="592734"/>
                </a:lnTo>
                <a:lnTo>
                  <a:pt x="431114" y="669391"/>
                </a:lnTo>
                <a:lnTo>
                  <a:pt x="449376" y="637959"/>
                </a:lnTo>
                <a:lnTo>
                  <a:pt x="450342" y="636270"/>
                </a:lnTo>
                <a:close/>
              </a:path>
              <a:path w="1633220" h="1485265">
                <a:moveTo>
                  <a:pt x="765848" y="1170724"/>
                </a:moveTo>
                <a:lnTo>
                  <a:pt x="738060" y="1138072"/>
                </a:lnTo>
                <a:lnTo>
                  <a:pt x="688352" y="1133005"/>
                </a:lnTo>
                <a:lnTo>
                  <a:pt x="278980" y="1144625"/>
                </a:lnTo>
                <a:lnTo>
                  <a:pt x="278409" y="1144638"/>
                </a:lnTo>
                <a:lnTo>
                  <a:pt x="238442" y="1144244"/>
                </a:lnTo>
                <a:lnTo>
                  <a:pt x="165823" y="1137069"/>
                </a:lnTo>
                <a:lnTo>
                  <a:pt x="110896" y="1123086"/>
                </a:lnTo>
                <a:lnTo>
                  <a:pt x="64541" y="1101051"/>
                </a:lnTo>
                <a:lnTo>
                  <a:pt x="27012" y="1070140"/>
                </a:lnTo>
                <a:lnTo>
                  <a:pt x="17272" y="1059180"/>
                </a:lnTo>
                <a:lnTo>
                  <a:pt x="155422" y="1312278"/>
                </a:lnTo>
                <a:lnTo>
                  <a:pt x="182410" y="1363992"/>
                </a:lnTo>
                <a:lnTo>
                  <a:pt x="211010" y="1409839"/>
                </a:lnTo>
                <a:lnTo>
                  <a:pt x="250405" y="1446110"/>
                </a:lnTo>
                <a:lnTo>
                  <a:pt x="290169" y="1460423"/>
                </a:lnTo>
                <a:lnTo>
                  <a:pt x="409816" y="1467027"/>
                </a:lnTo>
                <a:lnTo>
                  <a:pt x="594423" y="1472298"/>
                </a:lnTo>
                <a:lnTo>
                  <a:pt x="597357" y="1472488"/>
                </a:lnTo>
                <a:lnTo>
                  <a:pt x="602538" y="1472501"/>
                </a:lnTo>
                <a:lnTo>
                  <a:pt x="688555" y="1474939"/>
                </a:lnTo>
                <a:lnTo>
                  <a:pt x="738060" y="1469859"/>
                </a:lnTo>
                <a:lnTo>
                  <a:pt x="749985" y="1467446"/>
                </a:lnTo>
                <a:lnTo>
                  <a:pt x="758685" y="1460436"/>
                </a:lnTo>
                <a:lnTo>
                  <a:pt x="764032" y="1449959"/>
                </a:lnTo>
                <a:lnTo>
                  <a:pt x="765848" y="1437208"/>
                </a:lnTo>
                <a:lnTo>
                  <a:pt x="764032" y="1424559"/>
                </a:lnTo>
                <a:lnTo>
                  <a:pt x="758698" y="1414246"/>
                </a:lnTo>
                <a:lnTo>
                  <a:pt x="749998" y="1407299"/>
                </a:lnTo>
                <a:lnTo>
                  <a:pt x="738060" y="1404759"/>
                </a:lnTo>
                <a:lnTo>
                  <a:pt x="726694" y="1399692"/>
                </a:lnTo>
                <a:lnTo>
                  <a:pt x="722922" y="1399692"/>
                </a:lnTo>
                <a:lnTo>
                  <a:pt x="720001" y="1396771"/>
                </a:lnTo>
                <a:lnTo>
                  <a:pt x="720001" y="1389227"/>
                </a:lnTo>
                <a:lnTo>
                  <a:pt x="722922" y="1385912"/>
                </a:lnTo>
                <a:lnTo>
                  <a:pt x="726694" y="1385912"/>
                </a:lnTo>
                <a:lnTo>
                  <a:pt x="738060" y="1381036"/>
                </a:lnTo>
                <a:lnTo>
                  <a:pt x="749998" y="1378470"/>
                </a:lnTo>
                <a:lnTo>
                  <a:pt x="758698" y="1371460"/>
                </a:lnTo>
                <a:lnTo>
                  <a:pt x="764032" y="1361084"/>
                </a:lnTo>
                <a:lnTo>
                  <a:pt x="765848" y="1348384"/>
                </a:lnTo>
                <a:lnTo>
                  <a:pt x="764032" y="1335735"/>
                </a:lnTo>
                <a:lnTo>
                  <a:pt x="758698" y="1325422"/>
                </a:lnTo>
                <a:lnTo>
                  <a:pt x="749998" y="1318475"/>
                </a:lnTo>
                <a:lnTo>
                  <a:pt x="738060" y="1315935"/>
                </a:lnTo>
                <a:lnTo>
                  <a:pt x="726694" y="1310868"/>
                </a:lnTo>
                <a:lnTo>
                  <a:pt x="722922" y="1310868"/>
                </a:lnTo>
                <a:lnTo>
                  <a:pt x="720001" y="1307947"/>
                </a:lnTo>
                <a:lnTo>
                  <a:pt x="720001" y="1299997"/>
                </a:lnTo>
                <a:lnTo>
                  <a:pt x="722922" y="1297076"/>
                </a:lnTo>
                <a:lnTo>
                  <a:pt x="726694" y="1297076"/>
                </a:lnTo>
                <a:lnTo>
                  <a:pt x="738060" y="1292009"/>
                </a:lnTo>
                <a:lnTo>
                  <a:pt x="749998" y="1289469"/>
                </a:lnTo>
                <a:lnTo>
                  <a:pt x="758698" y="1282534"/>
                </a:lnTo>
                <a:lnTo>
                  <a:pt x="764032" y="1272222"/>
                </a:lnTo>
                <a:lnTo>
                  <a:pt x="765848" y="1259560"/>
                </a:lnTo>
                <a:lnTo>
                  <a:pt x="764032" y="1246873"/>
                </a:lnTo>
                <a:lnTo>
                  <a:pt x="758698" y="1236484"/>
                </a:lnTo>
                <a:lnTo>
                  <a:pt x="749998" y="1229474"/>
                </a:lnTo>
                <a:lnTo>
                  <a:pt x="738060" y="1226908"/>
                </a:lnTo>
                <a:lnTo>
                  <a:pt x="726694" y="1222044"/>
                </a:lnTo>
                <a:lnTo>
                  <a:pt x="722922" y="1222044"/>
                </a:lnTo>
                <a:lnTo>
                  <a:pt x="720001" y="1218717"/>
                </a:lnTo>
                <a:lnTo>
                  <a:pt x="720001" y="1211173"/>
                </a:lnTo>
                <a:lnTo>
                  <a:pt x="722922" y="1208252"/>
                </a:lnTo>
                <a:lnTo>
                  <a:pt x="726694" y="1208252"/>
                </a:lnTo>
                <a:lnTo>
                  <a:pt x="738060" y="1203172"/>
                </a:lnTo>
                <a:lnTo>
                  <a:pt x="749998" y="1200632"/>
                </a:lnTo>
                <a:lnTo>
                  <a:pt x="758698" y="1193698"/>
                </a:lnTo>
                <a:lnTo>
                  <a:pt x="764032" y="1183386"/>
                </a:lnTo>
                <a:lnTo>
                  <a:pt x="765848" y="1170724"/>
                </a:lnTo>
                <a:close/>
              </a:path>
              <a:path w="1633220" h="1485265">
                <a:moveTo>
                  <a:pt x="808634" y="191300"/>
                </a:moveTo>
                <a:lnTo>
                  <a:pt x="776795" y="141262"/>
                </a:lnTo>
                <a:lnTo>
                  <a:pt x="744042" y="100101"/>
                </a:lnTo>
                <a:lnTo>
                  <a:pt x="710120" y="68008"/>
                </a:lnTo>
                <a:lnTo>
                  <a:pt x="674738" y="45148"/>
                </a:lnTo>
                <a:lnTo>
                  <a:pt x="637616" y="31686"/>
                </a:lnTo>
                <a:lnTo>
                  <a:pt x="591654" y="26416"/>
                </a:lnTo>
                <a:lnTo>
                  <a:pt x="584796" y="26720"/>
                </a:lnTo>
                <a:lnTo>
                  <a:pt x="540054" y="39916"/>
                </a:lnTo>
                <a:lnTo>
                  <a:pt x="515150" y="61518"/>
                </a:lnTo>
                <a:lnTo>
                  <a:pt x="512597" y="64808"/>
                </a:lnTo>
                <a:lnTo>
                  <a:pt x="510108" y="68389"/>
                </a:lnTo>
                <a:lnTo>
                  <a:pt x="462635" y="145249"/>
                </a:lnTo>
                <a:lnTo>
                  <a:pt x="442823" y="178168"/>
                </a:lnTo>
                <a:lnTo>
                  <a:pt x="419925" y="215493"/>
                </a:lnTo>
                <a:lnTo>
                  <a:pt x="395503" y="254901"/>
                </a:lnTo>
                <a:lnTo>
                  <a:pt x="364312" y="304914"/>
                </a:lnTo>
                <a:lnTo>
                  <a:pt x="363181" y="306806"/>
                </a:lnTo>
                <a:lnTo>
                  <a:pt x="361607" y="309321"/>
                </a:lnTo>
                <a:lnTo>
                  <a:pt x="316572" y="382536"/>
                </a:lnTo>
                <a:lnTo>
                  <a:pt x="296075" y="427964"/>
                </a:lnTo>
                <a:lnTo>
                  <a:pt x="292214" y="439496"/>
                </a:lnTo>
                <a:lnTo>
                  <a:pt x="293954" y="450545"/>
                </a:lnTo>
                <a:lnTo>
                  <a:pt x="300355" y="460387"/>
                </a:lnTo>
                <a:lnTo>
                  <a:pt x="310489" y="468325"/>
                </a:lnTo>
                <a:lnTo>
                  <a:pt x="322351" y="473100"/>
                </a:lnTo>
                <a:lnTo>
                  <a:pt x="333946" y="473684"/>
                </a:lnTo>
                <a:lnTo>
                  <a:pt x="344309" y="469658"/>
                </a:lnTo>
                <a:lnTo>
                  <a:pt x="352475" y="460616"/>
                </a:lnTo>
                <a:lnTo>
                  <a:pt x="362623" y="453313"/>
                </a:lnTo>
                <a:lnTo>
                  <a:pt x="364515" y="450049"/>
                </a:lnTo>
                <a:lnTo>
                  <a:pt x="368490" y="448995"/>
                </a:lnTo>
                <a:lnTo>
                  <a:pt x="375018" y="452767"/>
                </a:lnTo>
                <a:lnTo>
                  <a:pt x="376478" y="456946"/>
                </a:lnTo>
                <a:lnTo>
                  <a:pt x="374586" y="460209"/>
                </a:lnTo>
                <a:lnTo>
                  <a:pt x="373164" y="472376"/>
                </a:lnTo>
                <a:lnTo>
                  <a:pt x="369430" y="483997"/>
                </a:lnTo>
                <a:lnTo>
                  <a:pt x="371144" y="495020"/>
                </a:lnTo>
                <a:lnTo>
                  <a:pt x="377469" y="504825"/>
                </a:lnTo>
                <a:lnTo>
                  <a:pt x="387565" y="512737"/>
                </a:lnTo>
                <a:lnTo>
                  <a:pt x="399440" y="517512"/>
                </a:lnTo>
                <a:lnTo>
                  <a:pt x="411035" y="518096"/>
                </a:lnTo>
                <a:lnTo>
                  <a:pt x="421398" y="514070"/>
                </a:lnTo>
                <a:lnTo>
                  <a:pt x="429564" y="505028"/>
                </a:lnTo>
                <a:lnTo>
                  <a:pt x="439496" y="497725"/>
                </a:lnTo>
                <a:lnTo>
                  <a:pt x="441388" y="494461"/>
                </a:lnTo>
                <a:lnTo>
                  <a:pt x="445363" y="493407"/>
                </a:lnTo>
                <a:lnTo>
                  <a:pt x="448627" y="495300"/>
                </a:lnTo>
                <a:lnTo>
                  <a:pt x="448856" y="495338"/>
                </a:lnTo>
                <a:lnTo>
                  <a:pt x="449110" y="495338"/>
                </a:lnTo>
                <a:lnTo>
                  <a:pt x="449135" y="495503"/>
                </a:lnTo>
                <a:lnTo>
                  <a:pt x="452412" y="497382"/>
                </a:lnTo>
                <a:lnTo>
                  <a:pt x="453466" y="501357"/>
                </a:lnTo>
                <a:lnTo>
                  <a:pt x="451573" y="504621"/>
                </a:lnTo>
                <a:lnTo>
                  <a:pt x="450367" y="517004"/>
                </a:lnTo>
                <a:lnTo>
                  <a:pt x="446595" y="528586"/>
                </a:lnTo>
                <a:lnTo>
                  <a:pt x="476465" y="561936"/>
                </a:lnTo>
                <a:lnTo>
                  <a:pt x="488137" y="562521"/>
                </a:lnTo>
                <a:lnTo>
                  <a:pt x="498563" y="558495"/>
                </a:lnTo>
                <a:lnTo>
                  <a:pt x="506768" y="549452"/>
                </a:lnTo>
                <a:lnTo>
                  <a:pt x="516699" y="542150"/>
                </a:lnTo>
                <a:lnTo>
                  <a:pt x="518591" y="538886"/>
                </a:lnTo>
                <a:lnTo>
                  <a:pt x="522770" y="538035"/>
                </a:lnTo>
                <a:lnTo>
                  <a:pt x="529297" y="541794"/>
                </a:lnTo>
                <a:lnTo>
                  <a:pt x="530352" y="545769"/>
                </a:lnTo>
                <a:lnTo>
                  <a:pt x="528472" y="549046"/>
                </a:lnTo>
                <a:lnTo>
                  <a:pt x="527265" y="561416"/>
                </a:lnTo>
                <a:lnTo>
                  <a:pt x="523494" y="572998"/>
                </a:lnTo>
                <a:lnTo>
                  <a:pt x="525145" y="583958"/>
                </a:lnTo>
                <a:lnTo>
                  <a:pt x="531406" y="593686"/>
                </a:lnTo>
                <a:lnTo>
                  <a:pt x="541464" y="601573"/>
                </a:lnTo>
                <a:lnTo>
                  <a:pt x="553402" y="606374"/>
                </a:lnTo>
                <a:lnTo>
                  <a:pt x="565137" y="606996"/>
                </a:lnTo>
                <a:lnTo>
                  <a:pt x="575589" y="602970"/>
                </a:lnTo>
                <a:lnTo>
                  <a:pt x="583653" y="593864"/>
                </a:lnTo>
                <a:lnTo>
                  <a:pt x="612863" y="553300"/>
                </a:lnTo>
                <a:lnTo>
                  <a:pt x="621157" y="538035"/>
                </a:lnTo>
                <a:lnTo>
                  <a:pt x="644372" y="495249"/>
                </a:lnTo>
                <a:lnTo>
                  <a:pt x="645375" y="493407"/>
                </a:lnTo>
                <a:lnTo>
                  <a:pt x="669417" y="448995"/>
                </a:lnTo>
                <a:lnTo>
                  <a:pt x="772109" y="258826"/>
                </a:lnTo>
                <a:lnTo>
                  <a:pt x="803884" y="199720"/>
                </a:lnTo>
                <a:lnTo>
                  <a:pt x="808634" y="191300"/>
                </a:lnTo>
                <a:close/>
              </a:path>
              <a:path w="1633220" h="1485265">
                <a:moveTo>
                  <a:pt x="879716" y="1232293"/>
                </a:moveTo>
                <a:lnTo>
                  <a:pt x="843407" y="1232293"/>
                </a:lnTo>
                <a:lnTo>
                  <a:pt x="841463" y="1232281"/>
                </a:lnTo>
                <a:lnTo>
                  <a:pt x="839609" y="1233462"/>
                </a:lnTo>
                <a:lnTo>
                  <a:pt x="837069" y="1236789"/>
                </a:lnTo>
                <a:lnTo>
                  <a:pt x="836307" y="1238872"/>
                </a:lnTo>
                <a:lnTo>
                  <a:pt x="836307" y="1379029"/>
                </a:lnTo>
                <a:lnTo>
                  <a:pt x="837082" y="1381315"/>
                </a:lnTo>
                <a:lnTo>
                  <a:pt x="839597" y="1384630"/>
                </a:lnTo>
                <a:lnTo>
                  <a:pt x="841463" y="1385608"/>
                </a:lnTo>
                <a:lnTo>
                  <a:pt x="879716" y="1385608"/>
                </a:lnTo>
                <a:lnTo>
                  <a:pt x="879716" y="1232293"/>
                </a:lnTo>
                <a:close/>
              </a:path>
              <a:path w="1633220" h="1485265">
                <a:moveTo>
                  <a:pt x="913447" y="1232281"/>
                </a:moveTo>
                <a:lnTo>
                  <a:pt x="883170" y="1232281"/>
                </a:lnTo>
                <a:lnTo>
                  <a:pt x="883424" y="1385608"/>
                </a:lnTo>
                <a:lnTo>
                  <a:pt x="913447" y="1385608"/>
                </a:lnTo>
                <a:lnTo>
                  <a:pt x="913447" y="1232281"/>
                </a:lnTo>
                <a:close/>
              </a:path>
              <a:path w="1633220" h="1485265">
                <a:moveTo>
                  <a:pt x="966393" y="1232293"/>
                </a:moveTo>
                <a:lnTo>
                  <a:pt x="917041" y="1232281"/>
                </a:lnTo>
                <a:lnTo>
                  <a:pt x="917308" y="1385608"/>
                </a:lnTo>
                <a:lnTo>
                  <a:pt x="966393" y="1385811"/>
                </a:lnTo>
                <a:lnTo>
                  <a:pt x="966393" y="1232293"/>
                </a:lnTo>
                <a:close/>
              </a:path>
              <a:path w="1633220" h="1485265">
                <a:moveTo>
                  <a:pt x="1182624" y="154990"/>
                </a:moveTo>
                <a:lnTo>
                  <a:pt x="1180833" y="152006"/>
                </a:lnTo>
                <a:lnTo>
                  <a:pt x="1178839" y="148513"/>
                </a:lnTo>
                <a:lnTo>
                  <a:pt x="1177137" y="145656"/>
                </a:lnTo>
                <a:lnTo>
                  <a:pt x="1163142" y="120916"/>
                </a:lnTo>
                <a:lnTo>
                  <a:pt x="1161529" y="118681"/>
                </a:lnTo>
                <a:lnTo>
                  <a:pt x="1136980" y="77724"/>
                </a:lnTo>
                <a:lnTo>
                  <a:pt x="1132751" y="71183"/>
                </a:lnTo>
                <a:lnTo>
                  <a:pt x="1128331" y="65214"/>
                </a:lnTo>
                <a:lnTo>
                  <a:pt x="1123784" y="59766"/>
                </a:lnTo>
                <a:lnTo>
                  <a:pt x="1119124" y="54800"/>
                </a:lnTo>
                <a:lnTo>
                  <a:pt x="1112697" y="46951"/>
                </a:lnTo>
                <a:lnTo>
                  <a:pt x="1079195" y="18173"/>
                </a:lnTo>
                <a:lnTo>
                  <a:pt x="1028039" y="2070"/>
                </a:lnTo>
                <a:lnTo>
                  <a:pt x="985151" y="0"/>
                </a:lnTo>
                <a:lnTo>
                  <a:pt x="979716" y="50"/>
                </a:lnTo>
                <a:lnTo>
                  <a:pt x="974051" y="241"/>
                </a:lnTo>
                <a:lnTo>
                  <a:pt x="915835" y="2882"/>
                </a:lnTo>
                <a:lnTo>
                  <a:pt x="627570" y="9779"/>
                </a:lnTo>
                <a:lnTo>
                  <a:pt x="687336" y="29692"/>
                </a:lnTo>
                <a:lnTo>
                  <a:pt x="729653" y="58864"/>
                </a:lnTo>
                <a:lnTo>
                  <a:pt x="769264" y="99491"/>
                </a:lnTo>
                <a:lnTo>
                  <a:pt x="806704" y="150926"/>
                </a:lnTo>
                <a:lnTo>
                  <a:pt x="826731" y="184048"/>
                </a:lnTo>
                <a:lnTo>
                  <a:pt x="831697" y="192925"/>
                </a:lnTo>
                <a:lnTo>
                  <a:pt x="838352" y="204470"/>
                </a:lnTo>
                <a:lnTo>
                  <a:pt x="838746" y="205079"/>
                </a:lnTo>
                <a:lnTo>
                  <a:pt x="902855" y="316420"/>
                </a:lnTo>
                <a:lnTo>
                  <a:pt x="1182624" y="154990"/>
                </a:lnTo>
                <a:close/>
              </a:path>
              <a:path w="1633220" h="1485265">
                <a:moveTo>
                  <a:pt x="1199845" y="1226489"/>
                </a:moveTo>
                <a:lnTo>
                  <a:pt x="1199794" y="1147470"/>
                </a:lnTo>
                <a:lnTo>
                  <a:pt x="1165352" y="1132903"/>
                </a:lnTo>
                <a:lnTo>
                  <a:pt x="1160043" y="1132903"/>
                </a:lnTo>
                <a:lnTo>
                  <a:pt x="1160043" y="1287691"/>
                </a:lnTo>
                <a:lnTo>
                  <a:pt x="1159878" y="1308950"/>
                </a:lnTo>
                <a:lnTo>
                  <a:pt x="1158773" y="1352816"/>
                </a:lnTo>
                <a:lnTo>
                  <a:pt x="1141006" y="1387030"/>
                </a:lnTo>
                <a:lnTo>
                  <a:pt x="1122641" y="1390789"/>
                </a:lnTo>
                <a:lnTo>
                  <a:pt x="1102271" y="1385519"/>
                </a:lnTo>
                <a:lnTo>
                  <a:pt x="1081900" y="1375435"/>
                </a:lnTo>
                <a:lnTo>
                  <a:pt x="1063510" y="1364716"/>
                </a:lnTo>
                <a:lnTo>
                  <a:pt x="1049870" y="1357007"/>
                </a:lnTo>
                <a:lnTo>
                  <a:pt x="1011377" y="1326794"/>
                </a:lnTo>
                <a:lnTo>
                  <a:pt x="1005497" y="1308950"/>
                </a:lnTo>
                <a:lnTo>
                  <a:pt x="1011377" y="1291209"/>
                </a:lnTo>
                <a:lnTo>
                  <a:pt x="1026096" y="1276311"/>
                </a:lnTo>
                <a:lnTo>
                  <a:pt x="1045019" y="1263853"/>
                </a:lnTo>
                <a:lnTo>
                  <a:pt x="1063523" y="1253375"/>
                </a:lnTo>
                <a:lnTo>
                  <a:pt x="1077010" y="1245412"/>
                </a:lnTo>
                <a:lnTo>
                  <a:pt x="1091857" y="1237157"/>
                </a:lnTo>
                <a:lnTo>
                  <a:pt x="1107236" y="1230414"/>
                </a:lnTo>
                <a:lnTo>
                  <a:pt x="1122349" y="1227010"/>
                </a:lnTo>
                <a:lnTo>
                  <a:pt x="1128890" y="1226489"/>
                </a:lnTo>
                <a:lnTo>
                  <a:pt x="1158709" y="1265085"/>
                </a:lnTo>
                <a:lnTo>
                  <a:pt x="1160043" y="1287691"/>
                </a:lnTo>
                <a:lnTo>
                  <a:pt x="1160043" y="1132903"/>
                </a:lnTo>
                <a:lnTo>
                  <a:pt x="1158405" y="1132903"/>
                </a:lnTo>
                <a:lnTo>
                  <a:pt x="1151661" y="1134541"/>
                </a:lnTo>
                <a:lnTo>
                  <a:pt x="1144714" y="1137602"/>
                </a:lnTo>
                <a:lnTo>
                  <a:pt x="1143990" y="1138097"/>
                </a:lnTo>
                <a:lnTo>
                  <a:pt x="1143038" y="1138593"/>
                </a:lnTo>
                <a:lnTo>
                  <a:pt x="1142022" y="1139190"/>
                </a:lnTo>
                <a:lnTo>
                  <a:pt x="979322" y="1228026"/>
                </a:lnTo>
                <a:lnTo>
                  <a:pt x="979322" y="1389862"/>
                </a:lnTo>
                <a:lnTo>
                  <a:pt x="1142022" y="1478686"/>
                </a:lnTo>
                <a:lnTo>
                  <a:pt x="1143038" y="1479296"/>
                </a:lnTo>
                <a:lnTo>
                  <a:pt x="1143977" y="1479791"/>
                </a:lnTo>
                <a:lnTo>
                  <a:pt x="1144714" y="1480312"/>
                </a:lnTo>
                <a:lnTo>
                  <a:pt x="1151661" y="1483347"/>
                </a:lnTo>
                <a:lnTo>
                  <a:pt x="1158405" y="1484782"/>
                </a:lnTo>
                <a:lnTo>
                  <a:pt x="1165352" y="1484782"/>
                </a:lnTo>
                <a:lnTo>
                  <a:pt x="1175219" y="1483791"/>
                </a:lnTo>
                <a:lnTo>
                  <a:pt x="1184376" y="1480934"/>
                </a:lnTo>
                <a:lnTo>
                  <a:pt x="1192631" y="1476400"/>
                </a:lnTo>
                <a:lnTo>
                  <a:pt x="1199845" y="1470393"/>
                </a:lnTo>
                <a:lnTo>
                  <a:pt x="1199845" y="1390789"/>
                </a:lnTo>
                <a:lnTo>
                  <a:pt x="1199845" y="1226489"/>
                </a:lnTo>
                <a:close/>
              </a:path>
              <a:path w="1633220" h="1485265">
                <a:moveTo>
                  <a:pt x="1229677" y="397332"/>
                </a:moveTo>
                <a:lnTo>
                  <a:pt x="1226400" y="254901"/>
                </a:lnTo>
                <a:lnTo>
                  <a:pt x="1225499" y="215493"/>
                </a:lnTo>
                <a:lnTo>
                  <a:pt x="1225423" y="210959"/>
                </a:lnTo>
                <a:lnTo>
                  <a:pt x="1225232" y="209905"/>
                </a:lnTo>
                <a:lnTo>
                  <a:pt x="1225677" y="208965"/>
                </a:lnTo>
                <a:lnTo>
                  <a:pt x="1225423" y="207911"/>
                </a:lnTo>
                <a:lnTo>
                  <a:pt x="1224724" y="201434"/>
                </a:lnTo>
                <a:lnTo>
                  <a:pt x="1197940" y="169405"/>
                </a:lnTo>
                <a:lnTo>
                  <a:pt x="1189113" y="166141"/>
                </a:lnTo>
                <a:lnTo>
                  <a:pt x="1165910" y="179565"/>
                </a:lnTo>
                <a:lnTo>
                  <a:pt x="1165910" y="355841"/>
                </a:lnTo>
                <a:lnTo>
                  <a:pt x="1165644" y="369912"/>
                </a:lnTo>
                <a:lnTo>
                  <a:pt x="1156246" y="407098"/>
                </a:lnTo>
                <a:lnTo>
                  <a:pt x="1128191" y="419125"/>
                </a:lnTo>
                <a:lnTo>
                  <a:pt x="1107960" y="413804"/>
                </a:lnTo>
                <a:lnTo>
                  <a:pt x="1087729" y="403644"/>
                </a:lnTo>
                <a:lnTo>
                  <a:pt x="1069416" y="392874"/>
                </a:lnTo>
                <a:lnTo>
                  <a:pt x="1050925" y="382371"/>
                </a:lnTo>
                <a:lnTo>
                  <a:pt x="1031951" y="369912"/>
                </a:lnTo>
                <a:lnTo>
                  <a:pt x="1017155" y="355041"/>
                </a:lnTo>
                <a:lnTo>
                  <a:pt x="1011199" y="337312"/>
                </a:lnTo>
                <a:lnTo>
                  <a:pt x="1017181" y="319532"/>
                </a:lnTo>
                <a:lnTo>
                  <a:pt x="1031951" y="304584"/>
                </a:lnTo>
                <a:lnTo>
                  <a:pt x="1050912" y="292049"/>
                </a:lnTo>
                <a:lnTo>
                  <a:pt x="1069416" y="281533"/>
                </a:lnTo>
                <a:lnTo>
                  <a:pt x="1082916" y="273570"/>
                </a:lnTo>
                <a:lnTo>
                  <a:pt x="1097762" y="265328"/>
                </a:lnTo>
                <a:lnTo>
                  <a:pt x="1113142" y="258597"/>
                </a:lnTo>
                <a:lnTo>
                  <a:pt x="1128242" y="255168"/>
                </a:lnTo>
                <a:lnTo>
                  <a:pt x="1131531" y="254901"/>
                </a:lnTo>
                <a:lnTo>
                  <a:pt x="1137831" y="255168"/>
                </a:lnTo>
                <a:lnTo>
                  <a:pt x="1164501" y="293230"/>
                </a:lnTo>
                <a:lnTo>
                  <a:pt x="1165910" y="355841"/>
                </a:lnTo>
                <a:lnTo>
                  <a:pt x="1165910" y="179565"/>
                </a:lnTo>
                <a:lnTo>
                  <a:pt x="909548" y="327774"/>
                </a:lnTo>
                <a:lnTo>
                  <a:pt x="907923" y="337032"/>
                </a:lnTo>
                <a:lnTo>
                  <a:pt x="908100" y="346468"/>
                </a:lnTo>
                <a:lnTo>
                  <a:pt x="928674" y="380326"/>
                </a:lnTo>
                <a:lnTo>
                  <a:pt x="1089494" y="478256"/>
                </a:lnTo>
                <a:lnTo>
                  <a:pt x="1191933" y="419125"/>
                </a:lnTo>
                <a:lnTo>
                  <a:pt x="1229677" y="397332"/>
                </a:lnTo>
                <a:close/>
              </a:path>
              <a:path w="1633220" h="1485265">
                <a:moveTo>
                  <a:pt x="1257071" y="453301"/>
                </a:moveTo>
                <a:lnTo>
                  <a:pt x="1232522" y="410718"/>
                </a:lnTo>
                <a:lnTo>
                  <a:pt x="1099845" y="487375"/>
                </a:lnTo>
                <a:lnTo>
                  <a:pt x="1124191" y="530174"/>
                </a:lnTo>
                <a:lnTo>
                  <a:pt x="1257071" y="453301"/>
                </a:lnTo>
                <a:close/>
              </a:path>
              <a:path w="1633220" h="1485265">
                <a:moveTo>
                  <a:pt x="1274114" y="482714"/>
                </a:moveTo>
                <a:lnTo>
                  <a:pt x="1259103" y="456552"/>
                </a:lnTo>
                <a:lnTo>
                  <a:pt x="1126223" y="533209"/>
                </a:lnTo>
                <a:lnTo>
                  <a:pt x="1141234" y="559371"/>
                </a:lnTo>
                <a:lnTo>
                  <a:pt x="1274114" y="482714"/>
                </a:lnTo>
                <a:close/>
              </a:path>
              <a:path w="1633220" h="1485265">
                <a:moveTo>
                  <a:pt x="1295171" y="520954"/>
                </a:moveTo>
                <a:lnTo>
                  <a:pt x="1294955" y="519087"/>
                </a:lnTo>
                <a:lnTo>
                  <a:pt x="1275930" y="485762"/>
                </a:lnTo>
                <a:lnTo>
                  <a:pt x="1143063" y="562419"/>
                </a:lnTo>
                <a:lnTo>
                  <a:pt x="1162075" y="595744"/>
                </a:lnTo>
                <a:lnTo>
                  <a:pt x="1163916" y="596633"/>
                </a:lnTo>
                <a:lnTo>
                  <a:pt x="1168057" y="597166"/>
                </a:lnTo>
                <a:lnTo>
                  <a:pt x="1170470" y="596760"/>
                </a:lnTo>
                <a:lnTo>
                  <a:pt x="1291932" y="526681"/>
                </a:lnTo>
                <a:lnTo>
                  <a:pt x="1293596" y="524802"/>
                </a:lnTo>
                <a:lnTo>
                  <a:pt x="1295171" y="520954"/>
                </a:lnTo>
                <a:close/>
              </a:path>
              <a:path w="1633220" h="1485265">
                <a:moveTo>
                  <a:pt x="1360970" y="1147559"/>
                </a:moveTo>
                <a:lnTo>
                  <a:pt x="1357337" y="1147521"/>
                </a:lnTo>
                <a:lnTo>
                  <a:pt x="1356131" y="1147470"/>
                </a:lnTo>
                <a:lnTo>
                  <a:pt x="1355585" y="1147559"/>
                </a:lnTo>
                <a:lnTo>
                  <a:pt x="1360970" y="1147559"/>
                </a:lnTo>
                <a:close/>
              </a:path>
              <a:path w="1633220" h="1485265">
                <a:moveTo>
                  <a:pt x="1616329" y="1062329"/>
                </a:moveTo>
                <a:lnTo>
                  <a:pt x="1569046" y="1104188"/>
                </a:lnTo>
                <a:lnTo>
                  <a:pt x="1522691" y="1126236"/>
                </a:lnTo>
                <a:lnTo>
                  <a:pt x="1467777" y="1140206"/>
                </a:lnTo>
                <a:lnTo>
                  <a:pt x="1404531" y="1146898"/>
                </a:lnTo>
                <a:lnTo>
                  <a:pt x="1386446" y="1147584"/>
                </a:lnTo>
                <a:lnTo>
                  <a:pt x="1355585" y="1147559"/>
                </a:lnTo>
                <a:lnTo>
                  <a:pt x="1354442" y="1147521"/>
                </a:lnTo>
                <a:lnTo>
                  <a:pt x="1213027" y="1147305"/>
                </a:lnTo>
                <a:lnTo>
                  <a:pt x="1213027" y="1470393"/>
                </a:lnTo>
                <a:lnTo>
                  <a:pt x="1252181" y="1470393"/>
                </a:lnTo>
                <a:lnTo>
                  <a:pt x="1254810" y="1470177"/>
                </a:lnTo>
                <a:lnTo>
                  <a:pt x="1302689" y="1469377"/>
                </a:lnTo>
                <a:lnTo>
                  <a:pt x="1309852" y="1469021"/>
                </a:lnTo>
                <a:lnTo>
                  <a:pt x="1316647" y="1468310"/>
                </a:lnTo>
                <a:lnTo>
                  <a:pt x="1323111" y="1467256"/>
                </a:lnTo>
                <a:lnTo>
                  <a:pt x="1329270" y="1465935"/>
                </a:lnTo>
                <a:lnTo>
                  <a:pt x="1339938" y="1464259"/>
                </a:lnTo>
                <a:lnTo>
                  <a:pt x="1383195" y="1449273"/>
                </a:lnTo>
                <a:lnTo>
                  <a:pt x="1422590" y="1413002"/>
                </a:lnTo>
                <a:lnTo>
                  <a:pt x="1447228" y="1374432"/>
                </a:lnTo>
                <a:lnTo>
                  <a:pt x="1478165" y="1315453"/>
                </a:lnTo>
                <a:lnTo>
                  <a:pt x="1569745" y="1147673"/>
                </a:lnTo>
                <a:lnTo>
                  <a:pt x="1616329" y="1062329"/>
                </a:lnTo>
                <a:close/>
              </a:path>
              <a:path w="1633220" h="1485265">
                <a:moveTo>
                  <a:pt x="1632927" y="966266"/>
                </a:moveTo>
                <a:lnTo>
                  <a:pt x="1630299" y="949274"/>
                </a:lnTo>
                <a:lnTo>
                  <a:pt x="1624139" y="931329"/>
                </a:lnTo>
                <a:lnTo>
                  <a:pt x="1623885" y="930922"/>
                </a:lnTo>
                <a:lnTo>
                  <a:pt x="1594053" y="875957"/>
                </a:lnTo>
                <a:lnTo>
                  <a:pt x="1581073" y="851827"/>
                </a:lnTo>
                <a:lnTo>
                  <a:pt x="1562493" y="818210"/>
                </a:lnTo>
                <a:lnTo>
                  <a:pt x="1541640" y="779691"/>
                </a:lnTo>
                <a:lnTo>
                  <a:pt x="1505140" y="711339"/>
                </a:lnTo>
                <a:lnTo>
                  <a:pt x="1492072" y="686790"/>
                </a:lnTo>
                <a:lnTo>
                  <a:pt x="1490980" y="684898"/>
                </a:lnTo>
                <a:lnTo>
                  <a:pt x="1489583" y="682282"/>
                </a:lnTo>
                <a:lnTo>
                  <a:pt x="1481264" y="666927"/>
                </a:lnTo>
                <a:lnTo>
                  <a:pt x="1480159" y="664883"/>
                </a:lnTo>
                <a:lnTo>
                  <a:pt x="1457096" y="622312"/>
                </a:lnTo>
                <a:lnTo>
                  <a:pt x="1448612" y="606640"/>
                </a:lnTo>
                <a:lnTo>
                  <a:pt x="1419593" y="566280"/>
                </a:lnTo>
                <a:lnTo>
                  <a:pt x="1414881" y="559955"/>
                </a:lnTo>
                <a:lnTo>
                  <a:pt x="1409065" y="555701"/>
                </a:lnTo>
                <a:lnTo>
                  <a:pt x="1402435" y="553377"/>
                </a:lnTo>
                <a:lnTo>
                  <a:pt x="1395285" y="552894"/>
                </a:lnTo>
                <a:lnTo>
                  <a:pt x="1389519" y="553199"/>
                </a:lnTo>
                <a:lnTo>
                  <a:pt x="1359585" y="587311"/>
                </a:lnTo>
                <a:lnTo>
                  <a:pt x="1363345" y="598932"/>
                </a:lnTo>
                <a:lnTo>
                  <a:pt x="1364564" y="611301"/>
                </a:lnTo>
                <a:lnTo>
                  <a:pt x="1366443" y="614565"/>
                </a:lnTo>
                <a:lnTo>
                  <a:pt x="1365415" y="618540"/>
                </a:lnTo>
                <a:lnTo>
                  <a:pt x="1358861" y="622312"/>
                </a:lnTo>
                <a:lnTo>
                  <a:pt x="1354480" y="621461"/>
                </a:lnTo>
                <a:lnTo>
                  <a:pt x="1352588" y="618197"/>
                </a:lnTo>
                <a:lnTo>
                  <a:pt x="1342656" y="610692"/>
                </a:lnTo>
                <a:lnTo>
                  <a:pt x="1334452" y="601649"/>
                </a:lnTo>
                <a:lnTo>
                  <a:pt x="1324025" y="597623"/>
                </a:lnTo>
                <a:lnTo>
                  <a:pt x="1312354" y="598208"/>
                </a:lnTo>
                <a:lnTo>
                  <a:pt x="1300454" y="602983"/>
                </a:lnTo>
                <a:lnTo>
                  <a:pt x="1290396" y="610895"/>
                </a:lnTo>
                <a:lnTo>
                  <a:pt x="1284135" y="620699"/>
                </a:lnTo>
                <a:lnTo>
                  <a:pt x="1282484" y="631723"/>
                </a:lnTo>
                <a:lnTo>
                  <a:pt x="1286256" y="643343"/>
                </a:lnTo>
                <a:lnTo>
                  <a:pt x="1287678" y="655713"/>
                </a:lnTo>
                <a:lnTo>
                  <a:pt x="1289570" y="658977"/>
                </a:lnTo>
                <a:lnTo>
                  <a:pt x="1288542" y="662952"/>
                </a:lnTo>
                <a:lnTo>
                  <a:pt x="1285252" y="664845"/>
                </a:lnTo>
                <a:lnTo>
                  <a:pt x="1285024" y="664883"/>
                </a:lnTo>
                <a:lnTo>
                  <a:pt x="1284757" y="664883"/>
                </a:lnTo>
                <a:lnTo>
                  <a:pt x="1284732" y="665048"/>
                </a:lnTo>
                <a:lnTo>
                  <a:pt x="1281468" y="666927"/>
                </a:lnTo>
                <a:lnTo>
                  <a:pt x="1277493" y="665873"/>
                </a:lnTo>
                <a:lnTo>
                  <a:pt x="1275600" y="662609"/>
                </a:lnTo>
                <a:lnTo>
                  <a:pt x="1265466" y="655307"/>
                </a:lnTo>
                <a:lnTo>
                  <a:pt x="1257300" y="646239"/>
                </a:lnTo>
                <a:lnTo>
                  <a:pt x="1246936" y="642137"/>
                </a:lnTo>
                <a:lnTo>
                  <a:pt x="1235341" y="642658"/>
                </a:lnTo>
                <a:lnTo>
                  <a:pt x="1223467" y="647407"/>
                </a:lnTo>
                <a:lnTo>
                  <a:pt x="1213383" y="655307"/>
                </a:lnTo>
                <a:lnTo>
                  <a:pt x="1207046" y="665111"/>
                </a:lnTo>
                <a:lnTo>
                  <a:pt x="1205331" y="676148"/>
                </a:lnTo>
                <a:lnTo>
                  <a:pt x="1209065" y="687755"/>
                </a:lnTo>
                <a:lnTo>
                  <a:pt x="1210487" y="700125"/>
                </a:lnTo>
                <a:lnTo>
                  <a:pt x="1212380" y="703389"/>
                </a:lnTo>
                <a:lnTo>
                  <a:pt x="1210945" y="707567"/>
                </a:lnTo>
                <a:lnTo>
                  <a:pt x="1204391" y="711339"/>
                </a:lnTo>
                <a:lnTo>
                  <a:pt x="1200416" y="710285"/>
                </a:lnTo>
                <a:lnTo>
                  <a:pt x="1198524" y="707021"/>
                </a:lnTo>
                <a:lnTo>
                  <a:pt x="1188618" y="699744"/>
                </a:lnTo>
                <a:lnTo>
                  <a:pt x="1180414" y="690651"/>
                </a:lnTo>
                <a:lnTo>
                  <a:pt x="1170063" y="686549"/>
                </a:lnTo>
                <a:lnTo>
                  <a:pt x="1158455" y="687070"/>
                </a:lnTo>
                <a:lnTo>
                  <a:pt x="1146594" y="691819"/>
                </a:lnTo>
                <a:lnTo>
                  <a:pt x="1136459" y="699744"/>
                </a:lnTo>
                <a:lnTo>
                  <a:pt x="1130058" y="709587"/>
                </a:lnTo>
                <a:lnTo>
                  <a:pt x="1128318" y="720636"/>
                </a:lnTo>
                <a:lnTo>
                  <a:pt x="1132192" y="732167"/>
                </a:lnTo>
                <a:lnTo>
                  <a:pt x="1152677" y="777811"/>
                </a:lnTo>
                <a:lnTo>
                  <a:pt x="1336281" y="1075931"/>
                </a:lnTo>
                <a:lnTo>
                  <a:pt x="1339723" y="1081405"/>
                </a:lnTo>
                <a:lnTo>
                  <a:pt x="1363662" y="1120152"/>
                </a:lnTo>
                <a:lnTo>
                  <a:pt x="1366037" y="1124242"/>
                </a:lnTo>
                <a:lnTo>
                  <a:pt x="1368526" y="1128458"/>
                </a:lnTo>
                <a:lnTo>
                  <a:pt x="1427543" y="1125829"/>
                </a:lnTo>
                <a:lnTo>
                  <a:pt x="1479372" y="1118006"/>
                </a:lnTo>
                <a:lnTo>
                  <a:pt x="1523987" y="1104658"/>
                </a:lnTo>
                <a:lnTo>
                  <a:pt x="1561363" y="1085456"/>
                </a:lnTo>
                <a:lnTo>
                  <a:pt x="1591475" y="1060107"/>
                </a:lnTo>
                <a:lnTo>
                  <a:pt x="1623123" y="1014793"/>
                </a:lnTo>
                <a:lnTo>
                  <a:pt x="1632470" y="982421"/>
                </a:lnTo>
                <a:lnTo>
                  <a:pt x="1632927" y="966266"/>
                </a:lnTo>
                <a:close/>
              </a:path>
            </a:pathLst>
          </a:custGeom>
          <a:solidFill>
            <a:srgbClr val="FFFFFF"/>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677400"/>
            <a:ext cx="18288000" cy="579755"/>
            <a:chOff x="0" y="9677400"/>
            <a:chExt cx="18288000" cy="579755"/>
          </a:xfrm>
        </p:grpSpPr>
        <p:sp>
          <p:nvSpPr>
            <p:cNvPr id="3" name="object 3"/>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028671" y="9754071"/>
              <a:ext cx="428560" cy="502920"/>
            </a:xfrm>
            <a:prstGeom prst="rect">
              <a:avLst/>
            </a:prstGeom>
          </p:spPr>
        </p:pic>
      </p:grpSp>
      <p:sp>
        <p:nvSpPr>
          <p:cNvPr id="24" name="object 24"/>
          <p:cNvSpPr txBox="1"/>
          <p:nvPr/>
        </p:nvSpPr>
        <p:spPr>
          <a:xfrm rot="18900000">
            <a:off x="848467" y="5016318"/>
            <a:ext cx="3805525" cy="166712"/>
          </a:xfrm>
          <a:prstGeom prst="rect">
            <a:avLst/>
          </a:prstGeom>
        </p:spPr>
        <p:txBody>
          <a:bodyPr vert="horz" wrap="square" lIns="0" tIns="0" rIns="0" bIns="0" rtlCol="0">
            <a:spAutoFit/>
          </a:bodyPr>
          <a:lstStyle/>
          <a:p>
            <a:pPr>
              <a:lnSpc>
                <a:spcPts val="1315"/>
              </a:lnSpc>
            </a:pPr>
            <a:r>
              <a:rPr sz="1300" b="1" spc="-95" dirty="0">
                <a:solidFill>
                  <a:srgbClr val="FFFFFF"/>
                </a:solidFill>
                <a:latin typeface="Trebuchet MS"/>
                <a:cs typeface="Trebuchet MS"/>
              </a:rPr>
              <a:t>2</a:t>
            </a:r>
            <a:r>
              <a:rPr sz="1300" b="1" spc="-45" dirty="0">
                <a:solidFill>
                  <a:srgbClr val="FFFFFF"/>
                </a:solidFill>
                <a:latin typeface="Trebuchet MS"/>
                <a:cs typeface="Trebuchet MS"/>
              </a:rPr>
              <a:t>0</a:t>
            </a:r>
            <a:r>
              <a:rPr sz="1300" b="1" spc="-95" dirty="0">
                <a:solidFill>
                  <a:srgbClr val="FFFFFF"/>
                </a:solidFill>
                <a:latin typeface="Trebuchet MS"/>
                <a:cs typeface="Trebuchet MS"/>
              </a:rPr>
              <a:t>2</a:t>
            </a:r>
            <a:r>
              <a:rPr sz="1300" b="1" spc="-90" dirty="0">
                <a:solidFill>
                  <a:srgbClr val="FFFFFF"/>
                </a:solidFill>
                <a:latin typeface="Trebuchet MS"/>
                <a:cs typeface="Trebuchet MS"/>
              </a:rPr>
              <a:t>3</a:t>
            </a:r>
            <a:endParaRPr sz="1300">
              <a:latin typeface="Trebuchet MS"/>
              <a:cs typeface="Trebuchet MS"/>
            </a:endParaRPr>
          </a:p>
        </p:txBody>
      </p:sp>
      <p:grpSp>
        <p:nvGrpSpPr>
          <p:cNvPr id="70" name="object 70"/>
          <p:cNvGrpSpPr/>
          <p:nvPr/>
        </p:nvGrpSpPr>
        <p:grpSpPr>
          <a:xfrm>
            <a:off x="13737789" y="2056582"/>
            <a:ext cx="3369945" cy="3515995"/>
            <a:chOff x="13737789" y="2056582"/>
            <a:chExt cx="3369945" cy="3515995"/>
          </a:xfrm>
        </p:grpSpPr>
        <p:pic>
          <p:nvPicPr>
            <p:cNvPr id="71" name="object 71"/>
            <p:cNvPicPr/>
            <p:nvPr/>
          </p:nvPicPr>
          <p:blipFill>
            <a:blip r:embed="rId3" cstate="print"/>
            <a:stretch>
              <a:fillRect/>
            </a:stretch>
          </p:blipFill>
          <p:spPr>
            <a:xfrm>
              <a:off x="13737789" y="2056582"/>
              <a:ext cx="1531531" cy="1531532"/>
            </a:xfrm>
            <a:prstGeom prst="rect">
              <a:avLst/>
            </a:prstGeom>
          </p:spPr>
        </p:pic>
        <p:sp>
          <p:nvSpPr>
            <p:cNvPr id="72" name="object 72"/>
            <p:cNvSpPr/>
            <p:nvPr/>
          </p:nvSpPr>
          <p:spPr>
            <a:xfrm>
              <a:off x="13737789" y="4041046"/>
              <a:ext cx="1531620" cy="1531620"/>
            </a:xfrm>
            <a:custGeom>
              <a:avLst/>
              <a:gdLst/>
              <a:ahLst/>
              <a:cxnLst/>
              <a:rect l="l" t="t" r="r" b="b"/>
              <a:pathLst>
                <a:path w="1531619" h="1531620">
                  <a:moveTo>
                    <a:pt x="765770" y="1531532"/>
                  </a:moveTo>
                  <a:lnTo>
                    <a:pt x="717338" y="1530026"/>
                  </a:lnTo>
                  <a:lnTo>
                    <a:pt x="669710" y="1525566"/>
                  </a:lnTo>
                  <a:lnTo>
                    <a:pt x="622972" y="1518242"/>
                  </a:lnTo>
                  <a:lnTo>
                    <a:pt x="577214" y="1508145"/>
                  </a:lnTo>
                  <a:lnTo>
                    <a:pt x="532526" y="1495364"/>
                  </a:lnTo>
                  <a:lnTo>
                    <a:pt x="488997" y="1479988"/>
                  </a:lnTo>
                  <a:lnTo>
                    <a:pt x="446717" y="1462107"/>
                  </a:lnTo>
                  <a:lnTo>
                    <a:pt x="405775" y="1441811"/>
                  </a:lnTo>
                  <a:lnTo>
                    <a:pt x="366262" y="1419189"/>
                  </a:lnTo>
                  <a:lnTo>
                    <a:pt x="328267" y="1394333"/>
                  </a:lnTo>
                  <a:lnTo>
                    <a:pt x="291880" y="1367330"/>
                  </a:lnTo>
                  <a:lnTo>
                    <a:pt x="257190" y="1338270"/>
                  </a:lnTo>
                  <a:lnTo>
                    <a:pt x="224287" y="1307245"/>
                  </a:lnTo>
                  <a:lnTo>
                    <a:pt x="193261" y="1274342"/>
                  </a:lnTo>
                  <a:lnTo>
                    <a:pt x="164202" y="1239652"/>
                  </a:lnTo>
                  <a:lnTo>
                    <a:pt x="137199" y="1203265"/>
                  </a:lnTo>
                  <a:lnTo>
                    <a:pt x="112342" y="1165270"/>
                  </a:lnTo>
                  <a:lnTo>
                    <a:pt x="89721" y="1125757"/>
                  </a:lnTo>
                  <a:lnTo>
                    <a:pt x="69425" y="1084815"/>
                  </a:lnTo>
                  <a:lnTo>
                    <a:pt x="51544" y="1042535"/>
                  </a:lnTo>
                  <a:lnTo>
                    <a:pt x="36168" y="999006"/>
                  </a:lnTo>
                  <a:lnTo>
                    <a:pt x="23387" y="954318"/>
                  </a:lnTo>
                  <a:lnTo>
                    <a:pt x="13289" y="908560"/>
                  </a:lnTo>
                  <a:lnTo>
                    <a:pt x="5966" y="861822"/>
                  </a:lnTo>
                  <a:lnTo>
                    <a:pt x="1506" y="814194"/>
                  </a:lnTo>
                  <a:lnTo>
                    <a:pt x="0" y="765769"/>
                  </a:lnTo>
                  <a:lnTo>
                    <a:pt x="1506" y="717338"/>
                  </a:lnTo>
                  <a:lnTo>
                    <a:pt x="5966" y="669710"/>
                  </a:lnTo>
                  <a:lnTo>
                    <a:pt x="13289" y="622972"/>
                  </a:lnTo>
                  <a:lnTo>
                    <a:pt x="23387" y="577214"/>
                  </a:lnTo>
                  <a:lnTo>
                    <a:pt x="36168" y="532526"/>
                  </a:lnTo>
                  <a:lnTo>
                    <a:pt x="51544" y="488997"/>
                  </a:lnTo>
                  <a:lnTo>
                    <a:pt x="69425" y="446717"/>
                  </a:lnTo>
                  <a:lnTo>
                    <a:pt x="89721" y="405775"/>
                  </a:lnTo>
                  <a:lnTo>
                    <a:pt x="112342" y="366262"/>
                  </a:lnTo>
                  <a:lnTo>
                    <a:pt x="137199" y="328267"/>
                  </a:lnTo>
                  <a:lnTo>
                    <a:pt x="164202" y="291880"/>
                  </a:lnTo>
                  <a:lnTo>
                    <a:pt x="193261" y="257190"/>
                  </a:lnTo>
                  <a:lnTo>
                    <a:pt x="224287" y="224287"/>
                  </a:lnTo>
                  <a:lnTo>
                    <a:pt x="257190" y="193262"/>
                  </a:lnTo>
                  <a:lnTo>
                    <a:pt x="291880" y="164202"/>
                  </a:lnTo>
                  <a:lnTo>
                    <a:pt x="328267" y="137199"/>
                  </a:lnTo>
                  <a:lnTo>
                    <a:pt x="366262" y="112342"/>
                  </a:lnTo>
                  <a:lnTo>
                    <a:pt x="405775" y="89721"/>
                  </a:lnTo>
                  <a:lnTo>
                    <a:pt x="446717" y="69425"/>
                  </a:lnTo>
                  <a:lnTo>
                    <a:pt x="488997" y="51544"/>
                  </a:lnTo>
                  <a:lnTo>
                    <a:pt x="532526" y="36168"/>
                  </a:lnTo>
                  <a:lnTo>
                    <a:pt x="577214" y="23387"/>
                  </a:lnTo>
                  <a:lnTo>
                    <a:pt x="622972" y="13289"/>
                  </a:lnTo>
                  <a:lnTo>
                    <a:pt x="669710" y="5966"/>
                  </a:lnTo>
                  <a:lnTo>
                    <a:pt x="717338" y="1506"/>
                  </a:lnTo>
                  <a:lnTo>
                    <a:pt x="765766" y="0"/>
                  </a:lnTo>
                  <a:lnTo>
                    <a:pt x="765766" y="306306"/>
                  </a:lnTo>
                  <a:lnTo>
                    <a:pt x="718789" y="308678"/>
                  </a:lnTo>
                  <a:lnTo>
                    <a:pt x="673169" y="315641"/>
                  </a:lnTo>
                  <a:lnTo>
                    <a:pt x="629137" y="326962"/>
                  </a:lnTo>
                  <a:lnTo>
                    <a:pt x="586923" y="342413"/>
                  </a:lnTo>
                  <a:lnTo>
                    <a:pt x="546760" y="361760"/>
                  </a:lnTo>
                  <a:lnTo>
                    <a:pt x="508877" y="384775"/>
                  </a:lnTo>
                  <a:lnTo>
                    <a:pt x="473507" y="411224"/>
                  </a:lnTo>
                  <a:lnTo>
                    <a:pt x="440878" y="440879"/>
                  </a:lnTo>
                  <a:lnTo>
                    <a:pt x="411224" y="473507"/>
                  </a:lnTo>
                  <a:lnTo>
                    <a:pt x="384774" y="508878"/>
                  </a:lnTo>
                  <a:lnTo>
                    <a:pt x="361760" y="546760"/>
                  </a:lnTo>
                  <a:lnTo>
                    <a:pt x="342412" y="586923"/>
                  </a:lnTo>
                  <a:lnTo>
                    <a:pt x="326962" y="629137"/>
                  </a:lnTo>
                  <a:lnTo>
                    <a:pt x="315640" y="673169"/>
                  </a:lnTo>
                  <a:lnTo>
                    <a:pt x="308678" y="718789"/>
                  </a:lnTo>
                  <a:lnTo>
                    <a:pt x="306306" y="765762"/>
                  </a:lnTo>
                  <a:lnTo>
                    <a:pt x="308678" y="812743"/>
                  </a:lnTo>
                  <a:lnTo>
                    <a:pt x="315640" y="858363"/>
                  </a:lnTo>
                  <a:lnTo>
                    <a:pt x="326962" y="902395"/>
                  </a:lnTo>
                  <a:lnTo>
                    <a:pt x="342412" y="944609"/>
                  </a:lnTo>
                  <a:lnTo>
                    <a:pt x="361760" y="984772"/>
                  </a:lnTo>
                  <a:lnTo>
                    <a:pt x="384774" y="1022654"/>
                  </a:lnTo>
                  <a:lnTo>
                    <a:pt x="411224" y="1058025"/>
                  </a:lnTo>
                  <a:lnTo>
                    <a:pt x="440878" y="1090653"/>
                  </a:lnTo>
                  <a:lnTo>
                    <a:pt x="473507" y="1120308"/>
                  </a:lnTo>
                  <a:lnTo>
                    <a:pt x="508877" y="1146757"/>
                  </a:lnTo>
                  <a:lnTo>
                    <a:pt x="546760" y="1169772"/>
                  </a:lnTo>
                  <a:lnTo>
                    <a:pt x="586923" y="1189119"/>
                  </a:lnTo>
                  <a:lnTo>
                    <a:pt x="629137" y="1204570"/>
                  </a:lnTo>
                  <a:lnTo>
                    <a:pt x="673169" y="1215891"/>
                  </a:lnTo>
                  <a:lnTo>
                    <a:pt x="718789" y="1222854"/>
                  </a:lnTo>
                  <a:lnTo>
                    <a:pt x="765766" y="1225226"/>
                  </a:lnTo>
                  <a:lnTo>
                    <a:pt x="1378035" y="1225226"/>
                  </a:lnTo>
                  <a:lnTo>
                    <a:pt x="1367329" y="1239652"/>
                  </a:lnTo>
                  <a:lnTo>
                    <a:pt x="1338270" y="1274342"/>
                  </a:lnTo>
                  <a:lnTo>
                    <a:pt x="1307244" y="1307245"/>
                  </a:lnTo>
                  <a:lnTo>
                    <a:pt x="1274342" y="1338270"/>
                  </a:lnTo>
                  <a:lnTo>
                    <a:pt x="1239652" y="1367330"/>
                  </a:lnTo>
                  <a:lnTo>
                    <a:pt x="1203265" y="1394333"/>
                  </a:lnTo>
                  <a:lnTo>
                    <a:pt x="1165270" y="1419189"/>
                  </a:lnTo>
                  <a:lnTo>
                    <a:pt x="1125756" y="1441811"/>
                  </a:lnTo>
                  <a:lnTo>
                    <a:pt x="1084815" y="1462107"/>
                  </a:lnTo>
                  <a:lnTo>
                    <a:pt x="1042535" y="1479988"/>
                  </a:lnTo>
                  <a:lnTo>
                    <a:pt x="999006" y="1495364"/>
                  </a:lnTo>
                  <a:lnTo>
                    <a:pt x="954318" y="1508145"/>
                  </a:lnTo>
                  <a:lnTo>
                    <a:pt x="908560" y="1518242"/>
                  </a:lnTo>
                  <a:lnTo>
                    <a:pt x="861822" y="1525566"/>
                  </a:lnTo>
                  <a:lnTo>
                    <a:pt x="814195" y="1530026"/>
                  </a:lnTo>
                  <a:lnTo>
                    <a:pt x="765770" y="1531532"/>
                  </a:lnTo>
                  <a:close/>
                </a:path>
                <a:path w="1531619" h="1531620">
                  <a:moveTo>
                    <a:pt x="1378035" y="1225226"/>
                  </a:moveTo>
                  <a:lnTo>
                    <a:pt x="765766" y="1225226"/>
                  </a:lnTo>
                  <a:lnTo>
                    <a:pt x="812743" y="1222854"/>
                  </a:lnTo>
                  <a:lnTo>
                    <a:pt x="858363" y="1215891"/>
                  </a:lnTo>
                  <a:lnTo>
                    <a:pt x="902395" y="1204570"/>
                  </a:lnTo>
                  <a:lnTo>
                    <a:pt x="944608" y="1189119"/>
                  </a:lnTo>
                  <a:lnTo>
                    <a:pt x="984772" y="1169772"/>
                  </a:lnTo>
                  <a:lnTo>
                    <a:pt x="1022654" y="1146757"/>
                  </a:lnTo>
                  <a:lnTo>
                    <a:pt x="1058025" y="1120308"/>
                  </a:lnTo>
                  <a:lnTo>
                    <a:pt x="1090653" y="1090653"/>
                  </a:lnTo>
                  <a:lnTo>
                    <a:pt x="1120307" y="1058025"/>
                  </a:lnTo>
                  <a:lnTo>
                    <a:pt x="1146757" y="1022654"/>
                  </a:lnTo>
                  <a:lnTo>
                    <a:pt x="1169771" y="984772"/>
                  </a:lnTo>
                  <a:lnTo>
                    <a:pt x="1189119" y="944609"/>
                  </a:lnTo>
                  <a:lnTo>
                    <a:pt x="1204569" y="902395"/>
                  </a:lnTo>
                  <a:lnTo>
                    <a:pt x="1215891" y="858363"/>
                  </a:lnTo>
                  <a:lnTo>
                    <a:pt x="1222853" y="812743"/>
                  </a:lnTo>
                  <a:lnTo>
                    <a:pt x="1225225" y="765769"/>
                  </a:lnTo>
                  <a:lnTo>
                    <a:pt x="1222853" y="718789"/>
                  </a:lnTo>
                  <a:lnTo>
                    <a:pt x="1215891" y="673169"/>
                  </a:lnTo>
                  <a:lnTo>
                    <a:pt x="1204569" y="629137"/>
                  </a:lnTo>
                  <a:lnTo>
                    <a:pt x="1189119" y="586923"/>
                  </a:lnTo>
                  <a:lnTo>
                    <a:pt x="1169771" y="546760"/>
                  </a:lnTo>
                  <a:lnTo>
                    <a:pt x="1146757" y="508878"/>
                  </a:lnTo>
                  <a:lnTo>
                    <a:pt x="1120307" y="473507"/>
                  </a:lnTo>
                  <a:lnTo>
                    <a:pt x="1090653" y="440879"/>
                  </a:lnTo>
                  <a:lnTo>
                    <a:pt x="1058025" y="411224"/>
                  </a:lnTo>
                  <a:lnTo>
                    <a:pt x="1022654" y="384775"/>
                  </a:lnTo>
                  <a:lnTo>
                    <a:pt x="984772" y="361760"/>
                  </a:lnTo>
                  <a:lnTo>
                    <a:pt x="944608" y="342413"/>
                  </a:lnTo>
                  <a:lnTo>
                    <a:pt x="902395" y="326962"/>
                  </a:lnTo>
                  <a:lnTo>
                    <a:pt x="858363" y="315641"/>
                  </a:lnTo>
                  <a:lnTo>
                    <a:pt x="812743" y="308678"/>
                  </a:lnTo>
                  <a:lnTo>
                    <a:pt x="765766" y="306306"/>
                  </a:lnTo>
                  <a:lnTo>
                    <a:pt x="765766" y="0"/>
                  </a:lnTo>
                  <a:lnTo>
                    <a:pt x="814195" y="1506"/>
                  </a:lnTo>
                  <a:lnTo>
                    <a:pt x="861822" y="5966"/>
                  </a:lnTo>
                  <a:lnTo>
                    <a:pt x="908560" y="13289"/>
                  </a:lnTo>
                  <a:lnTo>
                    <a:pt x="954318" y="23387"/>
                  </a:lnTo>
                  <a:lnTo>
                    <a:pt x="999006" y="36168"/>
                  </a:lnTo>
                  <a:lnTo>
                    <a:pt x="1042535" y="51544"/>
                  </a:lnTo>
                  <a:lnTo>
                    <a:pt x="1084815" y="69425"/>
                  </a:lnTo>
                  <a:lnTo>
                    <a:pt x="1125756" y="89721"/>
                  </a:lnTo>
                  <a:lnTo>
                    <a:pt x="1165270" y="112342"/>
                  </a:lnTo>
                  <a:lnTo>
                    <a:pt x="1203265" y="137199"/>
                  </a:lnTo>
                  <a:lnTo>
                    <a:pt x="1239652" y="164202"/>
                  </a:lnTo>
                  <a:lnTo>
                    <a:pt x="1274342" y="193262"/>
                  </a:lnTo>
                  <a:lnTo>
                    <a:pt x="1307244" y="224287"/>
                  </a:lnTo>
                  <a:lnTo>
                    <a:pt x="1338270" y="257190"/>
                  </a:lnTo>
                  <a:lnTo>
                    <a:pt x="1367329" y="291880"/>
                  </a:lnTo>
                  <a:lnTo>
                    <a:pt x="1394332" y="328267"/>
                  </a:lnTo>
                  <a:lnTo>
                    <a:pt x="1419189" y="366262"/>
                  </a:lnTo>
                  <a:lnTo>
                    <a:pt x="1441810" y="405775"/>
                  </a:lnTo>
                  <a:lnTo>
                    <a:pt x="1462106" y="446717"/>
                  </a:lnTo>
                  <a:lnTo>
                    <a:pt x="1479987" y="488997"/>
                  </a:lnTo>
                  <a:lnTo>
                    <a:pt x="1495363" y="532526"/>
                  </a:lnTo>
                  <a:lnTo>
                    <a:pt x="1508144" y="577214"/>
                  </a:lnTo>
                  <a:lnTo>
                    <a:pt x="1518242" y="622972"/>
                  </a:lnTo>
                  <a:lnTo>
                    <a:pt x="1525565" y="669710"/>
                  </a:lnTo>
                  <a:lnTo>
                    <a:pt x="1530025" y="717338"/>
                  </a:lnTo>
                  <a:lnTo>
                    <a:pt x="1531531" y="765769"/>
                  </a:lnTo>
                  <a:lnTo>
                    <a:pt x="1530025" y="814194"/>
                  </a:lnTo>
                  <a:lnTo>
                    <a:pt x="1525565" y="861822"/>
                  </a:lnTo>
                  <a:lnTo>
                    <a:pt x="1518242" y="908560"/>
                  </a:lnTo>
                  <a:lnTo>
                    <a:pt x="1508144" y="954318"/>
                  </a:lnTo>
                  <a:lnTo>
                    <a:pt x="1495363" y="999006"/>
                  </a:lnTo>
                  <a:lnTo>
                    <a:pt x="1479987" y="1042535"/>
                  </a:lnTo>
                  <a:lnTo>
                    <a:pt x="1462106" y="1084815"/>
                  </a:lnTo>
                  <a:lnTo>
                    <a:pt x="1441810" y="1125757"/>
                  </a:lnTo>
                  <a:lnTo>
                    <a:pt x="1419189" y="1165270"/>
                  </a:lnTo>
                  <a:lnTo>
                    <a:pt x="1394332" y="1203265"/>
                  </a:lnTo>
                  <a:lnTo>
                    <a:pt x="1378035" y="1225226"/>
                  </a:lnTo>
                  <a:close/>
                </a:path>
              </a:pathLst>
            </a:custGeom>
            <a:solidFill>
              <a:srgbClr val="6BE4E7"/>
            </a:solidFill>
          </p:spPr>
          <p:txBody>
            <a:bodyPr wrap="square" lIns="0" tIns="0" rIns="0" bIns="0" rtlCol="0"/>
            <a:lstStyle/>
            <a:p>
              <a:endParaRPr/>
            </a:p>
          </p:txBody>
        </p:sp>
        <p:sp>
          <p:nvSpPr>
            <p:cNvPr id="73" name="object 73"/>
            <p:cNvSpPr/>
            <p:nvPr/>
          </p:nvSpPr>
          <p:spPr>
            <a:xfrm>
              <a:off x="14503555" y="4060505"/>
              <a:ext cx="765810" cy="1050925"/>
            </a:xfrm>
            <a:custGeom>
              <a:avLst/>
              <a:gdLst/>
              <a:ahLst/>
              <a:cxnLst/>
              <a:rect l="l" t="t" r="r" b="b"/>
              <a:pathLst>
                <a:path w="765809" h="1050925">
                  <a:moveTo>
                    <a:pt x="604521" y="1050658"/>
                  </a:moveTo>
                  <a:lnTo>
                    <a:pt x="555686" y="1046247"/>
                  </a:lnTo>
                  <a:lnTo>
                    <a:pt x="510713" y="1026707"/>
                  </a:lnTo>
                  <a:lnTo>
                    <a:pt x="475356" y="995241"/>
                  </a:lnTo>
                  <a:lnTo>
                    <a:pt x="451435" y="954916"/>
                  </a:lnTo>
                  <a:lnTo>
                    <a:pt x="440769" y="908803"/>
                  </a:lnTo>
                  <a:lnTo>
                    <a:pt x="445179" y="859967"/>
                  </a:lnTo>
                  <a:lnTo>
                    <a:pt x="454488" y="813951"/>
                  </a:lnTo>
                  <a:lnTo>
                    <a:pt x="459032" y="768110"/>
                  </a:lnTo>
                  <a:lnTo>
                    <a:pt x="458975" y="722725"/>
                  </a:lnTo>
                  <a:lnTo>
                    <a:pt x="454484" y="678075"/>
                  </a:lnTo>
                  <a:lnTo>
                    <a:pt x="445722" y="634440"/>
                  </a:lnTo>
                  <a:lnTo>
                    <a:pt x="432857" y="592100"/>
                  </a:lnTo>
                  <a:lnTo>
                    <a:pt x="416053" y="551334"/>
                  </a:lnTo>
                  <a:lnTo>
                    <a:pt x="395476" y="512423"/>
                  </a:lnTo>
                  <a:lnTo>
                    <a:pt x="371290" y="475645"/>
                  </a:lnTo>
                  <a:lnTo>
                    <a:pt x="343663" y="441280"/>
                  </a:lnTo>
                  <a:lnTo>
                    <a:pt x="312757" y="409609"/>
                  </a:lnTo>
                  <a:lnTo>
                    <a:pt x="278741" y="380910"/>
                  </a:lnTo>
                  <a:lnTo>
                    <a:pt x="241778" y="355464"/>
                  </a:lnTo>
                  <a:lnTo>
                    <a:pt x="202033" y="333550"/>
                  </a:lnTo>
                  <a:lnTo>
                    <a:pt x="159674" y="315448"/>
                  </a:lnTo>
                  <a:lnTo>
                    <a:pt x="114864" y="301437"/>
                  </a:lnTo>
                  <a:lnTo>
                    <a:pt x="77498" y="286313"/>
                  </a:lnTo>
                  <a:lnTo>
                    <a:pt x="45849" y="262425"/>
                  </a:lnTo>
                  <a:lnTo>
                    <a:pt x="21388" y="231217"/>
                  </a:lnTo>
                  <a:lnTo>
                    <a:pt x="5586" y="194133"/>
                  </a:lnTo>
                  <a:lnTo>
                    <a:pt x="0" y="154211"/>
                  </a:lnTo>
                  <a:lnTo>
                    <a:pt x="4863" y="114858"/>
                  </a:lnTo>
                  <a:lnTo>
                    <a:pt x="19659" y="78070"/>
                  </a:lnTo>
                  <a:lnTo>
                    <a:pt x="43874" y="45843"/>
                  </a:lnTo>
                  <a:lnTo>
                    <a:pt x="75654" y="21045"/>
                  </a:lnTo>
                  <a:lnTo>
                    <a:pt x="112166" y="5579"/>
                  </a:lnTo>
                  <a:lnTo>
                    <a:pt x="151424" y="0"/>
                  </a:lnTo>
                  <a:lnTo>
                    <a:pt x="191441" y="4857"/>
                  </a:lnTo>
                  <a:lnTo>
                    <a:pt x="237868" y="18394"/>
                  </a:lnTo>
                  <a:lnTo>
                    <a:pt x="282788" y="34582"/>
                  </a:lnTo>
                  <a:lnTo>
                    <a:pt x="326138" y="53312"/>
                  </a:lnTo>
                  <a:lnTo>
                    <a:pt x="367854" y="74474"/>
                  </a:lnTo>
                  <a:lnTo>
                    <a:pt x="407870" y="97961"/>
                  </a:lnTo>
                  <a:lnTo>
                    <a:pt x="446123" y="123664"/>
                  </a:lnTo>
                  <a:lnTo>
                    <a:pt x="482549" y="151474"/>
                  </a:lnTo>
                  <a:lnTo>
                    <a:pt x="517083" y="181282"/>
                  </a:lnTo>
                  <a:lnTo>
                    <a:pt x="549660" y="212981"/>
                  </a:lnTo>
                  <a:lnTo>
                    <a:pt x="580218" y="246460"/>
                  </a:lnTo>
                  <a:lnTo>
                    <a:pt x="608691" y="281612"/>
                  </a:lnTo>
                  <a:lnTo>
                    <a:pt x="635015" y="318328"/>
                  </a:lnTo>
                  <a:lnTo>
                    <a:pt x="659127" y="356500"/>
                  </a:lnTo>
                  <a:lnTo>
                    <a:pt x="680961" y="396018"/>
                  </a:lnTo>
                  <a:lnTo>
                    <a:pt x="700454" y="436774"/>
                  </a:lnTo>
                  <a:lnTo>
                    <a:pt x="717541" y="478660"/>
                  </a:lnTo>
                  <a:lnTo>
                    <a:pt x="732158" y="521567"/>
                  </a:lnTo>
                  <a:lnTo>
                    <a:pt x="744241" y="565386"/>
                  </a:lnTo>
                  <a:lnTo>
                    <a:pt x="753725" y="610008"/>
                  </a:lnTo>
                  <a:lnTo>
                    <a:pt x="760547" y="655326"/>
                  </a:lnTo>
                  <a:lnTo>
                    <a:pt x="764642" y="701229"/>
                  </a:lnTo>
                  <a:lnTo>
                    <a:pt x="765766" y="741209"/>
                  </a:lnTo>
                  <a:lnTo>
                    <a:pt x="765766" y="753033"/>
                  </a:lnTo>
                  <a:lnTo>
                    <a:pt x="764394" y="794362"/>
                  </a:lnTo>
                  <a:lnTo>
                    <a:pt x="759923" y="841373"/>
                  </a:lnTo>
                  <a:lnTo>
                    <a:pt x="752468" y="888535"/>
                  </a:lnTo>
                  <a:lnTo>
                    <a:pt x="741965" y="935741"/>
                  </a:lnTo>
                  <a:lnTo>
                    <a:pt x="722425" y="980714"/>
                  </a:lnTo>
                  <a:lnTo>
                    <a:pt x="690958" y="1016070"/>
                  </a:lnTo>
                  <a:lnTo>
                    <a:pt x="650634" y="1039992"/>
                  </a:lnTo>
                  <a:lnTo>
                    <a:pt x="604521" y="1050658"/>
                  </a:lnTo>
                  <a:close/>
                </a:path>
              </a:pathLst>
            </a:custGeom>
            <a:solidFill>
              <a:srgbClr val="7B6DA5"/>
            </a:solidFill>
          </p:spPr>
          <p:txBody>
            <a:bodyPr wrap="square" lIns="0" tIns="0" rIns="0" bIns="0" rtlCol="0"/>
            <a:lstStyle/>
            <a:p>
              <a:endParaRPr/>
            </a:p>
          </p:txBody>
        </p:sp>
        <p:sp>
          <p:nvSpPr>
            <p:cNvPr id="74" name="object 74"/>
            <p:cNvSpPr/>
            <p:nvPr/>
          </p:nvSpPr>
          <p:spPr>
            <a:xfrm>
              <a:off x="14298206" y="4557115"/>
              <a:ext cx="408940" cy="502920"/>
            </a:xfrm>
            <a:custGeom>
              <a:avLst/>
              <a:gdLst/>
              <a:ahLst/>
              <a:cxnLst/>
              <a:rect l="l" t="t" r="r" b="b"/>
              <a:pathLst>
                <a:path w="408940" h="502920">
                  <a:moveTo>
                    <a:pt x="268262" y="485292"/>
                  </a:moveTo>
                  <a:lnTo>
                    <a:pt x="263385" y="480352"/>
                  </a:lnTo>
                  <a:lnTo>
                    <a:pt x="257378" y="480352"/>
                  </a:lnTo>
                  <a:lnTo>
                    <a:pt x="251345" y="480352"/>
                  </a:lnTo>
                  <a:lnTo>
                    <a:pt x="246456" y="485292"/>
                  </a:lnTo>
                  <a:lnTo>
                    <a:pt x="246456" y="497408"/>
                  </a:lnTo>
                  <a:lnTo>
                    <a:pt x="251345" y="502348"/>
                  </a:lnTo>
                  <a:lnTo>
                    <a:pt x="263385" y="502348"/>
                  </a:lnTo>
                  <a:lnTo>
                    <a:pt x="268262" y="497408"/>
                  </a:lnTo>
                  <a:lnTo>
                    <a:pt x="268262" y="485292"/>
                  </a:lnTo>
                  <a:close/>
                </a:path>
                <a:path w="408940" h="502920">
                  <a:moveTo>
                    <a:pt x="366407" y="448589"/>
                  </a:moveTo>
                  <a:lnTo>
                    <a:pt x="361530" y="443687"/>
                  </a:lnTo>
                  <a:lnTo>
                    <a:pt x="355498" y="443687"/>
                  </a:lnTo>
                  <a:lnTo>
                    <a:pt x="349491" y="443687"/>
                  </a:lnTo>
                  <a:lnTo>
                    <a:pt x="344614" y="448589"/>
                  </a:lnTo>
                  <a:lnTo>
                    <a:pt x="344614" y="460743"/>
                  </a:lnTo>
                  <a:lnTo>
                    <a:pt x="349491" y="465683"/>
                  </a:lnTo>
                  <a:lnTo>
                    <a:pt x="361530" y="465683"/>
                  </a:lnTo>
                  <a:lnTo>
                    <a:pt x="366407" y="460743"/>
                  </a:lnTo>
                  <a:lnTo>
                    <a:pt x="366407" y="448589"/>
                  </a:lnTo>
                  <a:close/>
                </a:path>
                <a:path w="408940" h="502920">
                  <a:moveTo>
                    <a:pt x="384568" y="428625"/>
                  </a:moveTo>
                  <a:lnTo>
                    <a:pt x="381330" y="425335"/>
                  </a:lnTo>
                  <a:lnTo>
                    <a:pt x="377329" y="425335"/>
                  </a:lnTo>
                  <a:lnTo>
                    <a:pt x="373291" y="425335"/>
                  </a:lnTo>
                  <a:lnTo>
                    <a:pt x="370052" y="428625"/>
                  </a:lnTo>
                  <a:lnTo>
                    <a:pt x="370052" y="436727"/>
                  </a:lnTo>
                  <a:lnTo>
                    <a:pt x="373291" y="440004"/>
                  </a:lnTo>
                  <a:lnTo>
                    <a:pt x="381330" y="440004"/>
                  </a:lnTo>
                  <a:lnTo>
                    <a:pt x="384568" y="436727"/>
                  </a:lnTo>
                  <a:lnTo>
                    <a:pt x="384568" y="428625"/>
                  </a:lnTo>
                  <a:close/>
                </a:path>
                <a:path w="408940" h="502920">
                  <a:moveTo>
                    <a:pt x="408647" y="33743"/>
                  </a:moveTo>
                  <a:lnTo>
                    <a:pt x="408216" y="32004"/>
                  </a:lnTo>
                  <a:lnTo>
                    <a:pt x="407606" y="29565"/>
                  </a:lnTo>
                  <a:lnTo>
                    <a:pt x="404736" y="26936"/>
                  </a:lnTo>
                  <a:lnTo>
                    <a:pt x="371259" y="14579"/>
                  </a:lnTo>
                  <a:lnTo>
                    <a:pt x="371259" y="40271"/>
                  </a:lnTo>
                  <a:lnTo>
                    <a:pt x="368173" y="48768"/>
                  </a:lnTo>
                  <a:lnTo>
                    <a:pt x="354939" y="50266"/>
                  </a:lnTo>
                  <a:lnTo>
                    <a:pt x="345821" y="40513"/>
                  </a:lnTo>
                  <a:lnTo>
                    <a:pt x="348894" y="32004"/>
                  </a:lnTo>
                  <a:lnTo>
                    <a:pt x="371259" y="40271"/>
                  </a:lnTo>
                  <a:lnTo>
                    <a:pt x="371259" y="14579"/>
                  </a:lnTo>
                  <a:lnTo>
                    <a:pt x="331812" y="0"/>
                  </a:lnTo>
                  <a:lnTo>
                    <a:pt x="327939" y="152"/>
                  </a:lnTo>
                  <a:lnTo>
                    <a:pt x="324497" y="2667"/>
                  </a:lnTo>
                  <a:lnTo>
                    <a:pt x="323176" y="6311"/>
                  </a:lnTo>
                  <a:lnTo>
                    <a:pt x="321818" y="9956"/>
                  </a:lnTo>
                  <a:lnTo>
                    <a:pt x="322859" y="14135"/>
                  </a:lnTo>
                  <a:lnTo>
                    <a:pt x="325742" y="16764"/>
                  </a:lnTo>
                  <a:lnTo>
                    <a:pt x="339775" y="21958"/>
                  </a:lnTo>
                  <a:lnTo>
                    <a:pt x="331660" y="44361"/>
                  </a:lnTo>
                  <a:lnTo>
                    <a:pt x="342658" y="57924"/>
                  </a:lnTo>
                  <a:lnTo>
                    <a:pt x="277660" y="237032"/>
                  </a:lnTo>
                  <a:lnTo>
                    <a:pt x="266420" y="232905"/>
                  </a:lnTo>
                  <a:lnTo>
                    <a:pt x="258216" y="255587"/>
                  </a:lnTo>
                  <a:lnTo>
                    <a:pt x="247942" y="283908"/>
                  </a:lnTo>
                  <a:lnTo>
                    <a:pt x="194538" y="264223"/>
                  </a:lnTo>
                  <a:lnTo>
                    <a:pt x="189090" y="279527"/>
                  </a:lnTo>
                  <a:lnTo>
                    <a:pt x="183832" y="300266"/>
                  </a:lnTo>
                  <a:lnTo>
                    <a:pt x="180428" y="325793"/>
                  </a:lnTo>
                  <a:lnTo>
                    <a:pt x="180581" y="355447"/>
                  </a:lnTo>
                  <a:lnTo>
                    <a:pt x="181406" y="363664"/>
                  </a:lnTo>
                  <a:lnTo>
                    <a:pt x="182524" y="371576"/>
                  </a:lnTo>
                  <a:lnTo>
                    <a:pt x="183896" y="379171"/>
                  </a:lnTo>
                  <a:lnTo>
                    <a:pt x="185508" y="386486"/>
                  </a:lnTo>
                  <a:lnTo>
                    <a:pt x="178181" y="387616"/>
                  </a:lnTo>
                  <a:lnTo>
                    <a:pt x="171069" y="392480"/>
                  </a:lnTo>
                  <a:lnTo>
                    <a:pt x="167271" y="400469"/>
                  </a:lnTo>
                  <a:lnTo>
                    <a:pt x="155638" y="388213"/>
                  </a:lnTo>
                  <a:lnTo>
                    <a:pt x="141211" y="380339"/>
                  </a:lnTo>
                  <a:lnTo>
                    <a:pt x="125171" y="377253"/>
                  </a:lnTo>
                  <a:lnTo>
                    <a:pt x="108712" y="379361"/>
                  </a:lnTo>
                  <a:lnTo>
                    <a:pt x="94449" y="386118"/>
                  </a:lnTo>
                  <a:lnTo>
                    <a:pt x="82981" y="396659"/>
                  </a:lnTo>
                  <a:lnTo>
                    <a:pt x="74955" y="410159"/>
                  </a:lnTo>
                  <a:lnTo>
                    <a:pt x="71069" y="425780"/>
                  </a:lnTo>
                  <a:lnTo>
                    <a:pt x="65227" y="421995"/>
                  </a:lnTo>
                  <a:lnTo>
                    <a:pt x="58826" y="419976"/>
                  </a:lnTo>
                  <a:lnTo>
                    <a:pt x="52285" y="419798"/>
                  </a:lnTo>
                  <a:lnTo>
                    <a:pt x="45999" y="421525"/>
                  </a:lnTo>
                  <a:lnTo>
                    <a:pt x="39230" y="426377"/>
                  </a:lnTo>
                  <a:lnTo>
                    <a:pt x="34607" y="433425"/>
                  </a:lnTo>
                  <a:lnTo>
                    <a:pt x="32537" y="441909"/>
                  </a:lnTo>
                  <a:lnTo>
                    <a:pt x="33477" y="451065"/>
                  </a:lnTo>
                  <a:lnTo>
                    <a:pt x="27711" y="445757"/>
                  </a:lnTo>
                  <a:lnTo>
                    <a:pt x="0" y="467956"/>
                  </a:lnTo>
                  <a:lnTo>
                    <a:pt x="322021" y="467956"/>
                  </a:lnTo>
                  <a:lnTo>
                    <a:pt x="325170" y="456044"/>
                  </a:lnTo>
                  <a:lnTo>
                    <a:pt x="321183" y="451065"/>
                  </a:lnTo>
                  <a:lnTo>
                    <a:pt x="311073" y="438429"/>
                  </a:lnTo>
                  <a:lnTo>
                    <a:pt x="309943" y="437007"/>
                  </a:lnTo>
                  <a:lnTo>
                    <a:pt x="296900" y="438429"/>
                  </a:lnTo>
                  <a:lnTo>
                    <a:pt x="295871" y="435190"/>
                  </a:lnTo>
                  <a:lnTo>
                    <a:pt x="293141" y="429463"/>
                  </a:lnTo>
                  <a:lnTo>
                    <a:pt x="290296" y="425780"/>
                  </a:lnTo>
                  <a:lnTo>
                    <a:pt x="288112" y="422948"/>
                  </a:lnTo>
                  <a:lnTo>
                    <a:pt x="280174" y="417322"/>
                  </a:lnTo>
                  <a:lnTo>
                    <a:pt x="277736" y="416140"/>
                  </a:lnTo>
                  <a:lnTo>
                    <a:pt x="275145" y="415328"/>
                  </a:lnTo>
                  <a:lnTo>
                    <a:pt x="272542" y="414845"/>
                  </a:lnTo>
                  <a:lnTo>
                    <a:pt x="277609" y="410806"/>
                  </a:lnTo>
                  <a:lnTo>
                    <a:pt x="311899" y="374332"/>
                  </a:lnTo>
                  <a:lnTo>
                    <a:pt x="334873" y="333349"/>
                  </a:lnTo>
                  <a:lnTo>
                    <a:pt x="340499" y="318096"/>
                  </a:lnTo>
                  <a:lnTo>
                    <a:pt x="287134" y="298373"/>
                  </a:lnTo>
                  <a:lnTo>
                    <a:pt x="292392" y="283908"/>
                  </a:lnTo>
                  <a:lnTo>
                    <a:pt x="305663" y="247370"/>
                  </a:lnTo>
                  <a:lnTo>
                    <a:pt x="294424" y="243230"/>
                  </a:lnTo>
                  <a:lnTo>
                    <a:pt x="296672" y="237032"/>
                  </a:lnTo>
                  <a:lnTo>
                    <a:pt x="359371" y="64122"/>
                  </a:lnTo>
                  <a:lnTo>
                    <a:pt x="376491" y="60921"/>
                  </a:lnTo>
                  <a:lnTo>
                    <a:pt x="380352" y="50266"/>
                  </a:lnTo>
                  <a:lnTo>
                    <a:pt x="384606" y="38519"/>
                  </a:lnTo>
                  <a:lnTo>
                    <a:pt x="398653" y="43713"/>
                  </a:lnTo>
                  <a:lnTo>
                    <a:pt x="402577" y="43548"/>
                  </a:lnTo>
                  <a:lnTo>
                    <a:pt x="405968" y="41033"/>
                  </a:lnTo>
                  <a:lnTo>
                    <a:pt x="406908" y="38519"/>
                  </a:lnTo>
                  <a:lnTo>
                    <a:pt x="408647" y="33743"/>
                  </a:lnTo>
                  <a:close/>
                </a:path>
              </a:pathLst>
            </a:custGeom>
            <a:solidFill>
              <a:srgbClr val="DDD8D5"/>
            </a:solidFill>
          </p:spPr>
          <p:txBody>
            <a:bodyPr wrap="square" lIns="0" tIns="0" rIns="0" bIns="0" rtlCol="0"/>
            <a:lstStyle/>
            <a:p>
              <a:endParaRPr/>
            </a:p>
          </p:txBody>
        </p:sp>
        <p:pic>
          <p:nvPicPr>
            <p:cNvPr id="75" name="object 75"/>
            <p:cNvPicPr/>
            <p:nvPr/>
          </p:nvPicPr>
          <p:blipFill>
            <a:blip r:embed="rId4" cstate="print"/>
            <a:stretch>
              <a:fillRect/>
            </a:stretch>
          </p:blipFill>
          <p:spPr>
            <a:xfrm>
              <a:off x="14556433" y="4557104"/>
              <a:ext cx="150430" cy="270056"/>
            </a:xfrm>
            <a:prstGeom prst="rect">
              <a:avLst/>
            </a:prstGeom>
          </p:spPr>
        </p:pic>
        <p:sp>
          <p:nvSpPr>
            <p:cNvPr id="76" name="object 76"/>
            <p:cNvSpPr/>
            <p:nvPr/>
          </p:nvSpPr>
          <p:spPr>
            <a:xfrm>
              <a:off x="14402753" y="4970220"/>
              <a:ext cx="280035" cy="89535"/>
            </a:xfrm>
            <a:custGeom>
              <a:avLst/>
              <a:gdLst/>
              <a:ahLst/>
              <a:cxnLst/>
              <a:rect l="l" t="t" r="r" b="b"/>
              <a:pathLst>
                <a:path w="280034" h="89535">
                  <a:moveTo>
                    <a:pt x="25082" y="5664"/>
                  </a:moveTo>
                  <a:lnTo>
                    <a:pt x="19481" y="0"/>
                  </a:lnTo>
                  <a:lnTo>
                    <a:pt x="12560" y="0"/>
                  </a:lnTo>
                  <a:lnTo>
                    <a:pt x="5600" y="0"/>
                  </a:lnTo>
                  <a:lnTo>
                    <a:pt x="0" y="5664"/>
                  </a:lnTo>
                  <a:lnTo>
                    <a:pt x="0" y="19646"/>
                  </a:lnTo>
                  <a:lnTo>
                    <a:pt x="5600" y="25323"/>
                  </a:lnTo>
                  <a:lnTo>
                    <a:pt x="19481" y="25323"/>
                  </a:lnTo>
                  <a:lnTo>
                    <a:pt x="25082" y="19646"/>
                  </a:lnTo>
                  <a:lnTo>
                    <a:pt x="25082" y="5664"/>
                  </a:lnTo>
                  <a:close/>
                </a:path>
                <a:path w="280034" h="89535">
                  <a:moveTo>
                    <a:pt x="104559" y="31419"/>
                  </a:moveTo>
                  <a:lnTo>
                    <a:pt x="103746" y="29425"/>
                  </a:lnTo>
                  <a:lnTo>
                    <a:pt x="100482" y="26136"/>
                  </a:lnTo>
                  <a:lnTo>
                    <a:pt x="98501" y="25323"/>
                  </a:lnTo>
                  <a:lnTo>
                    <a:pt x="93891" y="25323"/>
                  </a:lnTo>
                  <a:lnTo>
                    <a:pt x="91922" y="26136"/>
                  </a:lnTo>
                  <a:lnTo>
                    <a:pt x="88658" y="29425"/>
                  </a:lnTo>
                  <a:lnTo>
                    <a:pt x="87833" y="31419"/>
                  </a:lnTo>
                  <a:lnTo>
                    <a:pt x="87833" y="36068"/>
                  </a:lnTo>
                  <a:lnTo>
                    <a:pt x="88658" y="38061"/>
                  </a:lnTo>
                  <a:lnTo>
                    <a:pt x="91922" y="41351"/>
                  </a:lnTo>
                  <a:lnTo>
                    <a:pt x="93891" y="42176"/>
                  </a:lnTo>
                  <a:lnTo>
                    <a:pt x="98501" y="42176"/>
                  </a:lnTo>
                  <a:lnTo>
                    <a:pt x="100482" y="41351"/>
                  </a:lnTo>
                  <a:lnTo>
                    <a:pt x="103746" y="38061"/>
                  </a:lnTo>
                  <a:lnTo>
                    <a:pt x="104559" y="36068"/>
                  </a:lnTo>
                  <a:lnTo>
                    <a:pt x="104559" y="33743"/>
                  </a:lnTo>
                  <a:lnTo>
                    <a:pt x="104559" y="31419"/>
                  </a:lnTo>
                  <a:close/>
                </a:path>
                <a:path w="280034" h="89535">
                  <a:moveTo>
                    <a:pt x="163715" y="72186"/>
                  </a:moveTo>
                  <a:lnTo>
                    <a:pt x="158838" y="67246"/>
                  </a:lnTo>
                  <a:lnTo>
                    <a:pt x="152831" y="67246"/>
                  </a:lnTo>
                  <a:lnTo>
                    <a:pt x="146799" y="67246"/>
                  </a:lnTo>
                  <a:lnTo>
                    <a:pt x="141909" y="72186"/>
                  </a:lnTo>
                  <a:lnTo>
                    <a:pt x="141909" y="84302"/>
                  </a:lnTo>
                  <a:lnTo>
                    <a:pt x="146799" y="89242"/>
                  </a:lnTo>
                  <a:lnTo>
                    <a:pt x="158838" y="89242"/>
                  </a:lnTo>
                  <a:lnTo>
                    <a:pt x="163715" y="84302"/>
                  </a:lnTo>
                  <a:lnTo>
                    <a:pt x="163715" y="72186"/>
                  </a:lnTo>
                  <a:close/>
                </a:path>
                <a:path w="280034" h="89535">
                  <a:moveTo>
                    <a:pt x="261861" y="35483"/>
                  </a:moveTo>
                  <a:lnTo>
                    <a:pt x="256984" y="30581"/>
                  </a:lnTo>
                  <a:lnTo>
                    <a:pt x="250952" y="30581"/>
                  </a:lnTo>
                  <a:lnTo>
                    <a:pt x="244944" y="30581"/>
                  </a:lnTo>
                  <a:lnTo>
                    <a:pt x="240068" y="35483"/>
                  </a:lnTo>
                  <a:lnTo>
                    <a:pt x="240068" y="47637"/>
                  </a:lnTo>
                  <a:lnTo>
                    <a:pt x="244944" y="52578"/>
                  </a:lnTo>
                  <a:lnTo>
                    <a:pt x="256984" y="52578"/>
                  </a:lnTo>
                  <a:lnTo>
                    <a:pt x="261861" y="47637"/>
                  </a:lnTo>
                  <a:lnTo>
                    <a:pt x="261861" y="35483"/>
                  </a:lnTo>
                  <a:close/>
                </a:path>
                <a:path w="280034" h="89535">
                  <a:moveTo>
                    <a:pt x="280022" y="15519"/>
                  </a:moveTo>
                  <a:lnTo>
                    <a:pt x="276783" y="12230"/>
                  </a:lnTo>
                  <a:lnTo>
                    <a:pt x="272783" y="12230"/>
                  </a:lnTo>
                  <a:lnTo>
                    <a:pt x="268744" y="12230"/>
                  </a:lnTo>
                  <a:lnTo>
                    <a:pt x="265506" y="15519"/>
                  </a:lnTo>
                  <a:lnTo>
                    <a:pt x="265506" y="23622"/>
                  </a:lnTo>
                  <a:lnTo>
                    <a:pt x="268744" y="26898"/>
                  </a:lnTo>
                  <a:lnTo>
                    <a:pt x="276783" y="26898"/>
                  </a:lnTo>
                  <a:lnTo>
                    <a:pt x="280022" y="23622"/>
                  </a:lnTo>
                  <a:lnTo>
                    <a:pt x="280022" y="15519"/>
                  </a:lnTo>
                  <a:close/>
                </a:path>
              </a:pathLst>
            </a:custGeom>
            <a:solidFill>
              <a:srgbClr val="604533"/>
            </a:solidFill>
          </p:spPr>
          <p:txBody>
            <a:bodyPr wrap="square" lIns="0" tIns="0" rIns="0" bIns="0" rtlCol="0"/>
            <a:lstStyle/>
            <a:p>
              <a:endParaRPr/>
            </a:p>
          </p:txBody>
        </p:sp>
        <p:sp>
          <p:nvSpPr>
            <p:cNvPr id="77" name="object 77"/>
            <p:cNvSpPr/>
            <p:nvPr/>
          </p:nvSpPr>
          <p:spPr>
            <a:xfrm>
              <a:off x="14298208" y="4934361"/>
              <a:ext cx="325755" cy="90805"/>
            </a:xfrm>
            <a:custGeom>
              <a:avLst/>
              <a:gdLst/>
              <a:ahLst/>
              <a:cxnLst/>
              <a:rect l="l" t="t" r="r" b="b"/>
              <a:pathLst>
                <a:path w="325755" h="90804">
                  <a:moveTo>
                    <a:pt x="104553" y="48530"/>
                  </a:moveTo>
                  <a:lnTo>
                    <a:pt x="71075" y="48530"/>
                  </a:lnTo>
                  <a:lnTo>
                    <a:pt x="74959" y="32906"/>
                  </a:lnTo>
                  <a:lnTo>
                    <a:pt x="82979" y="19406"/>
                  </a:lnTo>
                  <a:lnTo>
                    <a:pt x="94457" y="8861"/>
                  </a:lnTo>
                  <a:lnTo>
                    <a:pt x="108713" y="2102"/>
                  </a:lnTo>
                  <a:lnTo>
                    <a:pt x="125180" y="0"/>
                  </a:lnTo>
                  <a:lnTo>
                    <a:pt x="141216" y="3085"/>
                  </a:lnTo>
                  <a:lnTo>
                    <a:pt x="155639" y="10956"/>
                  </a:lnTo>
                  <a:lnTo>
                    <a:pt x="167269" y="23209"/>
                  </a:lnTo>
                  <a:lnTo>
                    <a:pt x="209107" y="23209"/>
                  </a:lnTo>
                  <a:lnTo>
                    <a:pt x="209107" y="31636"/>
                  </a:lnTo>
                  <a:lnTo>
                    <a:pt x="243099" y="31636"/>
                  </a:lnTo>
                  <a:lnTo>
                    <a:pt x="244385" y="32244"/>
                  </a:lnTo>
                  <a:lnTo>
                    <a:pt x="245092" y="35849"/>
                  </a:lnTo>
                  <a:lnTo>
                    <a:pt x="110153" y="35849"/>
                  </a:lnTo>
                  <a:lnTo>
                    <a:pt x="104553" y="41521"/>
                  </a:lnTo>
                  <a:lnTo>
                    <a:pt x="104553" y="48530"/>
                  </a:lnTo>
                  <a:close/>
                </a:path>
                <a:path w="325755" h="90804">
                  <a:moveTo>
                    <a:pt x="209107" y="23209"/>
                  </a:moveTo>
                  <a:lnTo>
                    <a:pt x="167269" y="23209"/>
                  </a:lnTo>
                  <a:lnTo>
                    <a:pt x="171069" y="15228"/>
                  </a:lnTo>
                  <a:lnTo>
                    <a:pt x="178189" y="10367"/>
                  </a:lnTo>
                  <a:lnTo>
                    <a:pt x="189268" y="8625"/>
                  </a:lnTo>
                  <a:lnTo>
                    <a:pt x="193108" y="9030"/>
                  </a:lnTo>
                  <a:lnTo>
                    <a:pt x="204107" y="13891"/>
                  </a:lnTo>
                  <a:lnTo>
                    <a:pt x="209107" y="22278"/>
                  </a:lnTo>
                  <a:lnTo>
                    <a:pt x="209107" y="23209"/>
                  </a:lnTo>
                  <a:close/>
                </a:path>
                <a:path w="325755" h="90804">
                  <a:moveTo>
                    <a:pt x="243099" y="31636"/>
                  </a:moveTo>
                  <a:lnTo>
                    <a:pt x="209107" y="31636"/>
                  </a:lnTo>
                  <a:lnTo>
                    <a:pt x="210427" y="30461"/>
                  </a:lnTo>
                  <a:lnTo>
                    <a:pt x="211827" y="29408"/>
                  </a:lnTo>
                  <a:lnTo>
                    <a:pt x="219786" y="24789"/>
                  </a:lnTo>
                  <a:lnTo>
                    <a:pt x="227586" y="24303"/>
                  </a:lnTo>
                  <a:lnTo>
                    <a:pt x="243099" y="31636"/>
                  </a:lnTo>
                  <a:close/>
                </a:path>
                <a:path w="325755" h="90804">
                  <a:moveTo>
                    <a:pt x="296901" y="61170"/>
                  </a:moveTo>
                  <a:lnTo>
                    <a:pt x="124032" y="61170"/>
                  </a:lnTo>
                  <a:lnTo>
                    <a:pt x="129632" y="55498"/>
                  </a:lnTo>
                  <a:lnTo>
                    <a:pt x="129632" y="41521"/>
                  </a:lnTo>
                  <a:lnTo>
                    <a:pt x="124032" y="35849"/>
                  </a:lnTo>
                  <a:lnTo>
                    <a:pt x="245092" y="35849"/>
                  </a:lnTo>
                  <a:lnTo>
                    <a:pt x="246744" y="44276"/>
                  </a:lnTo>
                  <a:lnTo>
                    <a:pt x="286117" y="44276"/>
                  </a:lnTo>
                  <a:lnTo>
                    <a:pt x="288110" y="45691"/>
                  </a:lnTo>
                  <a:lnTo>
                    <a:pt x="293147" y="52211"/>
                  </a:lnTo>
                  <a:lnTo>
                    <a:pt x="295881" y="57934"/>
                  </a:lnTo>
                  <a:lnTo>
                    <a:pt x="296901" y="61170"/>
                  </a:lnTo>
                  <a:close/>
                </a:path>
                <a:path w="325755" h="90804">
                  <a:moveTo>
                    <a:pt x="286117" y="44276"/>
                  </a:moveTo>
                  <a:lnTo>
                    <a:pt x="246744" y="44276"/>
                  </a:lnTo>
                  <a:lnTo>
                    <a:pt x="252705" y="40514"/>
                  </a:lnTo>
                  <a:lnTo>
                    <a:pt x="259149" y="38123"/>
                  </a:lnTo>
                  <a:lnTo>
                    <a:pt x="265840" y="37137"/>
                  </a:lnTo>
                  <a:lnTo>
                    <a:pt x="272543" y="37591"/>
                  </a:lnTo>
                  <a:lnTo>
                    <a:pt x="275143" y="38078"/>
                  </a:lnTo>
                  <a:lnTo>
                    <a:pt x="277743" y="38888"/>
                  </a:lnTo>
                  <a:lnTo>
                    <a:pt x="280182" y="40063"/>
                  </a:lnTo>
                  <a:lnTo>
                    <a:pt x="286117" y="44276"/>
                  </a:lnTo>
                  <a:close/>
                </a:path>
                <a:path w="325755" h="90804">
                  <a:moveTo>
                    <a:pt x="192388" y="73810"/>
                  </a:moveTo>
                  <a:lnTo>
                    <a:pt x="33477" y="73810"/>
                  </a:lnTo>
                  <a:lnTo>
                    <a:pt x="32543" y="64654"/>
                  </a:lnTo>
                  <a:lnTo>
                    <a:pt x="34607" y="56171"/>
                  </a:lnTo>
                  <a:lnTo>
                    <a:pt x="39237" y="49124"/>
                  </a:lnTo>
                  <a:lnTo>
                    <a:pt x="45997" y="44276"/>
                  </a:lnTo>
                  <a:lnTo>
                    <a:pt x="52289" y="42548"/>
                  </a:lnTo>
                  <a:lnTo>
                    <a:pt x="58836" y="42726"/>
                  </a:lnTo>
                  <a:lnTo>
                    <a:pt x="65233" y="44743"/>
                  </a:lnTo>
                  <a:lnTo>
                    <a:pt x="71075" y="48530"/>
                  </a:lnTo>
                  <a:lnTo>
                    <a:pt x="104553" y="48530"/>
                  </a:lnTo>
                  <a:lnTo>
                    <a:pt x="104553" y="55498"/>
                  </a:lnTo>
                  <a:lnTo>
                    <a:pt x="110153" y="61170"/>
                  </a:lnTo>
                  <a:lnTo>
                    <a:pt x="196108" y="61170"/>
                  </a:lnTo>
                  <a:lnTo>
                    <a:pt x="192388" y="64937"/>
                  </a:lnTo>
                  <a:lnTo>
                    <a:pt x="192388" y="73810"/>
                  </a:lnTo>
                  <a:close/>
                </a:path>
                <a:path w="325755" h="90804">
                  <a:moveTo>
                    <a:pt x="324564" y="78023"/>
                  </a:moveTo>
                  <a:lnTo>
                    <a:pt x="196108" y="78023"/>
                  </a:lnTo>
                  <a:lnTo>
                    <a:pt x="205347" y="78023"/>
                  </a:lnTo>
                  <a:lnTo>
                    <a:pt x="209107" y="74255"/>
                  </a:lnTo>
                  <a:lnTo>
                    <a:pt x="209107" y="64937"/>
                  </a:lnTo>
                  <a:lnTo>
                    <a:pt x="205347" y="61170"/>
                  </a:lnTo>
                  <a:lnTo>
                    <a:pt x="296901" y="61170"/>
                  </a:lnTo>
                  <a:lnTo>
                    <a:pt x="309941" y="59752"/>
                  </a:lnTo>
                  <a:lnTo>
                    <a:pt x="324564" y="78023"/>
                  </a:lnTo>
                  <a:close/>
                </a:path>
                <a:path w="325755" h="90804">
                  <a:moveTo>
                    <a:pt x="322020" y="90703"/>
                  </a:moveTo>
                  <a:lnTo>
                    <a:pt x="0" y="90703"/>
                  </a:lnTo>
                  <a:lnTo>
                    <a:pt x="477" y="83942"/>
                  </a:lnTo>
                  <a:lnTo>
                    <a:pt x="2919" y="77871"/>
                  </a:lnTo>
                  <a:lnTo>
                    <a:pt x="7042" y="72940"/>
                  </a:lnTo>
                  <a:lnTo>
                    <a:pt x="12559" y="69596"/>
                  </a:lnTo>
                  <a:lnTo>
                    <a:pt x="19558" y="66841"/>
                  </a:lnTo>
                  <a:lnTo>
                    <a:pt x="27718" y="68502"/>
                  </a:lnTo>
                  <a:lnTo>
                    <a:pt x="33477" y="73810"/>
                  </a:lnTo>
                  <a:lnTo>
                    <a:pt x="192388" y="73810"/>
                  </a:lnTo>
                  <a:lnTo>
                    <a:pt x="192388" y="74255"/>
                  </a:lnTo>
                  <a:lnTo>
                    <a:pt x="196108" y="78023"/>
                  </a:lnTo>
                  <a:lnTo>
                    <a:pt x="324564" y="78023"/>
                  </a:lnTo>
                  <a:lnTo>
                    <a:pt x="325180" y="78793"/>
                  </a:lnTo>
                  <a:lnTo>
                    <a:pt x="322020" y="90703"/>
                  </a:lnTo>
                  <a:close/>
                </a:path>
              </a:pathLst>
            </a:custGeom>
            <a:solidFill>
              <a:srgbClr val="B19475"/>
            </a:solidFill>
          </p:spPr>
          <p:txBody>
            <a:bodyPr wrap="square" lIns="0" tIns="0" rIns="0" bIns="0" rtlCol="0"/>
            <a:lstStyle/>
            <a:p>
              <a:endParaRPr/>
            </a:p>
          </p:txBody>
        </p:sp>
        <p:sp>
          <p:nvSpPr>
            <p:cNvPr id="78" name="object 78"/>
            <p:cNvSpPr/>
            <p:nvPr/>
          </p:nvSpPr>
          <p:spPr>
            <a:xfrm>
              <a:off x="14493076" y="5008293"/>
              <a:ext cx="13335" cy="4445"/>
            </a:xfrm>
            <a:custGeom>
              <a:avLst/>
              <a:gdLst/>
              <a:ahLst/>
              <a:cxnLst/>
              <a:rect l="l" t="t" r="r" b="b"/>
              <a:pathLst>
                <a:path w="13334" h="4445">
                  <a:moveTo>
                    <a:pt x="8919" y="4091"/>
                  </a:moveTo>
                  <a:lnTo>
                    <a:pt x="3559" y="4091"/>
                  </a:lnTo>
                  <a:lnTo>
                    <a:pt x="1519" y="3159"/>
                  </a:lnTo>
                  <a:lnTo>
                    <a:pt x="0" y="1661"/>
                  </a:lnTo>
                  <a:lnTo>
                    <a:pt x="4639" y="1174"/>
                  </a:lnTo>
                  <a:lnTo>
                    <a:pt x="8999" y="607"/>
                  </a:lnTo>
                  <a:lnTo>
                    <a:pt x="13079" y="0"/>
                  </a:lnTo>
                  <a:lnTo>
                    <a:pt x="11599" y="2430"/>
                  </a:lnTo>
                  <a:lnTo>
                    <a:pt x="8919" y="4091"/>
                  </a:lnTo>
                  <a:close/>
                </a:path>
              </a:pathLst>
            </a:custGeom>
            <a:solidFill>
              <a:srgbClr val="533826"/>
            </a:solidFill>
          </p:spPr>
          <p:txBody>
            <a:bodyPr wrap="square" lIns="0" tIns="0" rIns="0" bIns="0" rtlCol="0"/>
            <a:lstStyle/>
            <a:p>
              <a:endParaRPr/>
            </a:p>
          </p:txBody>
        </p:sp>
        <p:sp>
          <p:nvSpPr>
            <p:cNvPr id="79" name="object 79"/>
            <p:cNvSpPr/>
            <p:nvPr/>
          </p:nvSpPr>
          <p:spPr>
            <a:xfrm>
              <a:off x="14297848" y="4971265"/>
              <a:ext cx="325755" cy="53975"/>
            </a:xfrm>
            <a:custGeom>
              <a:avLst/>
              <a:gdLst/>
              <a:ahLst/>
              <a:cxnLst/>
              <a:rect l="l" t="t" r="r" b="b"/>
              <a:pathLst>
                <a:path w="325755" h="53975">
                  <a:moveTo>
                    <a:pt x="322380" y="53800"/>
                  </a:moveTo>
                  <a:lnTo>
                    <a:pt x="359" y="53800"/>
                  </a:lnTo>
                  <a:lnTo>
                    <a:pt x="0" y="49465"/>
                  </a:lnTo>
                  <a:lnTo>
                    <a:pt x="919" y="45252"/>
                  </a:lnTo>
                  <a:lnTo>
                    <a:pt x="2879" y="41687"/>
                  </a:lnTo>
                  <a:lnTo>
                    <a:pt x="66372" y="43332"/>
                  </a:lnTo>
                  <a:lnTo>
                    <a:pt x="118927" y="43211"/>
                  </a:lnTo>
                  <a:lnTo>
                    <a:pt x="161545" y="41579"/>
                  </a:lnTo>
                  <a:lnTo>
                    <a:pt x="195228" y="38689"/>
                  </a:lnTo>
                  <a:lnTo>
                    <a:pt x="196748" y="40188"/>
                  </a:lnTo>
                  <a:lnTo>
                    <a:pt x="198787" y="41120"/>
                  </a:lnTo>
                  <a:lnTo>
                    <a:pt x="204147" y="41120"/>
                  </a:lnTo>
                  <a:lnTo>
                    <a:pt x="206827" y="39459"/>
                  </a:lnTo>
                  <a:lnTo>
                    <a:pt x="208307" y="37028"/>
                  </a:lnTo>
                  <a:lnTo>
                    <a:pt x="250705" y="26357"/>
                  </a:lnTo>
                  <a:lnTo>
                    <a:pt x="265088" y="14493"/>
                  </a:lnTo>
                  <a:lnTo>
                    <a:pt x="264300" y="4862"/>
                  </a:lnTo>
                  <a:lnTo>
                    <a:pt x="261184" y="891"/>
                  </a:lnTo>
                  <a:lnTo>
                    <a:pt x="265063" y="40"/>
                  </a:lnTo>
                  <a:lnTo>
                    <a:pt x="297261" y="24267"/>
                  </a:lnTo>
                  <a:lnTo>
                    <a:pt x="310301" y="22849"/>
                  </a:lnTo>
                  <a:lnTo>
                    <a:pt x="325540" y="41889"/>
                  </a:lnTo>
                  <a:lnTo>
                    <a:pt x="322380" y="53800"/>
                  </a:lnTo>
                  <a:close/>
                </a:path>
              </a:pathLst>
            </a:custGeom>
            <a:solidFill>
              <a:srgbClr val="9D826B"/>
            </a:solidFill>
          </p:spPr>
          <p:txBody>
            <a:bodyPr wrap="square" lIns="0" tIns="0" rIns="0" bIns="0" rtlCol="0"/>
            <a:lstStyle/>
            <a:p>
              <a:endParaRPr/>
            </a:p>
          </p:txBody>
        </p:sp>
        <p:pic>
          <p:nvPicPr>
            <p:cNvPr id="80" name="object 80"/>
            <p:cNvPicPr/>
            <p:nvPr/>
          </p:nvPicPr>
          <p:blipFill>
            <a:blip r:embed="rId5" cstate="print"/>
            <a:stretch>
              <a:fillRect/>
            </a:stretch>
          </p:blipFill>
          <p:spPr>
            <a:xfrm>
              <a:off x="14500754" y="4849200"/>
              <a:ext cx="74957" cy="113718"/>
            </a:xfrm>
            <a:prstGeom prst="rect">
              <a:avLst/>
            </a:prstGeom>
          </p:spPr>
        </p:pic>
        <p:sp>
          <p:nvSpPr>
            <p:cNvPr id="81" name="object 81"/>
            <p:cNvSpPr/>
            <p:nvPr/>
          </p:nvSpPr>
          <p:spPr>
            <a:xfrm>
              <a:off x="15576142" y="4041046"/>
              <a:ext cx="1531620" cy="1531620"/>
            </a:xfrm>
            <a:custGeom>
              <a:avLst/>
              <a:gdLst/>
              <a:ahLst/>
              <a:cxnLst/>
              <a:rect l="l" t="t" r="r" b="b"/>
              <a:pathLst>
                <a:path w="1531619" h="1531620">
                  <a:moveTo>
                    <a:pt x="765769" y="1531532"/>
                  </a:moveTo>
                  <a:lnTo>
                    <a:pt x="717338" y="1530026"/>
                  </a:lnTo>
                  <a:lnTo>
                    <a:pt x="669710" y="1525566"/>
                  </a:lnTo>
                  <a:lnTo>
                    <a:pt x="622972" y="1518242"/>
                  </a:lnTo>
                  <a:lnTo>
                    <a:pt x="577214" y="1508145"/>
                  </a:lnTo>
                  <a:lnTo>
                    <a:pt x="532526" y="1495364"/>
                  </a:lnTo>
                  <a:lnTo>
                    <a:pt x="488997" y="1479988"/>
                  </a:lnTo>
                  <a:lnTo>
                    <a:pt x="446716" y="1462107"/>
                  </a:lnTo>
                  <a:lnTo>
                    <a:pt x="405775" y="1441811"/>
                  </a:lnTo>
                  <a:lnTo>
                    <a:pt x="366262" y="1419189"/>
                  </a:lnTo>
                  <a:lnTo>
                    <a:pt x="328267" y="1394333"/>
                  </a:lnTo>
                  <a:lnTo>
                    <a:pt x="291879" y="1367330"/>
                  </a:lnTo>
                  <a:lnTo>
                    <a:pt x="257190" y="1338270"/>
                  </a:lnTo>
                  <a:lnTo>
                    <a:pt x="224287" y="1307245"/>
                  </a:lnTo>
                  <a:lnTo>
                    <a:pt x="193261" y="1274342"/>
                  </a:lnTo>
                  <a:lnTo>
                    <a:pt x="164202" y="1239652"/>
                  </a:lnTo>
                  <a:lnTo>
                    <a:pt x="137199" y="1203265"/>
                  </a:lnTo>
                  <a:lnTo>
                    <a:pt x="112342" y="1165270"/>
                  </a:lnTo>
                  <a:lnTo>
                    <a:pt x="89721" y="1125757"/>
                  </a:lnTo>
                  <a:lnTo>
                    <a:pt x="69425" y="1084815"/>
                  </a:lnTo>
                  <a:lnTo>
                    <a:pt x="51544" y="1042535"/>
                  </a:lnTo>
                  <a:lnTo>
                    <a:pt x="36168" y="999006"/>
                  </a:lnTo>
                  <a:lnTo>
                    <a:pt x="23387" y="954318"/>
                  </a:lnTo>
                  <a:lnTo>
                    <a:pt x="13289" y="908560"/>
                  </a:lnTo>
                  <a:lnTo>
                    <a:pt x="5966" y="861822"/>
                  </a:lnTo>
                  <a:lnTo>
                    <a:pt x="1506" y="814194"/>
                  </a:lnTo>
                  <a:lnTo>
                    <a:pt x="0" y="765772"/>
                  </a:lnTo>
                  <a:lnTo>
                    <a:pt x="1506" y="717338"/>
                  </a:lnTo>
                  <a:lnTo>
                    <a:pt x="5966" y="669710"/>
                  </a:lnTo>
                  <a:lnTo>
                    <a:pt x="13289" y="622972"/>
                  </a:lnTo>
                  <a:lnTo>
                    <a:pt x="23387" y="577214"/>
                  </a:lnTo>
                  <a:lnTo>
                    <a:pt x="36168" y="532526"/>
                  </a:lnTo>
                  <a:lnTo>
                    <a:pt x="51544" y="488997"/>
                  </a:lnTo>
                  <a:lnTo>
                    <a:pt x="69425" y="446717"/>
                  </a:lnTo>
                  <a:lnTo>
                    <a:pt x="89721" y="405775"/>
                  </a:lnTo>
                  <a:lnTo>
                    <a:pt x="112342" y="366262"/>
                  </a:lnTo>
                  <a:lnTo>
                    <a:pt x="137199" y="328267"/>
                  </a:lnTo>
                  <a:lnTo>
                    <a:pt x="164202" y="291880"/>
                  </a:lnTo>
                  <a:lnTo>
                    <a:pt x="193261" y="257190"/>
                  </a:lnTo>
                  <a:lnTo>
                    <a:pt x="224287" y="224287"/>
                  </a:lnTo>
                  <a:lnTo>
                    <a:pt x="257190" y="193262"/>
                  </a:lnTo>
                  <a:lnTo>
                    <a:pt x="291879" y="164202"/>
                  </a:lnTo>
                  <a:lnTo>
                    <a:pt x="328267" y="137199"/>
                  </a:lnTo>
                  <a:lnTo>
                    <a:pt x="366262" y="112342"/>
                  </a:lnTo>
                  <a:lnTo>
                    <a:pt x="405775" y="89721"/>
                  </a:lnTo>
                  <a:lnTo>
                    <a:pt x="446716" y="69425"/>
                  </a:lnTo>
                  <a:lnTo>
                    <a:pt x="488997" y="51544"/>
                  </a:lnTo>
                  <a:lnTo>
                    <a:pt x="532526" y="36168"/>
                  </a:lnTo>
                  <a:lnTo>
                    <a:pt x="577214" y="23387"/>
                  </a:lnTo>
                  <a:lnTo>
                    <a:pt x="622972" y="13289"/>
                  </a:lnTo>
                  <a:lnTo>
                    <a:pt x="669710" y="5966"/>
                  </a:lnTo>
                  <a:lnTo>
                    <a:pt x="717338" y="1506"/>
                  </a:lnTo>
                  <a:lnTo>
                    <a:pt x="765766" y="0"/>
                  </a:lnTo>
                  <a:lnTo>
                    <a:pt x="765766" y="306306"/>
                  </a:lnTo>
                  <a:lnTo>
                    <a:pt x="718789" y="308678"/>
                  </a:lnTo>
                  <a:lnTo>
                    <a:pt x="673169" y="315641"/>
                  </a:lnTo>
                  <a:lnTo>
                    <a:pt x="629136" y="326962"/>
                  </a:lnTo>
                  <a:lnTo>
                    <a:pt x="586923" y="342413"/>
                  </a:lnTo>
                  <a:lnTo>
                    <a:pt x="546760" y="361760"/>
                  </a:lnTo>
                  <a:lnTo>
                    <a:pt x="508877" y="384775"/>
                  </a:lnTo>
                  <a:lnTo>
                    <a:pt x="473506" y="411224"/>
                  </a:lnTo>
                  <a:lnTo>
                    <a:pt x="440878" y="440879"/>
                  </a:lnTo>
                  <a:lnTo>
                    <a:pt x="411224" y="473507"/>
                  </a:lnTo>
                  <a:lnTo>
                    <a:pt x="384774" y="508878"/>
                  </a:lnTo>
                  <a:lnTo>
                    <a:pt x="361760" y="546760"/>
                  </a:lnTo>
                  <a:lnTo>
                    <a:pt x="342412" y="586923"/>
                  </a:lnTo>
                  <a:lnTo>
                    <a:pt x="326962" y="629137"/>
                  </a:lnTo>
                  <a:lnTo>
                    <a:pt x="315640" y="673169"/>
                  </a:lnTo>
                  <a:lnTo>
                    <a:pt x="308677" y="718789"/>
                  </a:lnTo>
                  <a:lnTo>
                    <a:pt x="306306" y="765760"/>
                  </a:lnTo>
                  <a:lnTo>
                    <a:pt x="308677" y="812743"/>
                  </a:lnTo>
                  <a:lnTo>
                    <a:pt x="315640" y="858363"/>
                  </a:lnTo>
                  <a:lnTo>
                    <a:pt x="326962" y="902395"/>
                  </a:lnTo>
                  <a:lnTo>
                    <a:pt x="342412" y="944609"/>
                  </a:lnTo>
                  <a:lnTo>
                    <a:pt x="361760" y="984772"/>
                  </a:lnTo>
                  <a:lnTo>
                    <a:pt x="384774" y="1022654"/>
                  </a:lnTo>
                  <a:lnTo>
                    <a:pt x="411224" y="1058025"/>
                  </a:lnTo>
                  <a:lnTo>
                    <a:pt x="440878" y="1090653"/>
                  </a:lnTo>
                  <a:lnTo>
                    <a:pt x="473506" y="1120308"/>
                  </a:lnTo>
                  <a:lnTo>
                    <a:pt x="508877" y="1146757"/>
                  </a:lnTo>
                  <a:lnTo>
                    <a:pt x="546760" y="1169772"/>
                  </a:lnTo>
                  <a:lnTo>
                    <a:pt x="586923" y="1189119"/>
                  </a:lnTo>
                  <a:lnTo>
                    <a:pt x="629136" y="1204570"/>
                  </a:lnTo>
                  <a:lnTo>
                    <a:pt x="673169" y="1215891"/>
                  </a:lnTo>
                  <a:lnTo>
                    <a:pt x="718789" y="1222854"/>
                  </a:lnTo>
                  <a:lnTo>
                    <a:pt x="765766" y="1225226"/>
                  </a:lnTo>
                  <a:lnTo>
                    <a:pt x="1378035" y="1225226"/>
                  </a:lnTo>
                  <a:lnTo>
                    <a:pt x="1367329" y="1239652"/>
                  </a:lnTo>
                  <a:lnTo>
                    <a:pt x="1338270" y="1274342"/>
                  </a:lnTo>
                  <a:lnTo>
                    <a:pt x="1307244" y="1307245"/>
                  </a:lnTo>
                  <a:lnTo>
                    <a:pt x="1274341" y="1338270"/>
                  </a:lnTo>
                  <a:lnTo>
                    <a:pt x="1239652" y="1367330"/>
                  </a:lnTo>
                  <a:lnTo>
                    <a:pt x="1203264" y="1394333"/>
                  </a:lnTo>
                  <a:lnTo>
                    <a:pt x="1165269" y="1419189"/>
                  </a:lnTo>
                  <a:lnTo>
                    <a:pt x="1125756" y="1441811"/>
                  </a:lnTo>
                  <a:lnTo>
                    <a:pt x="1084815" y="1462107"/>
                  </a:lnTo>
                  <a:lnTo>
                    <a:pt x="1042535" y="1479988"/>
                  </a:lnTo>
                  <a:lnTo>
                    <a:pt x="999006" y="1495364"/>
                  </a:lnTo>
                  <a:lnTo>
                    <a:pt x="954317" y="1508145"/>
                  </a:lnTo>
                  <a:lnTo>
                    <a:pt x="908560" y="1518242"/>
                  </a:lnTo>
                  <a:lnTo>
                    <a:pt x="861822" y="1525566"/>
                  </a:lnTo>
                  <a:lnTo>
                    <a:pt x="814194" y="1530026"/>
                  </a:lnTo>
                  <a:lnTo>
                    <a:pt x="765769" y="1531532"/>
                  </a:lnTo>
                  <a:close/>
                </a:path>
                <a:path w="1531619" h="1531620">
                  <a:moveTo>
                    <a:pt x="1378035" y="1225226"/>
                  </a:moveTo>
                  <a:lnTo>
                    <a:pt x="765766" y="1225226"/>
                  </a:lnTo>
                  <a:lnTo>
                    <a:pt x="812743" y="1222854"/>
                  </a:lnTo>
                  <a:lnTo>
                    <a:pt x="858363" y="1215891"/>
                  </a:lnTo>
                  <a:lnTo>
                    <a:pt x="902395" y="1204570"/>
                  </a:lnTo>
                  <a:lnTo>
                    <a:pt x="944608" y="1189119"/>
                  </a:lnTo>
                  <a:lnTo>
                    <a:pt x="984772" y="1169772"/>
                  </a:lnTo>
                  <a:lnTo>
                    <a:pt x="1022654" y="1146757"/>
                  </a:lnTo>
                  <a:lnTo>
                    <a:pt x="1058025" y="1120308"/>
                  </a:lnTo>
                  <a:lnTo>
                    <a:pt x="1090653" y="1090653"/>
                  </a:lnTo>
                  <a:lnTo>
                    <a:pt x="1120307" y="1058025"/>
                  </a:lnTo>
                  <a:lnTo>
                    <a:pt x="1146757" y="1022654"/>
                  </a:lnTo>
                  <a:lnTo>
                    <a:pt x="1169771" y="984772"/>
                  </a:lnTo>
                  <a:lnTo>
                    <a:pt x="1189119" y="944609"/>
                  </a:lnTo>
                  <a:lnTo>
                    <a:pt x="1204569" y="902395"/>
                  </a:lnTo>
                  <a:lnTo>
                    <a:pt x="1215891" y="858363"/>
                  </a:lnTo>
                  <a:lnTo>
                    <a:pt x="1222853" y="812743"/>
                  </a:lnTo>
                  <a:lnTo>
                    <a:pt x="1225225" y="765772"/>
                  </a:lnTo>
                  <a:lnTo>
                    <a:pt x="1222853" y="718789"/>
                  </a:lnTo>
                  <a:lnTo>
                    <a:pt x="1215891" y="673169"/>
                  </a:lnTo>
                  <a:lnTo>
                    <a:pt x="1204569" y="629137"/>
                  </a:lnTo>
                  <a:lnTo>
                    <a:pt x="1189119" y="586923"/>
                  </a:lnTo>
                  <a:lnTo>
                    <a:pt x="1169771" y="546760"/>
                  </a:lnTo>
                  <a:lnTo>
                    <a:pt x="1146757" y="508878"/>
                  </a:lnTo>
                  <a:lnTo>
                    <a:pt x="1120307" y="473507"/>
                  </a:lnTo>
                  <a:lnTo>
                    <a:pt x="1090653" y="440879"/>
                  </a:lnTo>
                  <a:lnTo>
                    <a:pt x="1058025" y="411224"/>
                  </a:lnTo>
                  <a:lnTo>
                    <a:pt x="1022654" y="384775"/>
                  </a:lnTo>
                  <a:lnTo>
                    <a:pt x="984772" y="361760"/>
                  </a:lnTo>
                  <a:lnTo>
                    <a:pt x="944608" y="342413"/>
                  </a:lnTo>
                  <a:lnTo>
                    <a:pt x="902395" y="326962"/>
                  </a:lnTo>
                  <a:lnTo>
                    <a:pt x="858363" y="315641"/>
                  </a:lnTo>
                  <a:lnTo>
                    <a:pt x="812743" y="308678"/>
                  </a:lnTo>
                  <a:lnTo>
                    <a:pt x="765766" y="306306"/>
                  </a:lnTo>
                  <a:lnTo>
                    <a:pt x="765766" y="0"/>
                  </a:lnTo>
                  <a:lnTo>
                    <a:pt x="814194" y="1506"/>
                  </a:lnTo>
                  <a:lnTo>
                    <a:pt x="861822" y="5966"/>
                  </a:lnTo>
                  <a:lnTo>
                    <a:pt x="908560" y="13289"/>
                  </a:lnTo>
                  <a:lnTo>
                    <a:pt x="954317" y="23387"/>
                  </a:lnTo>
                  <a:lnTo>
                    <a:pt x="999006" y="36168"/>
                  </a:lnTo>
                  <a:lnTo>
                    <a:pt x="1042535" y="51544"/>
                  </a:lnTo>
                  <a:lnTo>
                    <a:pt x="1084815" y="69425"/>
                  </a:lnTo>
                  <a:lnTo>
                    <a:pt x="1125756" y="89721"/>
                  </a:lnTo>
                  <a:lnTo>
                    <a:pt x="1165269" y="112342"/>
                  </a:lnTo>
                  <a:lnTo>
                    <a:pt x="1203264" y="137199"/>
                  </a:lnTo>
                  <a:lnTo>
                    <a:pt x="1239652" y="164202"/>
                  </a:lnTo>
                  <a:lnTo>
                    <a:pt x="1274341" y="193262"/>
                  </a:lnTo>
                  <a:lnTo>
                    <a:pt x="1307244" y="224287"/>
                  </a:lnTo>
                  <a:lnTo>
                    <a:pt x="1338270" y="257190"/>
                  </a:lnTo>
                  <a:lnTo>
                    <a:pt x="1367329" y="291880"/>
                  </a:lnTo>
                  <a:lnTo>
                    <a:pt x="1394332" y="328267"/>
                  </a:lnTo>
                  <a:lnTo>
                    <a:pt x="1419189" y="366262"/>
                  </a:lnTo>
                  <a:lnTo>
                    <a:pt x="1441810" y="405775"/>
                  </a:lnTo>
                  <a:lnTo>
                    <a:pt x="1462106" y="446717"/>
                  </a:lnTo>
                  <a:lnTo>
                    <a:pt x="1479987" y="488997"/>
                  </a:lnTo>
                  <a:lnTo>
                    <a:pt x="1495363" y="532526"/>
                  </a:lnTo>
                  <a:lnTo>
                    <a:pt x="1508144" y="577214"/>
                  </a:lnTo>
                  <a:lnTo>
                    <a:pt x="1518242" y="622972"/>
                  </a:lnTo>
                  <a:lnTo>
                    <a:pt x="1525565" y="669710"/>
                  </a:lnTo>
                  <a:lnTo>
                    <a:pt x="1530025" y="717338"/>
                  </a:lnTo>
                  <a:lnTo>
                    <a:pt x="1531531" y="765772"/>
                  </a:lnTo>
                  <a:lnTo>
                    <a:pt x="1530025" y="814194"/>
                  </a:lnTo>
                  <a:lnTo>
                    <a:pt x="1525565" y="861822"/>
                  </a:lnTo>
                  <a:lnTo>
                    <a:pt x="1518242" y="908560"/>
                  </a:lnTo>
                  <a:lnTo>
                    <a:pt x="1508144" y="954318"/>
                  </a:lnTo>
                  <a:lnTo>
                    <a:pt x="1495363" y="999006"/>
                  </a:lnTo>
                  <a:lnTo>
                    <a:pt x="1479987" y="1042535"/>
                  </a:lnTo>
                  <a:lnTo>
                    <a:pt x="1462106" y="1084815"/>
                  </a:lnTo>
                  <a:lnTo>
                    <a:pt x="1441810" y="1125757"/>
                  </a:lnTo>
                  <a:lnTo>
                    <a:pt x="1419189" y="1165270"/>
                  </a:lnTo>
                  <a:lnTo>
                    <a:pt x="1394332" y="1203265"/>
                  </a:lnTo>
                  <a:lnTo>
                    <a:pt x="1378035" y="1225226"/>
                  </a:lnTo>
                  <a:close/>
                </a:path>
              </a:pathLst>
            </a:custGeom>
            <a:solidFill>
              <a:srgbClr val="6BE4E7"/>
            </a:solidFill>
          </p:spPr>
          <p:txBody>
            <a:bodyPr wrap="square" lIns="0" tIns="0" rIns="0" bIns="0" rtlCol="0"/>
            <a:lstStyle/>
            <a:p>
              <a:endParaRPr/>
            </a:p>
          </p:txBody>
        </p:sp>
        <p:sp>
          <p:nvSpPr>
            <p:cNvPr id="82" name="object 82"/>
            <p:cNvSpPr/>
            <p:nvPr/>
          </p:nvSpPr>
          <p:spPr>
            <a:xfrm>
              <a:off x="16341908" y="4060505"/>
              <a:ext cx="764540" cy="860425"/>
            </a:xfrm>
            <a:custGeom>
              <a:avLst/>
              <a:gdLst/>
              <a:ahLst/>
              <a:cxnLst/>
              <a:rect l="l" t="t" r="r" b="b"/>
              <a:pathLst>
                <a:path w="764540" h="860425">
                  <a:moveTo>
                    <a:pt x="621174" y="859851"/>
                  </a:moveTo>
                  <a:lnTo>
                    <a:pt x="572365" y="855164"/>
                  </a:lnTo>
                  <a:lnTo>
                    <a:pt x="529015" y="836164"/>
                  </a:lnTo>
                  <a:lnTo>
                    <a:pt x="493804" y="805205"/>
                  </a:lnTo>
                  <a:lnTo>
                    <a:pt x="469410" y="764644"/>
                  </a:lnTo>
                  <a:lnTo>
                    <a:pt x="458513" y="716836"/>
                  </a:lnTo>
                  <a:lnTo>
                    <a:pt x="452748" y="667979"/>
                  </a:lnTo>
                  <a:lnTo>
                    <a:pt x="441988" y="620700"/>
                  </a:lnTo>
                  <a:lnTo>
                    <a:pt x="426484" y="575304"/>
                  </a:lnTo>
                  <a:lnTo>
                    <a:pt x="406488" y="532092"/>
                  </a:lnTo>
                  <a:lnTo>
                    <a:pt x="382249" y="491368"/>
                  </a:lnTo>
                  <a:lnTo>
                    <a:pt x="354019" y="453436"/>
                  </a:lnTo>
                  <a:lnTo>
                    <a:pt x="322049" y="418598"/>
                  </a:lnTo>
                  <a:lnTo>
                    <a:pt x="286588" y="387158"/>
                  </a:lnTo>
                  <a:lnTo>
                    <a:pt x="247889" y="359419"/>
                  </a:lnTo>
                  <a:lnTo>
                    <a:pt x="206201" y="335683"/>
                  </a:lnTo>
                  <a:lnTo>
                    <a:pt x="161776" y="316255"/>
                  </a:lnTo>
                  <a:lnTo>
                    <a:pt x="114864" y="301437"/>
                  </a:lnTo>
                  <a:lnTo>
                    <a:pt x="77498" y="286313"/>
                  </a:lnTo>
                  <a:lnTo>
                    <a:pt x="45849" y="262425"/>
                  </a:lnTo>
                  <a:lnTo>
                    <a:pt x="21388" y="231217"/>
                  </a:lnTo>
                  <a:lnTo>
                    <a:pt x="5586" y="194133"/>
                  </a:lnTo>
                  <a:lnTo>
                    <a:pt x="0" y="154211"/>
                  </a:lnTo>
                  <a:lnTo>
                    <a:pt x="4863" y="114858"/>
                  </a:lnTo>
                  <a:lnTo>
                    <a:pt x="19659" y="78070"/>
                  </a:lnTo>
                  <a:lnTo>
                    <a:pt x="43875" y="45843"/>
                  </a:lnTo>
                  <a:lnTo>
                    <a:pt x="75654" y="21045"/>
                  </a:lnTo>
                  <a:lnTo>
                    <a:pt x="112166" y="5579"/>
                  </a:lnTo>
                  <a:lnTo>
                    <a:pt x="151424" y="0"/>
                  </a:lnTo>
                  <a:lnTo>
                    <a:pt x="191440" y="4857"/>
                  </a:lnTo>
                  <a:lnTo>
                    <a:pt x="238826" y="18724"/>
                  </a:lnTo>
                  <a:lnTo>
                    <a:pt x="284780" y="35431"/>
                  </a:lnTo>
                  <a:lnTo>
                    <a:pt x="329212" y="54867"/>
                  </a:lnTo>
                  <a:lnTo>
                    <a:pt x="372032" y="76925"/>
                  </a:lnTo>
                  <a:lnTo>
                    <a:pt x="413148" y="101493"/>
                  </a:lnTo>
                  <a:lnTo>
                    <a:pt x="452472" y="128464"/>
                  </a:lnTo>
                  <a:lnTo>
                    <a:pt x="489913" y="157728"/>
                  </a:lnTo>
                  <a:lnTo>
                    <a:pt x="525380" y="189176"/>
                  </a:lnTo>
                  <a:lnTo>
                    <a:pt x="558783" y="222700"/>
                  </a:lnTo>
                  <a:lnTo>
                    <a:pt x="590033" y="258189"/>
                  </a:lnTo>
                  <a:lnTo>
                    <a:pt x="619037" y="295534"/>
                  </a:lnTo>
                  <a:lnTo>
                    <a:pt x="645708" y="334628"/>
                  </a:lnTo>
                  <a:lnTo>
                    <a:pt x="669953" y="375359"/>
                  </a:lnTo>
                  <a:lnTo>
                    <a:pt x="691683" y="417620"/>
                  </a:lnTo>
                  <a:lnTo>
                    <a:pt x="710808" y="461302"/>
                  </a:lnTo>
                  <a:lnTo>
                    <a:pt x="727237" y="506294"/>
                  </a:lnTo>
                  <a:lnTo>
                    <a:pt x="740880" y="552488"/>
                  </a:lnTo>
                  <a:lnTo>
                    <a:pt x="751646" y="599775"/>
                  </a:lnTo>
                  <a:lnTo>
                    <a:pt x="759446" y="648045"/>
                  </a:lnTo>
                  <a:lnTo>
                    <a:pt x="764189" y="697190"/>
                  </a:lnTo>
                  <a:lnTo>
                    <a:pt x="759502" y="745999"/>
                  </a:lnTo>
                  <a:lnTo>
                    <a:pt x="740502" y="789349"/>
                  </a:lnTo>
                  <a:lnTo>
                    <a:pt x="709543" y="824561"/>
                  </a:lnTo>
                  <a:lnTo>
                    <a:pt x="668982" y="848954"/>
                  </a:lnTo>
                  <a:lnTo>
                    <a:pt x="621174" y="859851"/>
                  </a:lnTo>
                  <a:close/>
                </a:path>
              </a:pathLst>
            </a:custGeom>
            <a:solidFill>
              <a:srgbClr val="7B6DA5"/>
            </a:solidFill>
          </p:spPr>
          <p:txBody>
            <a:bodyPr wrap="square" lIns="0" tIns="0" rIns="0" bIns="0" rtlCol="0"/>
            <a:lstStyle/>
            <a:p>
              <a:endParaRPr/>
            </a:p>
          </p:txBody>
        </p:sp>
        <p:pic>
          <p:nvPicPr>
            <p:cNvPr id="83" name="object 83"/>
            <p:cNvPicPr/>
            <p:nvPr/>
          </p:nvPicPr>
          <p:blipFill>
            <a:blip r:embed="rId6" cstate="print"/>
            <a:stretch>
              <a:fillRect/>
            </a:stretch>
          </p:blipFill>
          <p:spPr>
            <a:xfrm>
              <a:off x="16241886" y="4369850"/>
              <a:ext cx="200024" cy="752474"/>
            </a:xfrm>
            <a:prstGeom prst="rect">
              <a:avLst/>
            </a:prstGeom>
          </p:spPr>
        </p:pic>
        <p:pic>
          <p:nvPicPr>
            <p:cNvPr id="84" name="object 84"/>
            <p:cNvPicPr/>
            <p:nvPr/>
          </p:nvPicPr>
          <p:blipFill>
            <a:blip r:embed="rId7" cstate="print"/>
            <a:stretch>
              <a:fillRect/>
            </a:stretch>
          </p:blipFill>
          <p:spPr>
            <a:xfrm>
              <a:off x="15576142" y="2056582"/>
              <a:ext cx="1531531" cy="1531532"/>
            </a:xfrm>
            <a:prstGeom prst="rect">
              <a:avLst/>
            </a:prstGeom>
          </p:spPr>
        </p:pic>
        <p:sp>
          <p:nvSpPr>
            <p:cNvPr id="85" name="object 85"/>
            <p:cNvSpPr/>
            <p:nvPr/>
          </p:nvSpPr>
          <p:spPr>
            <a:xfrm>
              <a:off x="15109260" y="3577963"/>
              <a:ext cx="603885" cy="456565"/>
            </a:xfrm>
            <a:custGeom>
              <a:avLst/>
              <a:gdLst/>
              <a:ahLst/>
              <a:cxnLst/>
              <a:rect l="l" t="t" r="r" b="b"/>
              <a:pathLst>
                <a:path w="603884" h="456564">
                  <a:moveTo>
                    <a:pt x="66891" y="154120"/>
                  </a:moveTo>
                  <a:lnTo>
                    <a:pt x="63761" y="150140"/>
                  </a:lnTo>
                  <a:lnTo>
                    <a:pt x="54527" y="140976"/>
                  </a:lnTo>
                  <a:lnTo>
                    <a:pt x="39418" y="130795"/>
                  </a:lnTo>
                  <a:lnTo>
                    <a:pt x="18667" y="123764"/>
                  </a:lnTo>
                  <a:lnTo>
                    <a:pt x="1784" y="115198"/>
                  </a:lnTo>
                  <a:lnTo>
                    <a:pt x="0" y="100983"/>
                  </a:lnTo>
                  <a:lnTo>
                    <a:pt x="16120" y="86214"/>
                  </a:lnTo>
                  <a:lnTo>
                    <a:pt x="52951" y="75984"/>
                  </a:lnTo>
                  <a:lnTo>
                    <a:pt x="101093" y="68428"/>
                  </a:lnTo>
                  <a:lnTo>
                    <a:pt x="149917" y="57526"/>
                  </a:lnTo>
                  <a:lnTo>
                    <a:pt x="196280" y="42596"/>
                  </a:lnTo>
                  <a:lnTo>
                    <a:pt x="271484" y="6370"/>
                  </a:lnTo>
                  <a:lnTo>
                    <a:pt x="300125" y="0"/>
                  </a:lnTo>
                  <a:lnTo>
                    <a:pt x="321631" y="2316"/>
                  </a:lnTo>
                  <a:lnTo>
                    <a:pt x="334674" y="11793"/>
                  </a:lnTo>
                  <a:lnTo>
                    <a:pt x="335919" y="25042"/>
                  </a:lnTo>
                  <a:lnTo>
                    <a:pt x="328182" y="38680"/>
                  </a:lnTo>
                  <a:lnTo>
                    <a:pt x="322293" y="55618"/>
                  </a:lnTo>
                  <a:lnTo>
                    <a:pt x="329081" y="78767"/>
                  </a:lnTo>
                  <a:lnTo>
                    <a:pt x="66891" y="154120"/>
                  </a:lnTo>
                  <a:close/>
                </a:path>
                <a:path w="603884" h="456564">
                  <a:moveTo>
                    <a:pt x="268090" y="456422"/>
                  </a:moveTo>
                  <a:lnTo>
                    <a:pt x="243460" y="455119"/>
                  </a:lnTo>
                  <a:lnTo>
                    <a:pt x="228024" y="445126"/>
                  </a:lnTo>
                  <a:lnTo>
                    <a:pt x="225781" y="430111"/>
                  </a:lnTo>
                  <a:lnTo>
                    <a:pt x="233744" y="414099"/>
                  </a:lnTo>
                  <a:lnTo>
                    <a:pt x="239399" y="394451"/>
                  </a:lnTo>
                  <a:lnTo>
                    <a:pt x="230227" y="368526"/>
                  </a:lnTo>
                  <a:lnTo>
                    <a:pt x="451235" y="283053"/>
                  </a:lnTo>
                  <a:lnTo>
                    <a:pt x="524122" y="266411"/>
                  </a:lnTo>
                  <a:lnTo>
                    <a:pt x="527931" y="270749"/>
                  </a:lnTo>
                  <a:lnTo>
                    <a:pt x="539014" y="280607"/>
                  </a:lnTo>
                  <a:lnTo>
                    <a:pt x="556851" y="291254"/>
                  </a:lnTo>
                  <a:lnTo>
                    <a:pt x="580924" y="297956"/>
                  </a:lnTo>
                  <a:lnTo>
                    <a:pt x="600685" y="306664"/>
                  </a:lnTo>
                  <a:lnTo>
                    <a:pt x="603594" y="322734"/>
                  </a:lnTo>
                  <a:lnTo>
                    <a:pt x="586149" y="340550"/>
                  </a:lnTo>
                  <a:lnTo>
                    <a:pt x="544843" y="354493"/>
                  </a:lnTo>
                  <a:lnTo>
                    <a:pt x="490480" y="366098"/>
                  </a:lnTo>
                  <a:lnTo>
                    <a:pt x="435563" y="381554"/>
                  </a:lnTo>
                  <a:lnTo>
                    <a:pt x="383700" y="401442"/>
                  </a:lnTo>
                  <a:lnTo>
                    <a:pt x="300306" y="447380"/>
                  </a:lnTo>
                  <a:lnTo>
                    <a:pt x="268090" y="456422"/>
                  </a:lnTo>
                  <a:close/>
                </a:path>
              </a:pathLst>
            </a:custGeom>
            <a:solidFill>
              <a:srgbClr val="CDABE7"/>
            </a:solidFill>
          </p:spPr>
          <p:txBody>
            <a:bodyPr wrap="square" lIns="0" tIns="0" rIns="0" bIns="0" rtlCol="0"/>
            <a:lstStyle/>
            <a:p>
              <a:endParaRPr/>
            </a:p>
          </p:txBody>
        </p:sp>
        <p:sp>
          <p:nvSpPr>
            <p:cNvPr id="86" name="object 86"/>
            <p:cNvSpPr/>
            <p:nvPr/>
          </p:nvSpPr>
          <p:spPr>
            <a:xfrm>
              <a:off x="14732642" y="3486471"/>
              <a:ext cx="1200150" cy="516890"/>
            </a:xfrm>
            <a:custGeom>
              <a:avLst/>
              <a:gdLst/>
              <a:ahLst/>
              <a:cxnLst/>
              <a:rect l="l" t="t" r="r" b="b"/>
              <a:pathLst>
                <a:path w="1200150" h="516889">
                  <a:moveTo>
                    <a:pt x="1164932" y="246988"/>
                  </a:moveTo>
                  <a:lnTo>
                    <a:pt x="267165" y="246988"/>
                  </a:lnTo>
                  <a:lnTo>
                    <a:pt x="317369" y="245120"/>
                  </a:lnTo>
                  <a:lnTo>
                    <a:pt x="369202" y="240886"/>
                  </a:lnTo>
                  <a:lnTo>
                    <a:pt x="422348" y="234033"/>
                  </a:lnTo>
                  <a:lnTo>
                    <a:pt x="476493" y="224308"/>
                  </a:lnTo>
                  <a:lnTo>
                    <a:pt x="531321" y="211458"/>
                  </a:lnTo>
                  <a:lnTo>
                    <a:pt x="578357" y="198204"/>
                  </a:lnTo>
                  <a:lnTo>
                    <a:pt x="625141" y="182820"/>
                  </a:lnTo>
                  <a:lnTo>
                    <a:pt x="671772" y="164596"/>
                  </a:lnTo>
                  <a:lnTo>
                    <a:pt x="718353" y="142821"/>
                  </a:lnTo>
                  <a:lnTo>
                    <a:pt x="764984" y="116786"/>
                  </a:lnTo>
                  <a:lnTo>
                    <a:pt x="811767" y="85781"/>
                  </a:lnTo>
                  <a:lnTo>
                    <a:pt x="858804" y="49096"/>
                  </a:lnTo>
                  <a:lnTo>
                    <a:pt x="893601" y="26098"/>
                  </a:lnTo>
                  <a:lnTo>
                    <a:pt x="935958" y="9199"/>
                  </a:lnTo>
                  <a:lnTo>
                    <a:pt x="983675" y="0"/>
                  </a:lnTo>
                  <a:lnTo>
                    <a:pt x="1034557" y="100"/>
                  </a:lnTo>
                  <a:lnTo>
                    <a:pt x="1086404" y="11099"/>
                  </a:lnTo>
                  <a:lnTo>
                    <a:pt x="1137020" y="34599"/>
                  </a:lnTo>
                  <a:lnTo>
                    <a:pt x="1174776" y="68109"/>
                  </a:lnTo>
                  <a:lnTo>
                    <a:pt x="1194822" y="107865"/>
                  </a:lnTo>
                  <a:lnTo>
                    <a:pt x="1199741" y="150122"/>
                  </a:lnTo>
                  <a:lnTo>
                    <a:pt x="1192113" y="191134"/>
                  </a:lnTo>
                  <a:lnTo>
                    <a:pt x="1170039" y="240483"/>
                  </a:lnTo>
                  <a:lnTo>
                    <a:pt x="1164932" y="246988"/>
                  </a:lnTo>
                  <a:close/>
                </a:path>
                <a:path w="1200150" h="516889">
                  <a:moveTo>
                    <a:pt x="357459" y="516634"/>
                  </a:moveTo>
                  <a:lnTo>
                    <a:pt x="308197" y="515859"/>
                  </a:lnTo>
                  <a:lnTo>
                    <a:pt x="251010" y="511493"/>
                  </a:lnTo>
                  <a:lnTo>
                    <a:pt x="202997" y="503753"/>
                  </a:lnTo>
                  <a:lnTo>
                    <a:pt x="161841" y="492687"/>
                  </a:lnTo>
                  <a:lnTo>
                    <a:pt x="125228" y="478344"/>
                  </a:lnTo>
                  <a:lnTo>
                    <a:pt x="90841" y="460771"/>
                  </a:lnTo>
                  <a:lnTo>
                    <a:pt x="34737" y="421565"/>
                  </a:lnTo>
                  <a:lnTo>
                    <a:pt x="4130" y="373096"/>
                  </a:lnTo>
                  <a:lnTo>
                    <a:pt x="0" y="326092"/>
                  </a:lnTo>
                  <a:lnTo>
                    <a:pt x="18120" y="292372"/>
                  </a:lnTo>
                  <a:lnTo>
                    <a:pt x="51797" y="269746"/>
                  </a:lnTo>
                  <a:lnTo>
                    <a:pt x="94334" y="256027"/>
                  </a:lnTo>
                  <a:lnTo>
                    <a:pt x="139036" y="249026"/>
                  </a:lnTo>
                  <a:lnTo>
                    <a:pt x="179208" y="246555"/>
                  </a:lnTo>
                  <a:lnTo>
                    <a:pt x="208155" y="246424"/>
                  </a:lnTo>
                  <a:lnTo>
                    <a:pt x="218617" y="246714"/>
                  </a:lnTo>
                  <a:lnTo>
                    <a:pt x="218791" y="246714"/>
                  </a:lnTo>
                  <a:lnTo>
                    <a:pt x="1164932" y="246988"/>
                  </a:lnTo>
                  <a:lnTo>
                    <a:pt x="1140818" y="277703"/>
                  </a:lnTo>
                  <a:lnTo>
                    <a:pt x="1103506" y="305906"/>
                  </a:lnTo>
                  <a:lnTo>
                    <a:pt x="1057161" y="328200"/>
                  </a:lnTo>
                  <a:lnTo>
                    <a:pt x="1000839" y="347698"/>
                  </a:lnTo>
                  <a:lnTo>
                    <a:pt x="956733" y="359251"/>
                  </a:lnTo>
                  <a:lnTo>
                    <a:pt x="909032" y="369011"/>
                  </a:lnTo>
                  <a:lnTo>
                    <a:pt x="858594" y="378771"/>
                  </a:lnTo>
                  <a:lnTo>
                    <a:pt x="806277" y="390324"/>
                  </a:lnTo>
                  <a:lnTo>
                    <a:pt x="752939" y="405463"/>
                  </a:lnTo>
                  <a:lnTo>
                    <a:pt x="699438" y="425979"/>
                  </a:lnTo>
                  <a:lnTo>
                    <a:pt x="641618" y="450890"/>
                  </a:lnTo>
                  <a:lnTo>
                    <a:pt x="588994" y="471417"/>
                  </a:lnTo>
                  <a:lnTo>
                    <a:pt x="540242" y="487800"/>
                  </a:lnTo>
                  <a:lnTo>
                    <a:pt x="494037" y="500275"/>
                  </a:lnTo>
                  <a:lnTo>
                    <a:pt x="449054" y="509080"/>
                  </a:lnTo>
                  <a:lnTo>
                    <a:pt x="403970" y="514454"/>
                  </a:lnTo>
                  <a:lnTo>
                    <a:pt x="357459" y="516634"/>
                  </a:lnTo>
                  <a:close/>
                </a:path>
              </a:pathLst>
            </a:custGeom>
            <a:solidFill>
              <a:srgbClr val="FFC4DA"/>
            </a:solidFill>
          </p:spPr>
          <p:txBody>
            <a:bodyPr wrap="square" lIns="0" tIns="0" rIns="0" bIns="0" rtlCol="0"/>
            <a:lstStyle/>
            <a:p>
              <a:endParaRPr/>
            </a:p>
          </p:txBody>
        </p:sp>
        <p:sp>
          <p:nvSpPr>
            <p:cNvPr id="87" name="object 87"/>
            <p:cNvSpPr/>
            <p:nvPr/>
          </p:nvSpPr>
          <p:spPr>
            <a:xfrm>
              <a:off x="14758962" y="3509111"/>
              <a:ext cx="1140460" cy="466090"/>
            </a:xfrm>
            <a:custGeom>
              <a:avLst/>
              <a:gdLst/>
              <a:ahLst/>
              <a:cxnLst/>
              <a:rect l="l" t="t" r="r" b="b"/>
              <a:pathLst>
                <a:path w="1140459" h="466089">
                  <a:moveTo>
                    <a:pt x="904621" y="203085"/>
                  </a:moveTo>
                  <a:lnTo>
                    <a:pt x="903655" y="177965"/>
                  </a:lnTo>
                  <a:lnTo>
                    <a:pt x="870292" y="155917"/>
                  </a:lnTo>
                  <a:lnTo>
                    <a:pt x="839952" y="151307"/>
                  </a:lnTo>
                  <a:lnTo>
                    <a:pt x="806323" y="157492"/>
                  </a:lnTo>
                  <a:lnTo>
                    <a:pt x="773823" y="169011"/>
                  </a:lnTo>
                  <a:lnTo>
                    <a:pt x="726008" y="189090"/>
                  </a:lnTo>
                  <a:lnTo>
                    <a:pt x="704672" y="197866"/>
                  </a:lnTo>
                  <a:lnTo>
                    <a:pt x="678726" y="207695"/>
                  </a:lnTo>
                  <a:lnTo>
                    <a:pt x="644131" y="219646"/>
                  </a:lnTo>
                  <a:lnTo>
                    <a:pt x="629513" y="226644"/>
                  </a:lnTo>
                  <a:lnTo>
                    <a:pt x="617131" y="235394"/>
                  </a:lnTo>
                  <a:lnTo>
                    <a:pt x="603986" y="244144"/>
                  </a:lnTo>
                  <a:lnTo>
                    <a:pt x="587095" y="251155"/>
                  </a:lnTo>
                  <a:lnTo>
                    <a:pt x="563473" y="254647"/>
                  </a:lnTo>
                  <a:lnTo>
                    <a:pt x="545160" y="254063"/>
                  </a:lnTo>
                  <a:lnTo>
                    <a:pt x="526884" y="253631"/>
                  </a:lnTo>
                  <a:lnTo>
                    <a:pt x="503377" y="257594"/>
                  </a:lnTo>
                  <a:lnTo>
                    <a:pt x="440994" y="275285"/>
                  </a:lnTo>
                  <a:lnTo>
                    <a:pt x="396798" y="286537"/>
                  </a:lnTo>
                  <a:lnTo>
                    <a:pt x="370497" y="292455"/>
                  </a:lnTo>
                  <a:lnTo>
                    <a:pt x="361797" y="294182"/>
                  </a:lnTo>
                  <a:lnTo>
                    <a:pt x="337400" y="304279"/>
                  </a:lnTo>
                  <a:lnTo>
                    <a:pt x="319519" y="319430"/>
                  </a:lnTo>
                  <a:lnTo>
                    <a:pt x="311556" y="336080"/>
                  </a:lnTo>
                  <a:lnTo>
                    <a:pt x="316852" y="350634"/>
                  </a:lnTo>
                  <a:lnTo>
                    <a:pt x="340842" y="365302"/>
                  </a:lnTo>
                  <a:lnTo>
                    <a:pt x="375323" y="374789"/>
                  </a:lnTo>
                  <a:lnTo>
                    <a:pt x="417664" y="377977"/>
                  </a:lnTo>
                  <a:lnTo>
                    <a:pt x="465264" y="373748"/>
                  </a:lnTo>
                  <a:lnTo>
                    <a:pt x="515607" y="365163"/>
                  </a:lnTo>
                  <a:lnTo>
                    <a:pt x="591794" y="344957"/>
                  </a:lnTo>
                  <a:lnTo>
                    <a:pt x="633336" y="319036"/>
                  </a:lnTo>
                  <a:lnTo>
                    <a:pt x="647230" y="312483"/>
                  </a:lnTo>
                  <a:lnTo>
                    <a:pt x="668858" y="308254"/>
                  </a:lnTo>
                  <a:lnTo>
                    <a:pt x="692061" y="306171"/>
                  </a:lnTo>
                  <a:lnTo>
                    <a:pt x="713689" y="304609"/>
                  </a:lnTo>
                  <a:lnTo>
                    <a:pt x="730643" y="301980"/>
                  </a:lnTo>
                  <a:lnTo>
                    <a:pt x="772693" y="288683"/>
                  </a:lnTo>
                  <a:lnTo>
                    <a:pt x="810691" y="273570"/>
                  </a:lnTo>
                  <a:lnTo>
                    <a:pt x="866013" y="244144"/>
                  </a:lnTo>
                  <a:lnTo>
                    <a:pt x="887349" y="226682"/>
                  </a:lnTo>
                  <a:lnTo>
                    <a:pt x="904621" y="203085"/>
                  </a:lnTo>
                  <a:close/>
                </a:path>
                <a:path w="1140459" h="466089">
                  <a:moveTo>
                    <a:pt x="1139850" y="111950"/>
                  </a:moveTo>
                  <a:lnTo>
                    <a:pt x="1131074" y="81432"/>
                  </a:lnTo>
                  <a:lnTo>
                    <a:pt x="1131074" y="113157"/>
                  </a:lnTo>
                  <a:lnTo>
                    <a:pt x="1126807" y="155854"/>
                  </a:lnTo>
                  <a:lnTo>
                    <a:pt x="1106144" y="197332"/>
                  </a:lnTo>
                  <a:lnTo>
                    <a:pt x="1070610" y="232168"/>
                  </a:lnTo>
                  <a:lnTo>
                    <a:pt x="1026287" y="260413"/>
                  </a:lnTo>
                  <a:lnTo>
                    <a:pt x="979220" y="282143"/>
                  </a:lnTo>
                  <a:lnTo>
                    <a:pt x="935494" y="297434"/>
                  </a:lnTo>
                  <a:lnTo>
                    <a:pt x="882357" y="310045"/>
                  </a:lnTo>
                  <a:lnTo>
                    <a:pt x="818451" y="322084"/>
                  </a:lnTo>
                  <a:lnTo>
                    <a:pt x="770839" y="332435"/>
                  </a:lnTo>
                  <a:lnTo>
                    <a:pt x="719696" y="346176"/>
                  </a:lnTo>
                  <a:lnTo>
                    <a:pt x="665746" y="364528"/>
                  </a:lnTo>
                  <a:lnTo>
                    <a:pt x="620014" y="381939"/>
                  </a:lnTo>
                  <a:lnTo>
                    <a:pt x="573684" y="398716"/>
                  </a:lnTo>
                  <a:lnTo>
                    <a:pt x="526897" y="414350"/>
                  </a:lnTo>
                  <a:lnTo>
                    <a:pt x="479793" y="428320"/>
                  </a:lnTo>
                  <a:lnTo>
                    <a:pt x="432473" y="440093"/>
                  </a:lnTo>
                  <a:lnTo>
                    <a:pt x="385076" y="449148"/>
                  </a:lnTo>
                  <a:lnTo>
                    <a:pt x="337731" y="454964"/>
                  </a:lnTo>
                  <a:lnTo>
                    <a:pt x="290563" y="457009"/>
                  </a:lnTo>
                  <a:lnTo>
                    <a:pt x="241795" y="453847"/>
                  </a:lnTo>
                  <a:lnTo>
                    <a:pt x="191947" y="444919"/>
                  </a:lnTo>
                  <a:lnTo>
                    <a:pt x="143522" y="431088"/>
                  </a:lnTo>
                  <a:lnTo>
                    <a:pt x="99021" y="413181"/>
                  </a:lnTo>
                  <a:lnTo>
                    <a:pt x="60909" y="392061"/>
                  </a:lnTo>
                  <a:lnTo>
                    <a:pt x="19354" y="353834"/>
                  </a:lnTo>
                  <a:lnTo>
                    <a:pt x="8648" y="325628"/>
                  </a:lnTo>
                  <a:lnTo>
                    <a:pt x="10414" y="312572"/>
                  </a:lnTo>
                  <a:lnTo>
                    <a:pt x="37947" y="283260"/>
                  </a:lnTo>
                  <a:lnTo>
                    <a:pt x="94157" y="265633"/>
                  </a:lnTo>
                  <a:lnTo>
                    <a:pt x="142887" y="260896"/>
                  </a:lnTo>
                  <a:lnTo>
                    <a:pt x="247307" y="256273"/>
                  </a:lnTo>
                  <a:lnTo>
                    <a:pt x="293268" y="253746"/>
                  </a:lnTo>
                  <a:lnTo>
                    <a:pt x="340944" y="249936"/>
                  </a:lnTo>
                  <a:lnTo>
                    <a:pt x="389509" y="244246"/>
                  </a:lnTo>
                  <a:lnTo>
                    <a:pt x="438099" y="236118"/>
                  </a:lnTo>
                  <a:lnTo>
                    <a:pt x="485902" y="224955"/>
                  </a:lnTo>
                  <a:lnTo>
                    <a:pt x="562152" y="203073"/>
                  </a:lnTo>
                  <a:lnTo>
                    <a:pt x="624078" y="182968"/>
                  </a:lnTo>
                  <a:lnTo>
                    <a:pt x="674293" y="163804"/>
                  </a:lnTo>
                  <a:lnTo>
                    <a:pt x="715416" y="144754"/>
                  </a:lnTo>
                  <a:lnTo>
                    <a:pt x="750049" y="124968"/>
                  </a:lnTo>
                  <a:lnTo>
                    <a:pt x="810323" y="79895"/>
                  </a:lnTo>
                  <a:lnTo>
                    <a:pt x="841197" y="52933"/>
                  </a:lnTo>
                  <a:lnTo>
                    <a:pt x="869950" y="32791"/>
                  </a:lnTo>
                  <a:lnTo>
                    <a:pt x="907161" y="17106"/>
                  </a:lnTo>
                  <a:lnTo>
                    <a:pt x="951572" y="8674"/>
                  </a:lnTo>
                  <a:lnTo>
                    <a:pt x="1001941" y="10287"/>
                  </a:lnTo>
                  <a:lnTo>
                    <a:pt x="1057021" y="24752"/>
                  </a:lnTo>
                  <a:lnTo>
                    <a:pt x="1095565" y="46456"/>
                  </a:lnTo>
                  <a:lnTo>
                    <a:pt x="1120457" y="76301"/>
                  </a:lnTo>
                  <a:lnTo>
                    <a:pt x="1131074" y="113157"/>
                  </a:lnTo>
                  <a:lnTo>
                    <a:pt x="1131074" y="81432"/>
                  </a:lnTo>
                  <a:lnTo>
                    <a:pt x="1101623" y="39992"/>
                  </a:lnTo>
                  <a:lnTo>
                    <a:pt x="1060119" y="16573"/>
                  </a:lnTo>
                  <a:lnTo>
                    <a:pt x="1002893" y="1600"/>
                  </a:lnTo>
                  <a:lnTo>
                    <a:pt x="950493" y="0"/>
                  </a:lnTo>
                  <a:lnTo>
                    <a:pt x="904240" y="8890"/>
                  </a:lnTo>
                  <a:lnTo>
                    <a:pt x="865441" y="25323"/>
                  </a:lnTo>
                  <a:lnTo>
                    <a:pt x="835431" y="46380"/>
                  </a:lnTo>
                  <a:lnTo>
                    <a:pt x="804938" y="72999"/>
                  </a:lnTo>
                  <a:lnTo>
                    <a:pt x="775779" y="96431"/>
                  </a:lnTo>
                  <a:lnTo>
                    <a:pt x="711073" y="137071"/>
                  </a:lnTo>
                  <a:lnTo>
                    <a:pt x="670483" y="155854"/>
                  </a:lnTo>
                  <a:lnTo>
                    <a:pt x="620598" y="174891"/>
                  </a:lnTo>
                  <a:lnTo>
                    <a:pt x="559219" y="194805"/>
                  </a:lnTo>
                  <a:lnTo>
                    <a:pt x="483603" y="216484"/>
                  </a:lnTo>
                  <a:lnTo>
                    <a:pt x="436257" y="227545"/>
                  </a:lnTo>
                  <a:lnTo>
                    <a:pt x="388048" y="235597"/>
                  </a:lnTo>
                  <a:lnTo>
                    <a:pt x="339826" y="241236"/>
                  </a:lnTo>
                  <a:lnTo>
                    <a:pt x="292442" y="245021"/>
                  </a:lnTo>
                  <a:lnTo>
                    <a:pt x="246748" y="247535"/>
                  </a:lnTo>
                  <a:lnTo>
                    <a:pt x="171551" y="250647"/>
                  </a:lnTo>
                  <a:lnTo>
                    <a:pt x="142163" y="252158"/>
                  </a:lnTo>
                  <a:lnTo>
                    <a:pt x="92862" y="256984"/>
                  </a:lnTo>
                  <a:lnTo>
                    <a:pt x="32131" y="276453"/>
                  </a:lnTo>
                  <a:lnTo>
                    <a:pt x="2209" y="309791"/>
                  </a:lnTo>
                  <a:lnTo>
                    <a:pt x="0" y="321881"/>
                  </a:lnTo>
                  <a:lnTo>
                    <a:pt x="1739" y="336905"/>
                  </a:lnTo>
                  <a:lnTo>
                    <a:pt x="25501" y="374637"/>
                  </a:lnTo>
                  <a:lnTo>
                    <a:pt x="55549" y="398818"/>
                  </a:lnTo>
                  <a:lnTo>
                    <a:pt x="94627" y="420547"/>
                  </a:lnTo>
                  <a:lnTo>
                    <a:pt x="140233" y="438988"/>
                  </a:lnTo>
                  <a:lnTo>
                    <a:pt x="189788" y="453237"/>
                  </a:lnTo>
                  <a:lnTo>
                    <a:pt x="240753" y="462419"/>
                  </a:lnTo>
                  <a:lnTo>
                    <a:pt x="290588" y="465683"/>
                  </a:lnTo>
                  <a:lnTo>
                    <a:pt x="338289" y="463613"/>
                  </a:lnTo>
                  <a:lnTo>
                    <a:pt x="386118" y="457758"/>
                  </a:lnTo>
                  <a:lnTo>
                    <a:pt x="390042" y="457009"/>
                  </a:lnTo>
                  <a:lnTo>
                    <a:pt x="433946" y="448652"/>
                  </a:lnTo>
                  <a:lnTo>
                    <a:pt x="481660" y="436803"/>
                  </a:lnTo>
                  <a:lnTo>
                    <a:pt x="529132" y="422757"/>
                  </a:lnTo>
                  <a:lnTo>
                    <a:pt x="576249" y="407022"/>
                  </a:lnTo>
                  <a:lnTo>
                    <a:pt x="622884" y="390131"/>
                  </a:lnTo>
                  <a:lnTo>
                    <a:pt x="668909" y="372618"/>
                  </a:lnTo>
                  <a:lnTo>
                    <a:pt x="722325" y="354444"/>
                  </a:lnTo>
                  <a:lnTo>
                    <a:pt x="773061" y="340817"/>
                  </a:lnTo>
                  <a:lnTo>
                    <a:pt x="820331" y="330542"/>
                  </a:lnTo>
                  <a:lnTo>
                    <a:pt x="884047" y="318566"/>
                  </a:lnTo>
                  <a:lnTo>
                    <a:pt x="902995" y="314833"/>
                  </a:lnTo>
                  <a:lnTo>
                    <a:pt x="943089" y="304419"/>
                  </a:lnTo>
                  <a:lnTo>
                    <a:pt x="989495" y="287794"/>
                  </a:lnTo>
                  <a:lnTo>
                    <a:pt x="1037056" y="264896"/>
                  </a:lnTo>
                  <a:lnTo>
                    <a:pt x="1080643" y="235661"/>
                  </a:lnTo>
                  <a:lnTo>
                    <a:pt x="1115098" y="200050"/>
                  </a:lnTo>
                  <a:lnTo>
                    <a:pt x="1135265" y="158000"/>
                  </a:lnTo>
                  <a:lnTo>
                    <a:pt x="1139850" y="111950"/>
                  </a:lnTo>
                  <a:close/>
                </a:path>
              </a:pathLst>
            </a:custGeom>
            <a:solidFill>
              <a:srgbClr val="CDABE7"/>
            </a:solidFill>
          </p:spPr>
          <p:txBody>
            <a:bodyPr wrap="square" lIns="0" tIns="0" rIns="0" bIns="0" rtlCol="0"/>
            <a:lstStyle/>
            <a:p>
              <a:endParaRPr/>
            </a:p>
          </p:txBody>
        </p:sp>
      </p:grpSp>
      <p:sp>
        <p:nvSpPr>
          <p:cNvPr id="92" name="object 92"/>
          <p:cNvSpPr/>
          <p:nvPr/>
        </p:nvSpPr>
        <p:spPr>
          <a:xfrm>
            <a:off x="14605407" y="6495465"/>
            <a:ext cx="169545" cy="167640"/>
          </a:xfrm>
          <a:custGeom>
            <a:avLst/>
            <a:gdLst/>
            <a:ahLst/>
            <a:cxnLst/>
            <a:rect l="l" t="t" r="r" b="b"/>
            <a:pathLst>
              <a:path w="169544" h="167640">
                <a:moveTo>
                  <a:pt x="169138" y="1270"/>
                </a:moveTo>
                <a:lnTo>
                  <a:pt x="169011" y="1270"/>
                </a:lnTo>
                <a:lnTo>
                  <a:pt x="169011" y="0"/>
                </a:lnTo>
                <a:lnTo>
                  <a:pt x="127" y="0"/>
                </a:lnTo>
                <a:lnTo>
                  <a:pt x="127" y="1270"/>
                </a:lnTo>
                <a:lnTo>
                  <a:pt x="0" y="1270"/>
                </a:lnTo>
                <a:lnTo>
                  <a:pt x="0" y="167640"/>
                </a:lnTo>
                <a:lnTo>
                  <a:pt x="169138" y="167640"/>
                </a:lnTo>
                <a:lnTo>
                  <a:pt x="169138" y="1270"/>
                </a:lnTo>
                <a:close/>
              </a:path>
            </a:pathLst>
          </a:custGeom>
          <a:solidFill>
            <a:srgbClr val="00CADB"/>
          </a:solidFill>
        </p:spPr>
        <p:txBody>
          <a:bodyPr wrap="square" lIns="0" tIns="0" rIns="0" bIns="0" rtlCol="0"/>
          <a:lstStyle/>
          <a:p>
            <a:endParaRPr/>
          </a:p>
        </p:txBody>
      </p:sp>
      <p:sp>
        <p:nvSpPr>
          <p:cNvPr id="93" name="object 93"/>
          <p:cNvSpPr txBox="1"/>
          <p:nvPr/>
        </p:nvSpPr>
        <p:spPr>
          <a:xfrm>
            <a:off x="12775428" y="9087815"/>
            <a:ext cx="215265" cy="194945"/>
          </a:xfrm>
          <a:prstGeom prst="rect">
            <a:avLst/>
          </a:prstGeom>
        </p:spPr>
        <p:txBody>
          <a:bodyPr vert="horz" wrap="square" lIns="0" tIns="13970" rIns="0" bIns="0" rtlCol="0">
            <a:spAutoFit/>
          </a:bodyPr>
          <a:lstStyle/>
          <a:p>
            <a:pPr marL="12700">
              <a:lnSpc>
                <a:spcPct val="100000"/>
              </a:lnSpc>
              <a:spcBef>
                <a:spcPts val="110"/>
              </a:spcBef>
            </a:pPr>
            <a:r>
              <a:rPr sz="1100" b="1" spc="-40" dirty="0">
                <a:solidFill>
                  <a:srgbClr val="FFFFFF"/>
                </a:solidFill>
                <a:latin typeface="Trebuchet MS"/>
                <a:cs typeface="Trebuchet MS"/>
              </a:rPr>
              <a:t>0</a:t>
            </a:r>
            <a:r>
              <a:rPr sz="1100" b="1" spc="-135" dirty="0">
                <a:solidFill>
                  <a:srgbClr val="FFFFFF"/>
                </a:solidFill>
                <a:latin typeface="Trebuchet MS"/>
                <a:cs typeface="Trebuchet MS"/>
              </a:rPr>
              <a:t>.</a:t>
            </a:r>
            <a:r>
              <a:rPr sz="1100" b="1" spc="-35" dirty="0">
                <a:solidFill>
                  <a:srgbClr val="FFFFFF"/>
                </a:solidFill>
                <a:latin typeface="Trebuchet MS"/>
                <a:cs typeface="Trebuchet MS"/>
              </a:rPr>
              <a:t>0</a:t>
            </a:r>
            <a:endParaRPr sz="1100">
              <a:latin typeface="Trebuchet MS"/>
              <a:cs typeface="Trebuchet MS"/>
            </a:endParaRPr>
          </a:p>
        </p:txBody>
      </p:sp>
      <p:sp>
        <p:nvSpPr>
          <p:cNvPr id="94" name="object 94"/>
          <p:cNvSpPr txBox="1"/>
          <p:nvPr/>
        </p:nvSpPr>
        <p:spPr>
          <a:xfrm>
            <a:off x="12781024" y="8473133"/>
            <a:ext cx="210185" cy="194945"/>
          </a:xfrm>
          <a:prstGeom prst="rect">
            <a:avLst/>
          </a:prstGeom>
        </p:spPr>
        <p:txBody>
          <a:bodyPr vert="horz" wrap="square" lIns="0" tIns="13970" rIns="0" bIns="0" rtlCol="0">
            <a:spAutoFit/>
          </a:bodyPr>
          <a:lstStyle/>
          <a:p>
            <a:pPr marL="12700">
              <a:lnSpc>
                <a:spcPct val="100000"/>
              </a:lnSpc>
              <a:spcBef>
                <a:spcPts val="110"/>
              </a:spcBef>
            </a:pPr>
            <a:r>
              <a:rPr sz="1100" b="1" spc="-80" dirty="0">
                <a:solidFill>
                  <a:srgbClr val="FFFFFF"/>
                </a:solidFill>
                <a:latin typeface="Trebuchet MS"/>
                <a:cs typeface="Trebuchet MS"/>
              </a:rPr>
              <a:t>2</a:t>
            </a:r>
            <a:r>
              <a:rPr sz="1100" b="1" spc="-135" dirty="0">
                <a:solidFill>
                  <a:srgbClr val="FFFFFF"/>
                </a:solidFill>
                <a:latin typeface="Trebuchet MS"/>
                <a:cs typeface="Trebuchet MS"/>
              </a:rPr>
              <a:t>.</a:t>
            </a:r>
            <a:r>
              <a:rPr sz="1100" b="1" spc="-35" dirty="0">
                <a:solidFill>
                  <a:srgbClr val="FFFFFF"/>
                </a:solidFill>
                <a:latin typeface="Trebuchet MS"/>
                <a:cs typeface="Trebuchet MS"/>
              </a:rPr>
              <a:t>0</a:t>
            </a:r>
            <a:endParaRPr sz="1100">
              <a:latin typeface="Trebuchet MS"/>
              <a:cs typeface="Trebuchet MS"/>
            </a:endParaRPr>
          </a:p>
        </p:txBody>
      </p:sp>
      <p:sp>
        <p:nvSpPr>
          <p:cNvPr id="95" name="object 95"/>
          <p:cNvSpPr txBox="1"/>
          <p:nvPr/>
        </p:nvSpPr>
        <p:spPr>
          <a:xfrm>
            <a:off x="12777279" y="7858452"/>
            <a:ext cx="211454" cy="194945"/>
          </a:xfrm>
          <a:prstGeom prst="rect">
            <a:avLst/>
          </a:prstGeom>
        </p:spPr>
        <p:txBody>
          <a:bodyPr vert="horz" wrap="square" lIns="0" tIns="13970" rIns="0" bIns="0" rtlCol="0">
            <a:spAutoFit/>
          </a:bodyPr>
          <a:lstStyle/>
          <a:p>
            <a:pPr marL="12700">
              <a:lnSpc>
                <a:spcPct val="100000"/>
              </a:lnSpc>
              <a:spcBef>
                <a:spcPts val="110"/>
              </a:spcBef>
            </a:pPr>
            <a:r>
              <a:rPr sz="1100" b="1" spc="-70" dirty="0">
                <a:solidFill>
                  <a:srgbClr val="FFFFFF"/>
                </a:solidFill>
                <a:latin typeface="Trebuchet MS"/>
                <a:cs typeface="Trebuchet MS"/>
              </a:rPr>
              <a:t>4</a:t>
            </a:r>
            <a:r>
              <a:rPr sz="1100" b="1" spc="-135" dirty="0">
                <a:solidFill>
                  <a:srgbClr val="FFFFFF"/>
                </a:solidFill>
                <a:latin typeface="Trebuchet MS"/>
                <a:cs typeface="Trebuchet MS"/>
              </a:rPr>
              <a:t>.</a:t>
            </a:r>
            <a:r>
              <a:rPr sz="1100" b="1" spc="-35" dirty="0">
                <a:solidFill>
                  <a:srgbClr val="FFFFFF"/>
                </a:solidFill>
                <a:latin typeface="Trebuchet MS"/>
                <a:cs typeface="Trebuchet MS"/>
              </a:rPr>
              <a:t>0</a:t>
            </a:r>
            <a:endParaRPr sz="1100">
              <a:latin typeface="Trebuchet MS"/>
              <a:cs typeface="Trebuchet MS"/>
            </a:endParaRPr>
          </a:p>
        </p:txBody>
      </p:sp>
      <p:sp>
        <p:nvSpPr>
          <p:cNvPr id="96" name="object 96"/>
          <p:cNvSpPr txBox="1"/>
          <p:nvPr/>
        </p:nvSpPr>
        <p:spPr>
          <a:xfrm>
            <a:off x="12776282" y="7243773"/>
            <a:ext cx="213360" cy="194945"/>
          </a:xfrm>
          <a:prstGeom prst="rect">
            <a:avLst/>
          </a:prstGeom>
        </p:spPr>
        <p:txBody>
          <a:bodyPr vert="horz" wrap="square" lIns="0" tIns="13970" rIns="0" bIns="0" rtlCol="0">
            <a:spAutoFit/>
          </a:bodyPr>
          <a:lstStyle/>
          <a:p>
            <a:pPr marL="12700">
              <a:lnSpc>
                <a:spcPct val="100000"/>
              </a:lnSpc>
              <a:spcBef>
                <a:spcPts val="110"/>
              </a:spcBef>
            </a:pPr>
            <a:r>
              <a:rPr sz="1100" b="1" spc="-55" dirty="0">
                <a:solidFill>
                  <a:srgbClr val="FFFFFF"/>
                </a:solidFill>
                <a:latin typeface="Trebuchet MS"/>
                <a:cs typeface="Trebuchet MS"/>
              </a:rPr>
              <a:t>6</a:t>
            </a:r>
            <a:r>
              <a:rPr sz="1100" b="1" spc="-135" dirty="0">
                <a:solidFill>
                  <a:srgbClr val="FFFFFF"/>
                </a:solidFill>
                <a:latin typeface="Trebuchet MS"/>
                <a:cs typeface="Trebuchet MS"/>
              </a:rPr>
              <a:t>.</a:t>
            </a:r>
            <a:r>
              <a:rPr sz="1100" b="1" spc="-35" dirty="0">
                <a:solidFill>
                  <a:srgbClr val="FFFFFF"/>
                </a:solidFill>
                <a:latin typeface="Trebuchet MS"/>
                <a:cs typeface="Trebuchet MS"/>
              </a:rPr>
              <a:t>0</a:t>
            </a:r>
            <a:endParaRPr sz="1100">
              <a:latin typeface="Trebuchet MS"/>
              <a:cs typeface="Trebuchet MS"/>
            </a:endParaRPr>
          </a:p>
        </p:txBody>
      </p:sp>
      <p:sp>
        <p:nvSpPr>
          <p:cNvPr id="97" name="object 97"/>
          <p:cNvSpPr txBox="1"/>
          <p:nvPr/>
        </p:nvSpPr>
        <p:spPr>
          <a:xfrm>
            <a:off x="12780550" y="6629092"/>
            <a:ext cx="210820" cy="194945"/>
          </a:xfrm>
          <a:prstGeom prst="rect">
            <a:avLst/>
          </a:prstGeom>
        </p:spPr>
        <p:txBody>
          <a:bodyPr vert="horz" wrap="square" lIns="0" tIns="13970" rIns="0" bIns="0" rtlCol="0">
            <a:spAutoFit/>
          </a:bodyPr>
          <a:lstStyle/>
          <a:p>
            <a:pPr marL="12700">
              <a:lnSpc>
                <a:spcPct val="100000"/>
              </a:lnSpc>
              <a:spcBef>
                <a:spcPts val="110"/>
              </a:spcBef>
            </a:pPr>
            <a:r>
              <a:rPr sz="1100" b="1" spc="-75" dirty="0">
                <a:solidFill>
                  <a:srgbClr val="FFFFFF"/>
                </a:solidFill>
                <a:latin typeface="Trebuchet MS"/>
                <a:cs typeface="Trebuchet MS"/>
              </a:rPr>
              <a:t>8</a:t>
            </a:r>
            <a:r>
              <a:rPr sz="1100" b="1" spc="-135" dirty="0">
                <a:solidFill>
                  <a:srgbClr val="FFFFFF"/>
                </a:solidFill>
                <a:latin typeface="Trebuchet MS"/>
                <a:cs typeface="Trebuchet MS"/>
              </a:rPr>
              <a:t>.</a:t>
            </a:r>
            <a:r>
              <a:rPr sz="1100" b="1" spc="-35" dirty="0">
                <a:solidFill>
                  <a:srgbClr val="FFFFFF"/>
                </a:solidFill>
                <a:latin typeface="Trebuchet MS"/>
                <a:cs typeface="Trebuchet MS"/>
              </a:rPr>
              <a:t>0</a:t>
            </a:r>
            <a:endParaRPr sz="1100">
              <a:latin typeface="Trebuchet MS"/>
              <a:cs typeface="Trebuchet MS"/>
            </a:endParaRPr>
          </a:p>
        </p:txBody>
      </p:sp>
      <p:sp>
        <p:nvSpPr>
          <p:cNvPr id="98" name="object 98"/>
          <p:cNvSpPr txBox="1"/>
          <p:nvPr/>
        </p:nvSpPr>
        <p:spPr>
          <a:xfrm rot="18900000">
            <a:off x="13048596" y="9339849"/>
            <a:ext cx="311249"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75" dirty="0">
                <a:solidFill>
                  <a:srgbClr val="FFFFFF"/>
                </a:solidFill>
                <a:latin typeface="Trebuchet MS"/>
                <a:cs typeface="Trebuchet MS"/>
              </a:rPr>
              <a:t>2</a:t>
            </a:r>
            <a:endParaRPr sz="1100">
              <a:latin typeface="Trebuchet MS"/>
              <a:cs typeface="Trebuchet MS"/>
            </a:endParaRPr>
          </a:p>
        </p:txBody>
      </p:sp>
      <p:sp>
        <p:nvSpPr>
          <p:cNvPr id="99" name="object 99"/>
          <p:cNvSpPr txBox="1"/>
          <p:nvPr/>
        </p:nvSpPr>
        <p:spPr>
          <a:xfrm rot="18900000">
            <a:off x="13413431" y="9339849"/>
            <a:ext cx="311249"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75" dirty="0">
                <a:solidFill>
                  <a:srgbClr val="FFFFFF"/>
                </a:solidFill>
                <a:latin typeface="Trebuchet MS"/>
                <a:cs typeface="Trebuchet MS"/>
              </a:rPr>
              <a:t>3</a:t>
            </a:r>
            <a:endParaRPr sz="1100">
              <a:latin typeface="Trebuchet MS"/>
              <a:cs typeface="Trebuchet MS"/>
            </a:endParaRPr>
          </a:p>
        </p:txBody>
      </p:sp>
      <p:sp>
        <p:nvSpPr>
          <p:cNvPr id="100" name="object 100"/>
          <p:cNvSpPr txBox="1"/>
          <p:nvPr/>
        </p:nvSpPr>
        <p:spPr>
          <a:xfrm rot="18900000">
            <a:off x="13775478" y="9342000"/>
            <a:ext cx="312381"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65" dirty="0">
                <a:solidFill>
                  <a:srgbClr val="FFFFFF"/>
                </a:solidFill>
                <a:latin typeface="Trebuchet MS"/>
                <a:cs typeface="Trebuchet MS"/>
              </a:rPr>
              <a:t>4</a:t>
            </a:r>
            <a:endParaRPr sz="1100">
              <a:latin typeface="Trebuchet MS"/>
              <a:cs typeface="Trebuchet MS"/>
            </a:endParaRPr>
          </a:p>
        </p:txBody>
      </p:sp>
      <p:sp>
        <p:nvSpPr>
          <p:cNvPr id="101" name="object 101"/>
          <p:cNvSpPr txBox="1"/>
          <p:nvPr/>
        </p:nvSpPr>
        <p:spPr>
          <a:xfrm rot="18900000">
            <a:off x="14143405" y="9339864"/>
            <a:ext cx="310683"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80" dirty="0">
                <a:solidFill>
                  <a:srgbClr val="FFFFFF"/>
                </a:solidFill>
                <a:latin typeface="Trebuchet MS"/>
                <a:cs typeface="Trebuchet MS"/>
              </a:rPr>
              <a:t>5</a:t>
            </a:r>
            <a:endParaRPr sz="1100">
              <a:latin typeface="Trebuchet MS"/>
              <a:cs typeface="Trebuchet MS"/>
            </a:endParaRPr>
          </a:p>
        </p:txBody>
      </p:sp>
      <p:sp>
        <p:nvSpPr>
          <p:cNvPr id="102" name="object 102"/>
          <p:cNvSpPr txBox="1"/>
          <p:nvPr/>
        </p:nvSpPr>
        <p:spPr>
          <a:xfrm rot="18900000">
            <a:off x="14504258" y="9342007"/>
            <a:ext cx="314083"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50" dirty="0">
                <a:solidFill>
                  <a:srgbClr val="FFFFFF"/>
                </a:solidFill>
                <a:latin typeface="Trebuchet MS"/>
                <a:cs typeface="Trebuchet MS"/>
              </a:rPr>
              <a:t>6</a:t>
            </a:r>
            <a:endParaRPr sz="1100">
              <a:latin typeface="Trebuchet MS"/>
              <a:cs typeface="Trebuchet MS"/>
            </a:endParaRPr>
          </a:p>
        </p:txBody>
      </p:sp>
      <p:sp>
        <p:nvSpPr>
          <p:cNvPr id="103" name="object 103"/>
          <p:cNvSpPr txBox="1"/>
          <p:nvPr/>
        </p:nvSpPr>
        <p:spPr>
          <a:xfrm rot="18900000">
            <a:off x="14881729" y="9335571"/>
            <a:ext cx="301664"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160" dirty="0">
                <a:solidFill>
                  <a:srgbClr val="FFFFFF"/>
                </a:solidFill>
                <a:latin typeface="Trebuchet MS"/>
                <a:cs typeface="Trebuchet MS"/>
              </a:rPr>
              <a:t>7</a:t>
            </a:r>
            <a:endParaRPr sz="1100">
              <a:latin typeface="Trebuchet MS"/>
              <a:cs typeface="Trebuchet MS"/>
            </a:endParaRPr>
          </a:p>
        </p:txBody>
      </p:sp>
      <p:sp>
        <p:nvSpPr>
          <p:cNvPr id="104" name="object 104"/>
          <p:cNvSpPr txBox="1"/>
          <p:nvPr/>
        </p:nvSpPr>
        <p:spPr>
          <a:xfrm rot="18900000">
            <a:off x="15237195" y="9339836"/>
            <a:ext cx="312381"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70" dirty="0">
                <a:solidFill>
                  <a:srgbClr val="FFFFFF"/>
                </a:solidFill>
                <a:latin typeface="Trebuchet MS"/>
                <a:cs typeface="Trebuchet MS"/>
              </a:rPr>
              <a:t>8</a:t>
            </a:r>
            <a:endParaRPr sz="1100">
              <a:latin typeface="Trebuchet MS"/>
              <a:cs typeface="Trebuchet MS"/>
            </a:endParaRPr>
          </a:p>
        </p:txBody>
      </p:sp>
      <p:sp>
        <p:nvSpPr>
          <p:cNvPr id="105" name="object 105"/>
          <p:cNvSpPr txBox="1"/>
          <p:nvPr/>
        </p:nvSpPr>
        <p:spPr>
          <a:xfrm rot="18900000">
            <a:off x="15600909" y="9339860"/>
            <a:ext cx="314083"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220" dirty="0">
                <a:solidFill>
                  <a:srgbClr val="FFFFFF"/>
                </a:solidFill>
                <a:latin typeface="Trebuchet MS"/>
                <a:cs typeface="Trebuchet MS"/>
              </a:rPr>
              <a:t>1</a:t>
            </a:r>
            <a:r>
              <a:rPr sz="1100" b="1" spc="-50" dirty="0">
                <a:solidFill>
                  <a:srgbClr val="FFFFFF"/>
                </a:solidFill>
                <a:latin typeface="Trebuchet MS"/>
                <a:cs typeface="Trebuchet MS"/>
              </a:rPr>
              <a:t>9</a:t>
            </a:r>
            <a:endParaRPr sz="1100">
              <a:latin typeface="Trebuchet MS"/>
              <a:cs typeface="Trebuchet MS"/>
            </a:endParaRPr>
          </a:p>
        </p:txBody>
      </p:sp>
      <p:sp>
        <p:nvSpPr>
          <p:cNvPr id="106" name="object 106"/>
          <p:cNvSpPr txBox="1"/>
          <p:nvPr/>
        </p:nvSpPr>
        <p:spPr>
          <a:xfrm rot="18900000">
            <a:off x="15952804" y="9344136"/>
            <a:ext cx="331791"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80" dirty="0">
                <a:solidFill>
                  <a:srgbClr val="FFFFFF"/>
                </a:solidFill>
                <a:latin typeface="Trebuchet MS"/>
                <a:cs typeface="Trebuchet MS"/>
              </a:rPr>
              <a:t>2</a:t>
            </a:r>
            <a:r>
              <a:rPr sz="1100" b="1" spc="-35" dirty="0">
                <a:solidFill>
                  <a:srgbClr val="FFFFFF"/>
                </a:solidFill>
                <a:latin typeface="Trebuchet MS"/>
                <a:cs typeface="Trebuchet MS"/>
              </a:rPr>
              <a:t>0</a:t>
            </a:r>
            <a:endParaRPr sz="1100">
              <a:latin typeface="Trebuchet MS"/>
              <a:cs typeface="Trebuchet MS"/>
            </a:endParaRPr>
          </a:p>
        </p:txBody>
      </p:sp>
      <p:sp>
        <p:nvSpPr>
          <p:cNvPr id="107" name="object 107"/>
          <p:cNvSpPr txBox="1"/>
          <p:nvPr/>
        </p:nvSpPr>
        <p:spPr>
          <a:xfrm rot="18900000">
            <a:off x="16338550" y="9333411"/>
            <a:ext cx="311249"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80" dirty="0">
                <a:solidFill>
                  <a:srgbClr val="FFFFFF"/>
                </a:solidFill>
                <a:latin typeface="Trebuchet MS"/>
                <a:cs typeface="Trebuchet MS"/>
              </a:rPr>
              <a:t>2</a:t>
            </a:r>
            <a:r>
              <a:rPr sz="1100" b="1" spc="-215" dirty="0">
                <a:solidFill>
                  <a:srgbClr val="FFFFFF"/>
                </a:solidFill>
                <a:latin typeface="Trebuchet MS"/>
                <a:cs typeface="Trebuchet MS"/>
              </a:rPr>
              <a:t>1</a:t>
            </a:r>
            <a:endParaRPr sz="1100">
              <a:latin typeface="Trebuchet MS"/>
              <a:cs typeface="Trebuchet MS"/>
            </a:endParaRPr>
          </a:p>
        </p:txBody>
      </p:sp>
      <p:sp>
        <p:nvSpPr>
          <p:cNvPr id="108" name="object 108"/>
          <p:cNvSpPr txBox="1"/>
          <p:nvPr/>
        </p:nvSpPr>
        <p:spPr>
          <a:xfrm rot="18900000">
            <a:off x="16682605" y="9346299"/>
            <a:ext cx="327200"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80" dirty="0">
                <a:solidFill>
                  <a:srgbClr val="FFFFFF"/>
                </a:solidFill>
                <a:latin typeface="Trebuchet MS"/>
                <a:cs typeface="Trebuchet MS"/>
              </a:rPr>
              <a:t>2</a:t>
            </a:r>
            <a:r>
              <a:rPr sz="1100" b="1" spc="-75" dirty="0">
                <a:solidFill>
                  <a:srgbClr val="FFFFFF"/>
                </a:solidFill>
                <a:latin typeface="Trebuchet MS"/>
                <a:cs typeface="Trebuchet MS"/>
              </a:rPr>
              <a:t>2</a:t>
            </a:r>
            <a:endParaRPr sz="1100">
              <a:latin typeface="Trebuchet MS"/>
              <a:cs typeface="Trebuchet MS"/>
            </a:endParaRPr>
          </a:p>
        </p:txBody>
      </p:sp>
      <p:sp>
        <p:nvSpPr>
          <p:cNvPr id="109" name="object 109"/>
          <p:cNvSpPr txBox="1"/>
          <p:nvPr/>
        </p:nvSpPr>
        <p:spPr>
          <a:xfrm rot="18900000">
            <a:off x="17047439" y="9346299"/>
            <a:ext cx="327200"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80" dirty="0">
                <a:solidFill>
                  <a:srgbClr val="FFFFFF"/>
                </a:solidFill>
                <a:latin typeface="Trebuchet MS"/>
                <a:cs typeface="Trebuchet MS"/>
              </a:rPr>
              <a:t>2</a:t>
            </a:r>
            <a:r>
              <a:rPr sz="1100" b="1" spc="-75" dirty="0">
                <a:solidFill>
                  <a:srgbClr val="FFFFFF"/>
                </a:solidFill>
                <a:latin typeface="Trebuchet MS"/>
                <a:cs typeface="Trebuchet MS"/>
              </a:rPr>
              <a:t>3</a:t>
            </a:r>
            <a:endParaRPr sz="1100">
              <a:latin typeface="Trebuchet MS"/>
              <a:cs typeface="Trebuchet MS"/>
            </a:endParaRPr>
          </a:p>
        </p:txBody>
      </p:sp>
      <p:sp>
        <p:nvSpPr>
          <p:cNvPr id="110" name="object 110"/>
          <p:cNvSpPr txBox="1"/>
          <p:nvPr/>
        </p:nvSpPr>
        <p:spPr>
          <a:xfrm rot="18900000">
            <a:off x="17410491" y="9348443"/>
            <a:ext cx="326054" cy="140970"/>
          </a:xfrm>
          <a:prstGeom prst="rect">
            <a:avLst/>
          </a:prstGeom>
        </p:spPr>
        <p:txBody>
          <a:bodyPr vert="horz" wrap="square" lIns="0" tIns="0" rIns="0" bIns="0" rtlCol="0">
            <a:spAutoFit/>
          </a:bodyPr>
          <a:lstStyle/>
          <a:p>
            <a:pPr>
              <a:lnSpc>
                <a:spcPts val="1110"/>
              </a:lnSpc>
            </a:pPr>
            <a:r>
              <a:rPr sz="1100" b="1" spc="-80" dirty="0">
                <a:solidFill>
                  <a:srgbClr val="FFFFFF"/>
                </a:solidFill>
                <a:latin typeface="Trebuchet MS"/>
                <a:cs typeface="Trebuchet MS"/>
              </a:rPr>
              <a:t>2</a:t>
            </a:r>
            <a:r>
              <a:rPr sz="1100" b="1" spc="-40" dirty="0">
                <a:solidFill>
                  <a:srgbClr val="FFFFFF"/>
                </a:solidFill>
                <a:latin typeface="Trebuchet MS"/>
                <a:cs typeface="Trebuchet MS"/>
              </a:rPr>
              <a:t>0</a:t>
            </a:r>
            <a:r>
              <a:rPr sz="1100" b="1" spc="-95" dirty="0">
                <a:solidFill>
                  <a:srgbClr val="FFFFFF"/>
                </a:solidFill>
                <a:latin typeface="Trebuchet MS"/>
                <a:cs typeface="Trebuchet MS"/>
              </a:rPr>
              <a:t>2</a:t>
            </a:r>
            <a:r>
              <a:rPr sz="1100" b="1" spc="-65" dirty="0">
                <a:solidFill>
                  <a:srgbClr val="FFFFFF"/>
                </a:solidFill>
                <a:latin typeface="Trebuchet MS"/>
                <a:cs typeface="Trebuchet MS"/>
              </a:rPr>
              <a:t>4</a:t>
            </a:r>
            <a:endParaRPr sz="1100">
              <a:latin typeface="Trebuchet MS"/>
              <a:cs typeface="Trebuchet MS"/>
            </a:endParaRPr>
          </a:p>
        </p:txBody>
      </p:sp>
      <p:sp>
        <p:nvSpPr>
          <p:cNvPr id="111" name="object 111"/>
          <p:cNvSpPr/>
          <p:nvPr/>
        </p:nvSpPr>
        <p:spPr>
          <a:xfrm>
            <a:off x="13077420" y="9183778"/>
            <a:ext cx="4743450" cy="0"/>
          </a:xfrm>
          <a:custGeom>
            <a:avLst/>
            <a:gdLst/>
            <a:ahLst/>
            <a:cxnLst/>
            <a:rect l="l" t="t" r="r" b="b"/>
            <a:pathLst>
              <a:path w="4743450">
                <a:moveTo>
                  <a:pt x="0" y="0"/>
                </a:moveTo>
                <a:lnTo>
                  <a:pt x="4742855" y="0"/>
                </a:lnTo>
              </a:path>
            </a:pathLst>
          </a:custGeom>
          <a:ln w="3175">
            <a:solidFill>
              <a:srgbClr val="FFFFFF"/>
            </a:solidFill>
          </a:ln>
        </p:spPr>
        <p:txBody>
          <a:bodyPr wrap="square" lIns="0" tIns="0" rIns="0" bIns="0" rtlCol="0"/>
          <a:lstStyle/>
          <a:p>
            <a:endParaRPr/>
          </a:p>
        </p:txBody>
      </p:sp>
      <p:grpSp>
        <p:nvGrpSpPr>
          <p:cNvPr id="114" name="object 114"/>
          <p:cNvGrpSpPr/>
          <p:nvPr/>
        </p:nvGrpSpPr>
        <p:grpSpPr>
          <a:xfrm>
            <a:off x="13077420" y="6708740"/>
            <a:ext cx="4743450" cy="2184400"/>
            <a:chOff x="13077420" y="6708740"/>
            <a:chExt cx="4743450" cy="2184400"/>
          </a:xfrm>
        </p:grpSpPr>
        <p:sp>
          <p:nvSpPr>
            <p:cNvPr id="115" name="object 115"/>
            <p:cNvSpPr/>
            <p:nvPr/>
          </p:nvSpPr>
          <p:spPr>
            <a:xfrm>
              <a:off x="13077420" y="8569097"/>
              <a:ext cx="4743450" cy="0"/>
            </a:xfrm>
            <a:custGeom>
              <a:avLst/>
              <a:gdLst/>
              <a:ahLst/>
              <a:cxnLst/>
              <a:rect l="l" t="t" r="r" b="b"/>
              <a:pathLst>
                <a:path w="4743450">
                  <a:moveTo>
                    <a:pt x="0" y="0"/>
                  </a:moveTo>
                  <a:lnTo>
                    <a:pt x="4742855" y="0"/>
                  </a:lnTo>
                </a:path>
              </a:pathLst>
            </a:custGeom>
            <a:ln w="3175">
              <a:solidFill>
                <a:srgbClr val="FFFFFF"/>
              </a:solidFill>
            </a:ln>
          </p:spPr>
          <p:txBody>
            <a:bodyPr wrap="square" lIns="0" tIns="0" rIns="0" bIns="0" rtlCol="0"/>
            <a:lstStyle/>
            <a:p>
              <a:endParaRPr/>
            </a:p>
          </p:txBody>
        </p:sp>
        <p:sp>
          <p:nvSpPr>
            <p:cNvPr id="116" name="object 116"/>
            <p:cNvSpPr/>
            <p:nvPr/>
          </p:nvSpPr>
          <p:spPr>
            <a:xfrm>
              <a:off x="13259837" y="8169555"/>
              <a:ext cx="2553970" cy="676275"/>
            </a:xfrm>
            <a:custGeom>
              <a:avLst/>
              <a:gdLst/>
              <a:ahLst/>
              <a:cxnLst/>
              <a:rect l="l" t="t" r="r" b="b"/>
              <a:pathLst>
                <a:path w="2553969" h="676275">
                  <a:moveTo>
                    <a:pt x="0" y="676148"/>
                  </a:moveTo>
                  <a:lnTo>
                    <a:pt x="39903" y="672787"/>
                  </a:lnTo>
                  <a:lnTo>
                    <a:pt x="136813" y="664623"/>
                  </a:lnTo>
                  <a:lnTo>
                    <a:pt x="256524" y="654538"/>
                  </a:lnTo>
                  <a:lnTo>
                    <a:pt x="364835" y="645414"/>
                  </a:lnTo>
                </a:path>
                <a:path w="2553969" h="676275">
                  <a:moveTo>
                    <a:pt x="364835" y="645414"/>
                  </a:moveTo>
                  <a:lnTo>
                    <a:pt x="416970" y="641289"/>
                  </a:lnTo>
                  <a:lnTo>
                    <a:pt x="469128" y="637517"/>
                  </a:lnTo>
                  <a:lnTo>
                    <a:pt x="521292" y="633834"/>
                  </a:lnTo>
                  <a:lnTo>
                    <a:pt x="573445" y="629974"/>
                  </a:lnTo>
                  <a:lnTo>
                    <a:pt x="625569" y="625672"/>
                  </a:lnTo>
                  <a:lnTo>
                    <a:pt x="677650" y="620663"/>
                  </a:lnTo>
                  <a:lnTo>
                    <a:pt x="729670" y="614680"/>
                  </a:lnTo>
                </a:path>
                <a:path w="2553969" h="676275">
                  <a:moveTo>
                    <a:pt x="729670" y="614680"/>
                  </a:moveTo>
                  <a:lnTo>
                    <a:pt x="781916" y="607768"/>
                  </a:lnTo>
                  <a:lnTo>
                    <a:pt x="834137" y="600222"/>
                  </a:lnTo>
                  <a:lnTo>
                    <a:pt x="886323" y="592047"/>
                  </a:lnTo>
                  <a:lnTo>
                    <a:pt x="938462" y="583251"/>
                  </a:lnTo>
                  <a:lnTo>
                    <a:pt x="990546" y="573842"/>
                  </a:lnTo>
                  <a:lnTo>
                    <a:pt x="1042563" y="563827"/>
                  </a:lnTo>
                  <a:lnTo>
                    <a:pt x="1094505" y="553212"/>
                  </a:lnTo>
                </a:path>
                <a:path w="2553969" h="676275">
                  <a:moveTo>
                    <a:pt x="1094505" y="553212"/>
                  </a:moveTo>
                  <a:lnTo>
                    <a:pt x="1146824" y="541888"/>
                  </a:lnTo>
                  <a:lnTo>
                    <a:pt x="1199091" y="529930"/>
                  </a:lnTo>
                  <a:lnTo>
                    <a:pt x="1251297" y="517351"/>
                  </a:lnTo>
                  <a:lnTo>
                    <a:pt x="1303434" y="504158"/>
                  </a:lnTo>
                  <a:lnTo>
                    <a:pt x="1355492" y="490364"/>
                  </a:lnTo>
                  <a:lnTo>
                    <a:pt x="1407464" y="475978"/>
                  </a:lnTo>
                  <a:lnTo>
                    <a:pt x="1459340" y="461010"/>
                  </a:lnTo>
                </a:path>
                <a:path w="2553969" h="676275">
                  <a:moveTo>
                    <a:pt x="1459340" y="461010"/>
                  </a:moveTo>
                  <a:lnTo>
                    <a:pt x="1505180" y="447265"/>
                  </a:lnTo>
                  <a:lnTo>
                    <a:pt x="1550962" y="433040"/>
                  </a:lnTo>
                  <a:lnTo>
                    <a:pt x="1596682" y="418343"/>
                  </a:lnTo>
                  <a:lnTo>
                    <a:pt x="1642334" y="403183"/>
                  </a:lnTo>
                  <a:lnTo>
                    <a:pt x="1687914" y="387567"/>
                  </a:lnTo>
                  <a:lnTo>
                    <a:pt x="1733417" y="371505"/>
                  </a:lnTo>
                  <a:lnTo>
                    <a:pt x="1778839" y="355004"/>
                  </a:lnTo>
                  <a:lnTo>
                    <a:pt x="1824175" y="338074"/>
                  </a:lnTo>
                </a:path>
                <a:path w="2553969" h="676275">
                  <a:moveTo>
                    <a:pt x="1824175" y="338074"/>
                  </a:moveTo>
                  <a:lnTo>
                    <a:pt x="1870065" y="320451"/>
                  </a:lnTo>
                  <a:lnTo>
                    <a:pt x="1915881" y="302356"/>
                  </a:lnTo>
                  <a:lnTo>
                    <a:pt x="1961619" y="283799"/>
                  </a:lnTo>
                  <a:lnTo>
                    <a:pt x="2007275" y="264788"/>
                  </a:lnTo>
                  <a:lnTo>
                    <a:pt x="2052845" y="245333"/>
                  </a:lnTo>
                  <a:lnTo>
                    <a:pt x="2098327" y="225445"/>
                  </a:lnTo>
                  <a:lnTo>
                    <a:pt x="2143716" y="205132"/>
                  </a:lnTo>
                  <a:lnTo>
                    <a:pt x="2189010" y="184404"/>
                  </a:lnTo>
                </a:path>
                <a:path w="2553969" h="676275">
                  <a:moveTo>
                    <a:pt x="2189010" y="184404"/>
                  </a:moveTo>
                  <a:lnTo>
                    <a:pt x="2234942" y="162898"/>
                  </a:lnTo>
                  <a:lnTo>
                    <a:pt x="2280786" y="140931"/>
                  </a:lnTo>
                  <a:lnTo>
                    <a:pt x="2326538" y="118512"/>
                  </a:lnTo>
                  <a:lnTo>
                    <a:pt x="2372196" y="95651"/>
                  </a:lnTo>
                  <a:lnTo>
                    <a:pt x="2417759" y="72359"/>
                  </a:lnTo>
                  <a:lnTo>
                    <a:pt x="2463222" y="48646"/>
                  </a:lnTo>
                  <a:lnTo>
                    <a:pt x="2508585" y="24523"/>
                  </a:lnTo>
                  <a:lnTo>
                    <a:pt x="2553845" y="0"/>
                  </a:lnTo>
                </a:path>
              </a:pathLst>
            </a:custGeom>
            <a:ln w="30354">
              <a:solidFill>
                <a:srgbClr val="00CADB"/>
              </a:solidFill>
            </a:ln>
          </p:spPr>
          <p:txBody>
            <a:bodyPr wrap="square" lIns="0" tIns="0" rIns="0" bIns="0" rtlCol="0"/>
            <a:lstStyle/>
            <a:p>
              <a:endParaRPr/>
            </a:p>
          </p:txBody>
        </p:sp>
        <p:sp>
          <p:nvSpPr>
            <p:cNvPr id="117" name="object 117"/>
            <p:cNvSpPr/>
            <p:nvPr/>
          </p:nvSpPr>
          <p:spPr>
            <a:xfrm>
              <a:off x="13077420" y="7954416"/>
              <a:ext cx="4743450" cy="0"/>
            </a:xfrm>
            <a:custGeom>
              <a:avLst/>
              <a:gdLst/>
              <a:ahLst/>
              <a:cxnLst/>
              <a:rect l="l" t="t" r="r" b="b"/>
              <a:pathLst>
                <a:path w="4743450">
                  <a:moveTo>
                    <a:pt x="0" y="0"/>
                  </a:moveTo>
                  <a:lnTo>
                    <a:pt x="4742855" y="0"/>
                  </a:lnTo>
                </a:path>
              </a:pathLst>
            </a:custGeom>
            <a:ln w="3175">
              <a:solidFill>
                <a:srgbClr val="FFFFFF"/>
              </a:solidFill>
            </a:ln>
          </p:spPr>
          <p:txBody>
            <a:bodyPr wrap="square" lIns="0" tIns="0" rIns="0" bIns="0" rtlCol="0"/>
            <a:lstStyle/>
            <a:p>
              <a:endParaRPr/>
            </a:p>
          </p:txBody>
        </p:sp>
        <p:sp>
          <p:nvSpPr>
            <p:cNvPr id="118" name="object 118"/>
            <p:cNvSpPr/>
            <p:nvPr/>
          </p:nvSpPr>
          <p:spPr>
            <a:xfrm>
              <a:off x="15813683" y="7431938"/>
              <a:ext cx="1094740" cy="737870"/>
            </a:xfrm>
            <a:custGeom>
              <a:avLst/>
              <a:gdLst/>
              <a:ahLst/>
              <a:cxnLst/>
              <a:rect l="l" t="t" r="r" b="b"/>
              <a:pathLst>
                <a:path w="1094740" h="737870">
                  <a:moveTo>
                    <a:pt x="0" y="737616"/>
                  </a:moveTo>
                  <a:lnTo>
                    <a:pt x="45965" y="712225"/>
                  </a:lnTo>
                  <a:lnTo>
                    <a:pt x="91831" y="686384"/>
                  </a:lnTo>
                  <a:lnTo>
                    <a:pt x="137594" y="660103"/>
                  </a:lnTo>
                  <a:lnTo>
                    <a:pt x="183254" y="633393"/>
                  </a:lnTo>
                  <a:lnTo>
                    <a:pt x="228809" y="606265"/>
                  </a:lnTo>
                  <a:lnTo>
                    <a:pt x="274258" y="578729"/>
                  </a:lnTo>
                  <a:lnTo>
                    <a:pt x="319601" y="550797"/>
                  </a:lnTo>
                  <a:lnTo>
                    <a:pt x="364835" y="522478"/>
                  </a:lnTo>
                </a:path>
                <a:path w="1094740" h="737870">
                  <a:moveTo>
                    <a:pt x="364835" y="522478"/>
                  </a:moveTo>
                  <a:lnTo>
                    <a:pt x="405721" y="496475"/>
                  </a:lnTo>
                  <a:lnTo>
                    <a:pt x="446521" y="470126"/>
                  </a:lnTo>
                  <a:lnTo>
                    <a:pt x="487234" y="443437"/>
                  </a:lnTo>
                  <a:lnTo>
                    <a:pt x="527859" y="416417"/>
                  </a:lnTo>
                  <a:lnTo>
                    <a:pt x="568397" y="389073"/>
                  </a:lnTo>
                  <a:lnTo>
                    <a:pt x="608848" y="361412"/>
                  </a:lnTo>
                  <a:lnTo>
                    <a:pt x="649210" y="333442"/>
                  </a:lnTo>
                  <a:lnTo>
                    <a:pt x="689484" y="305171"/>
                  </a:lnTo>
                  <a:lnTo>
                    <a:pt x="729670" y="276606"/>
                  </a:lnTo>
                </a:path>
                <a:path w="1094740" h="737870">
                  <a:moveTo>
                    <a:pt x="729670" y="276606"/>
                  </a:moveTo>
                  <a:lnTo>
                    <a:pt x="770573" y="247148"/>
                  </a:lnTo>
                  <a:lnTo>
                    <a:pt x="811383" y="217354"/>
                  </a:lnTo>
                  <a:lnTo>
                    <a:pt x="852102" y="187230"/>
                  </a:lnTo>
                  <a:lnTo>
                    <a:pt x="892730" y="156786"/>
                  </a:lnTo>
                  <a:lnTo>
                    <a:pt x="933266" y="126027"/>
                  </a:lnTo>
                  <a:lnTo>
                    <a:pt x="973711" y="94961"/>
                  </a:lnTo>
                  <a:lnTo>
                    <a:pt x="1014066" y="63597"/>
                  </a:lnTo>
                  <a:lnTo>
                    <a:pt x="1054330" y="31940"/>
                  </a:lnTo>
                  <a:lnTo>
                    <a:pt x="1094505" y="0"/>
                  </a:lnTo>
                </a:path>
              </a:pathLst>
            </a:custGeom>
            <a:ln w="30354">
              <a:solidFill>
                <a:srgbClr val="00CADB"/>
              </a:solidFill>
            </a:ln>
          </p:spPr>
          <p:txBody>
            <a:bodyPr wrap="square" lIns="0" tIns="0" rIns="0" bIns="0" rtlCol="0"/>
            <a:lstStyle/>
            <a:p>
              <a:endParaRPr/>
            </a:p>
          </p:txBody>
        </p:sp>
        <p:sp>
          <p:nvSpPr>
            <p:cNvPr id="119" name="object 119"/>
            <p:cNvSpPr/>
            <p:nvPr/>
          </p:nvSpPr>
          <p:spPr>
            <a:xfrm>
              <a:off x="13077420" y="7339736"/>
              <a:ext cx="4743450" cy="0"/>
            </a:xfrm>
            <a:custGeom>
              <a:avLst/>
              <a:gdLst/>
              <a:ahLst/>
              <a:cxnLst/>
              <a:rect l="l" t="t" r="r" b="b"/>
              <a:pathLst>
                <a:path w="4743450">
                  <a:moveTo>
                    <a:pt x="0" y="0"/>
                  </a:moveTo>
                  <a:lnTo>
                    <a:pt x="4742855" y="0"/>
                  </a:lnTo>
                </a:path>
              </a:pathLst>
            </a:custGeom>
            <a:ln w="3175">
              <a:solidFill>
                <a:srgbClr val="FFFFFF"/>
              </a:solidFill>
            </a:ln>
          </p:spPr>
          <p:txBody>
            <a:bodyPr wrap="square" lIns="0" tIns="0" rIns="0" bIns="0" rtlCol="0"/>
            <a:lstStyle/>
            <a:p>
              <a:endParaRPr/>
            </a:p>
          </p:txBody>
        </p:sp>
        <p:sp>
          <p:nvSpPr>
            <p:cNvPr id="120" name="object 120"/>
            <p:cNvSpPr/>
            <p:nvPr/>
          </p:nvSpPr>
          <p:spPr>
            <a:xfrm>
              <a:off x="16908188" y="7124598"/>
              <a:ext cx="365125" cy="307340"/>
            </a:xfrm>
            <a:custGeom>
              <a:avLst/>
              <a:gdLst/>
              <a:ahLst/>
              <a:cxnLst/>
              <a:rect l="l" t="t" r="r" b="b"/>
              <a:pathLst>
                <a:path w="365125" h="307340">
                  <a:moveTo>
                    <a:pt x="0" y="307340"/>
                  </a:moveTo>
                  <a:lnTo>
                    <a:pt x="40953" y="274548"/>
                  </a:lnTo>
                  <a:lnTo>
                    <a:pt x="81870" y="241610"/>
                  </a:lnTo>
                  <a:lnTo>
                    <a:pt x="122721" y="208443"/>
                  </a:lnTo>
                  <a:lnTo>
                    <a:pt x="163478" y="174964"/>
                  </a:lnTo>
                  <a:lnTo>
                    <a:pt x="204112" y="141091"/>
                  </a:lnTo>
                  <a:lnTo>
                    <a:pt x="244593" y="106741"/>
                  </a:lnTo>
                  <a:lnTo>
                    <a:pt x="284893" y="71831"/>
                  </a:lnTo>
                  <a:lnTo>
                    <a:pt x="324983" y="36278"/>
                  </a:lnTo>
                  <a:lnTo>
                    <a:pt x="364835" y="0"/>
                  </a:lnTo>
                </a:path>
              </a:pathLst>
            </a:custGeom>
            <a:ln w="30354">
              <a:solidFill>
                <a:srgbClr val="00CADB"/>
              </a:solidFill>
            </a:ln>
          </p:spPr>
          <p:txBody>
            <a:bodyPr wrap="square" lIns="0" tIns="0" rIns="0" bIns="0" rtlCol="0"/>
            <a:lstStyle/>
            <a:p>
              <a:endParaRPr/>
            </a:p>
          </p:txBody>
        </p:sp>
        <p:sp>
          <p:nvSpPr>
            <p:cNvPr id="121" name="object 121"/>
            <p:cNvSpPr/>
            <p:nvPr/>
          </p:nvSpPr>
          <p:spPr>
            <a:xfrm>
              <a:off x="13077420" y="6725055"/>
              <a:ext cx="4743450" cy="0"/>
            </a:xfrm>
            <a:custGeom>
              <a:avLst/>
              <a:gdLst/>
              <a:ahLst/>
              <a:cxnLst/>
              <a:rect l="l" t="t" r="r" b="b"/>
              <a:pathLst>
                <a:path w="4743450">
                  <a:moveTo>
                    <a:pt x="0" y="0"/>
                  </a:moveTo>
                  <a:lnTo>
                    <a:pt x="4742855" y="0"/>
                  </a:lnTo>
                </a:path>
              </a:pathLst>
            </a:custGeom>
            <a:ln w="3175">
              <a:solidFill>
                <a:srgbClr val="FFFFFF"/>
              </a:solidFill>
            </a:ln>
          </p:spPr>
          <p:txBody>
            <a:bodyPr wrap="square" lIns="0" tIns="0" rIns="0" bIns="0" rtlCol="0"/>
            <a:lstStyle/>
            <a:p>
              <a:endParaRPr/>
            </a:p>
          </p:txBody>
        </p:sp>
        <p:sp>
          <p:nvSpPr>
            <p:cNvPr id="122" name="object 122"/>
            <p:cNvSpPr/>
            <p:nvPr/>
          </p:nvSpPr>
          <p:spPr>
            <a:xfrm>
              <a:off x="17273023" y="6755789"/>
              <a:ext cx="365125" cy="368935"/>
            </a:xfrm>
            <a:custGeom>
              <a:avLst/>
              <a:gdLst/>
              <a:ahLst/>
              <a:cxnLst/>
              <a:rect l="l" t="t" r="r" b="b"/>
              <a:pathLst>
                <a:path w="365125" h="368934">
                  <a:moveTo>
                    <a:pt x="0" y="368808"/>
                  </a:moveTo>
                  <a:lnTo>
                    <a:pt x="109432" y="262786"/>
                  </a:lnTo>
                  <a:lnTo>
                    <a:pt x="229018" y="141385"/>
                  </a:lnTo>
                  <a:lnTo>
                    <a:pt x="325305" y="41494"/>
                  </a:lnTo>
                  <a:lnTo>
                    <a:pt x="364835" y="0"/>
                  </a:lnTo>
                </a:path>
              </a:pathLst>
            </a:custGeom>
            <a:ln w="30354">
              <a:solidFill>
                <a:srgbClr val="00CADB"/>
              </a:solidFill>
            </a:ln>
          </p:spPr>
          <p:txBody>
            <a:bodyPr wrap="square" lIns="0" tIns="0" rIns="0" bIns="0" rtlCol="0"/>
            <a:lstStyle/>
            <a:p>
              <a:endParaRPr/>
            </a:p>
          </p:txBody>
        </p:sp>
        <p:pic>
          <p:nvPicPr>
            <p:cNvPr id="123" name="object 123"/>
            <p:cNvPicPr/>
            <p:nvPr/>
          </p:nvPicPr>
          <p:blipFill>
            <a:blip r:embed="rId8" cstate="print"/>
            <a:stretch>
              <a:fillRect/>
            </a:stretch>
          </p:blipFill>
          <p:spPr>
            <a:xfrm>
              <a:off x="13212791" y="8798677"/>
              <a:ext cx="94096" cy="94053"/>
            </a:xfrm>
            <a:prstGeom prst="rect">
              <a:avLst/>
            </a:prstGeom>
          </p:spPr>
        </p:pic>
        <p:pic>
          <p:nvPicPr>
            <p:cNvPr id="124" name="object 124"/>
            <p:cNvPicPr/>
            <p:nvPr/>
          </p:nvPicPr>
          <p:blipFill>
            <a:blip r:embed="rId8" cstate="print"/>
            <a:stretch>
              <a:fillRect/>
            </a:stretch>
          </p:blipFill>
          <p:spPr>
            <a:xfrm>
              <a:off x="13577623" y="8767920"/>
              <a:ext cx="94099" cy="94099"/>
            </a:xfrm>
            <a:prstGeom prst="rect">
              <a:avLst/>
            </a:prstGeom>
          </p:spPr>
        </p:pic>
        <p:pic>
          <p:nvPicPr>
            <p:cNvPr id="125" name="object 125"/>
            <p:cNvPicPr/>
            <p:nvPr/>
          </p:nvPicPr>
          <p:blipFill>
            <a:blip r:embed="rId9" cstate="print"/>
            <a:stretch>
              <a:fillRect/>
            </a:stretch>
          </p:blipFill>
          <p:spPr>
            <a:xfrm>
              <a:off x="13942458" y="8737186"/>
              <a:ext cx="94099" cy="94099"/>
            </a:xfrm>
            <a:prstGeom prst="rect">
              <a:avLst/>
            </a:prstGeom>
          </p:spPr>
        </p:pic>
        <p:pic>
          <p:nvPicPr>
            <p:cNvPr id="126" name="object 126"/>
            <p:cNvPicPr/>
            <p:nvPr/>
          </p:nvPicPr>
          <p:blipFill>
            <a:blip r:embed="rId10" cstate="print"/>
            <a:stretch>
              <a:fillRect/>
            </a:stretch>
          </p:blipFill>
          <p:spPr>
            <a:xfrm>
              <a:off x="14307293" y="8675717"/>
              <a:ext cx="94099" cy="94099"/>
            </a:xfrm>
            <a:prstGeom prst="rect">
              <a:avLst/>
            </a:prstGeom>
          </p:spPr>
        </p:pic>
        <p:pic>
          <p:nvPicPr>
            <p:cNvPr id="127" name="object 127"/>
            <p:cNvPicPr/>
            <p:nvPr/>
          </p:nvPicPr>
          <p:blipFill>
            <a:blip r:embed="rId8" cstate="print"/>
            <a:stretch>
              <a:fillRect/>
            </a:stretch>
          </p:blipFill>
          <p:spPr>
            <a:xfrm>
              <a:off x="14672128" y="8583516"/>
              <a:ext cx="94099" cy="94099"/>
            </a:xfrm>
            <a:prstGeom prst="rect">
              <a:avLst/>
            </a:prstGeom>
          </p:spPr>
        </p:pic>
        <p:pic>
          <p:nvPicPr>
            <p:cNvPr id="128" name="object 128"/>
            <p:cNvPicPr/>
            <p:nvPr/>
          </p:nvPicPr>
          <p:blipFill>
            <a:blip r:embed="rId8" cstate="print"/>
            <a:stretch>
              <a:fillRect/>
            </a:stretch>
          </p:blipFill>
          <p:spPr>
            <a:xfrm>
              <a:off x="15036963" y="8460579"/>
              <a:ext cx="94099" cy="94099"/>
            </a:xfrm>
            <a:prstGeom prst="rect">
              <a:avLst/>
            </a:prstGeom>
          </p:spPr>
        </p:pic>
        <p:pic>
          <p:nvPicPr>
            <p:cNvPr id="129" name="object 129"/>
            <p:cNvPicPr/>
            <p:nvPr/>
          </p:nvPicPr>
          <p:blipFill>
            <a:blip r:embed="rId8" cstate="print"/>
            <a:stretch>
              <a:fillRect/>
            </a:stretch>
          </p:blipFill>
          <p:spPr>
            <a:xfrm>
              <a:off x="15401798" y="8306909"/>
              <a:ext cx="94099" cy="94099"/>
            </a:xfrm>
            <a:prstGeom prst="rect">
              <a:avLst/>
            </a:prstGeom>
          </p:spPr>
        </p:pic>
        <p:pic>
          <p:nvPicPr>
            <p:cNvPr id="130" name="object 130"/>
            <p:cNvPicPr/>
            <p:nvPr/>
          </p:nvPicPr>
          <p:blipFill>
            <a:blip r:embed="rId9" cstate="print"/>
            <a:stretch>
              <a:fillRect/>
            </a:stretch>
          </p:blipFill>
          <p:spPr>
            <a:xfrm>
              <a:off x="15766633" y="8122505"/>
              <a:ext cx="94099" cy="94099"/>
            </a:xfrm>
            <a:prstGeom prst="rect">
              <a:avLst/>
            </a:prstGeom>
          </p:spPr>
        </p:pic>
        <p:pic>
          <p:nvPicPr>
            <p:cNvPr id="131" name="object 131"/>
            <p:cNvPicPr/>
            <p:nvPr/>
          </p:nvPicPr>
          <p:blipFill>
            <a:blip r:embed="rId8" cstate="print"/>
            <a:stretch>
              <a:fillRect/>
            </a:stretch>
          </p:blipFill>
          <p:spPr>
            <a:xfrm>
              <a:off x="16131468" y="7907367"/>
              <a:ext cx="94099" cy="94099"/>
            </a:xfrm>
            <a:prstGeom prst="rect">
              <a:avLst/>
            </a:prstGeom>
          </p:spPr>
        </p:pic>
        <p:pic>
          <p:nvPicPr>
            <p:cNvPr id="132" name="object 132"/>
            <p:cNvPicPr/>
            <p:nvPr/>
          </p:nvPicPr>
          <p:blipFill>
            <a:blip r:embed="rId10" cstate="print"/>
            <a:stretch>
              <a:fillRect/>
            </a:stretch>
          </p:blipFill>
          <p:spPr>
            <a:xfrm>
              <a:off x="16496303" y="7661495"/>
              <a:ext cx="94099" cy="94099"/>
            </a:xfrm>
            <a:prstGeom prst="rect">
              <a:avLst/>
            </a:prstGeom>
          </p:spPr>
        </p:pic>
        <p:pic>
          <p:nvPicPr>
            <p:cNvPr id="133" name="object 133"/>
            <p:cNvPicPr/>
            <p:nvPr/>
          </p:nvPicPr>
          <p:blipFill>
            <a:blip r:embed="rId10" cstate="print"/>
            <a:stretch>
              <a:fillRect/>
            </a:stretch>
          </p:blipFill>
          <p:spPr>
            <a:xfrm>
              <a:off x="16861138" y="7384888"/>
              <a:ext cx="94099" cy="94099"/>
            </a:xfrm>
            <a:prstGeom prst="rect">
              <a:avLst/>
            </a:prstGeom>
          </p:spPr>
        </p:pic>
        <p:pic>
          <p:nvPicPr>
            <p:cNvPr id="134" name="object 134"/>
            <p:cNvPicPr/>
            <p:nvPr/>
          </p:nvPicPr>
          <p:blipFill>
            <a:blip r:embed="rId8" cstate="print"/>
            <a:stretch>
              <a:fillRect/>
            </a:stretch>
          </p:blipFill>
          <p:spPr>
            <a:xfrm>
              <a:off x="17225973" y="7077548"/>
              <a:ext cx="94099" cy="94099"/>
            </a:xfrm>
            <a:prstGeom prst="rect">
              <a:avLst/>
            </a:prstGeom>
          </p:spPr>
        </p:pic>
        <p:pic>
          <p:nvPicPr>
            <p:cNvPr id="135" name="object 135"/>
            <p:cNvPicPr/>
            <p:nvPr/>
          </p:nvPicPr>
          <p:blipFill>
            <a:blip r:embed="rId11" cstate="print"/>
            <a:stretch>
              <a:fillRect/>
            </a:stretch>
          </p:blipFill>
          <p:spPr>
            <a:xfrm>
              <a:off x="17590808" y="6708740"/>
              <a:ext cx="94099" cy="94099"/>
            </a:xfrm>
            <a:prstGeom prst="rect">
              <a:avLst/>
            </a:prstGeom>
          </p:spPr>
        </p:pic>
        <p:sp>
          <p:nvSpPr>
            <p:cNvPr id="136" name="object 136"/>
            <p:cNvSpPr/>
            <p:nvPr/>
          </p:nvSpPr>
          <p:spPr>
            <a:xfrm>
              <a:off x="13868577" y="7217397"/>
              <a:ext cx="2628900" cy="1221105"/>
            </a:xfrm>
            <a:custGeom>
              <a:avLst/>
              <a:gdLst/>
              <a:ahLst/>
              <a:cxnLst/>
              <a:rect l="l" t="t" r="r" b="b"/>
              <a:pathLst>
                <a:path w="2628900" h="1221104">
                  <a:moveTo>
                    <a:pt x="561746" y="991654"/>
                  </a:moveTo>
                  <a:lnTo>
                    <a:pt x="523557" y="904392"/>
                  </a:lnTo>
                  <a:lnTo>
                    <a:pt x="0" y="1133513"/>
                  </a:lnTo>
                  <a:lnTo>
                    <a:pt x="38188" y="1220774"/>
                  </a:lnTo>
                  <a:lnTo>
                    <a:pt x="561746" y="991654"/>
                  </a:lnTo>
                  <a:close/>
                </a:path>
                <a:path w="2628900" h="1221104">
                  <a:moveTo>
                    <a:pt x="1172565" y="724344"/>
                  </a:moveTo>
                  <a:lnTo>
                    <a:pt x="1134376" y="637082"/>
                  </a:lnTo>
                  <a:lnTo>
                    <a:pt x="610819" y="866203"/>
                  </a:lnTo>
                  <a:lnTo>
                    <a:pt x="649008" y="953465"/>
                  </a:lnTo>
                  <a:lnTo>
                    <a:pt x="1172565" y="724344"/>
                  </a:lnTo>
                  <a:close/>
                </a:path>
                <a:path w="2628900" h="1221104">
                  <a:moveTo>
                    <a:pt x="1783384" y="457022"/>
                  </a:moveTo>
                  <a:lnTo>
                    <a:pt x="1745195" y="369760"/>
                  </a:lnTo>
                  <a:lnTo>
                    <a:pt x="1221638" y="598893"/>
                  </a:lnTo>
                  <a:lnTo>
                    <a:pt x="1259827" y="686155"/>
                  </a:lnTo>
                  <a:lnTo>
                    <a:pt x="1783384" y="457022"/>
                  </a:lnTo>
                  <a:close/>
                </a:path>
                <a:path w="2628900" h="1221104">
                  <a:moveTo>
                    <a:pt x="2394204" y="189712"/>
                  </a:moveTo>
                  <a:lnTo>
                    <a:pt x="2356015" y="102450"/>
                  </a:lnTo>
                  <a:lnTo>
                    <a:pt x="1832457" y="331584"/>
                  </a:lnTo>
                  <a:lnTo>
                    <a:pt x="1870646" y="418833"/>
                  </a:lnTo>
                  <a:lnTo>
                    <a:pt x="2394204" y="189712"/>
                  </a:lnTo>
                  <a:close/>
                </a:path>
                <a:path w="2628900" h="1221104">
                  <a:moveTo>
                    <a:pt x="2628315" y="87261"/>
                  </a:moveTo>
                  <a:lnTo>
                    <a:pt x="2590127" y="0"/>
                  </a:lnTo>
                  <a:lnTo>
                    <a:pt x="2443276" y="64262"/>
                  </a:lnTo>
                  <a:lnTo>
                    <a:pt x="2481465" y="151523"/>
                  </a:lnTo>
                  <a:lnTo>
                    <a:pt x="2628315" y="87261"/>
                  </a:lnTo>
                  <a:close/>
                </a:path>
              </a:pathLst>
            </a:custGeom>
            <a:solidFill>
              <a:srgbClr val="FFCC00"/>
            </a:solidFill>
          </p:spPr>
          <p:txBody>
            <a:bodyPr wrap="square" lIns="0" tIns="0" rIns="0" bIns="0" rtlCol="0"/>
            <a:lstStyle/>
            <a:p>
              <a:endParaRPr/>
            </a:p>
          </p:txBody>
        </p:sp>
        <p:sp>
          <p:nvSpPr>
            <p:cNvPr id="137" name="object 137"/>
            <p:cNvSpPr/>
            <p:nvPr/>
          </p:nvSpPr>
          <p:spPr>
            <a:xfrm>
              <a:off x="16246003" y="7206506"/>
              <a:ext cx="232410" cy="262255"/>
            </a:xfrm>
            <a:custGeom>
              <a:avLst/>
              <a:gdLst/>
              <a:ahLst/>
              <a:cxnLst/>
              <a:rect l="l" t="t" r="r" b="b"/>
              <a:pathLst>
                <a:path w="232409" h="262254">
                  <a:moveTo>
                    <a:pt x="0" y="0"/>
                  </a:moveTo>
                  <a:lnTo>
                    <a:pt x="231800" y="54514"/>
                  </a:lnTo>
                  <a:lnTo>
                    <a:pt x="114562" y="261779"/>
                  </a:lnTo>
                </a:path>
              </a:pathLst>
            </a:custGeom>
            <a:ln w="95249">
              <a:solidFill>
                <a:srgbClr val="FFCC00"/>
              </a:solidFill>
            </a:ln>
          </p:spPr>
          <p:txBody>
            <a:bodyPr wrap="square" lIns="0" tIns="0" rIns="0" bIns="0" rtlCol="0"/>
            <a:lstStyle/>
            <a:p>
              <a:endParaRPr/>
            </a:p>
          </p:txBody>
        </p:sp>
      </p:grpSp>
      <p:sp>
        <p:nvSpPr>
          <p:cNvPr id="138" name="object 13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254" dirty="0">
                <a:latin typeface="Times New Roman" panose="02020603050405020304" pitchFamily="18" charset="0"/>
                <a:cs typeface="Times New Roman" panose="02020603050405020304" pitchFamily="18" charset="0"/>
              </a:rPr>
              <a:t>Market</a:t>
            </a:r>
            <a:r>
              <a:rPr spc="-225" dirty="0">
                <a:latin typeface="Times New Roman" panose="02020603050405020304" pitchFamily="18" charset="0"/>
                <a:cs typeface="Times New Roman" panose="02020603050405020304" pitchFamily="18" charset="0"/>
              </a:rPr>
              <a:t> </a:t>
            </a:r>
            <a:r>
              <a:rPr spc="-240" dirty="0">
                <a:latin typeface="Times New Roman" panose="02020603050405020304" pitchFamily="18" charset="0"/>
                <a:cs typeface="Times New Roman" panose="02020603050405020304" pitchFamily="18" charset="0"/>
              </a:rPr>
              <a:t>Analysis</a:t>
            </a:r>
            <a:r>
              <a:rPr spc="-220" dirty="0">
                <a:latin typeface="Times New Roman" panose="02020603050405020304" pitchFamily="18" charset="0"/>
                <a:cs typeface="Times New Roman" panose="02020603050405020304" pitchFamily="18" charset="0"/>
              </a:rPr>
              <a:t> </a:t>
            </a:r>
            <a:r>
              <a:rPr lang="en-IN" spc="-220" dirty="0">
                <a:latin typeface="Times New Roman" panose="02020603050405020304" pitchFamily="18" charset="0"/>
                <a:cs typeface="Times New Roman" panose="02020603050405020304" pitchFamily="18" charset="0"/>
              </a:rPr>
              <a:t>and Target market</a:t>
            </a:r>
            <a:r>
              <a:rPr lang="en-IN" spc="-335" dirty="0"/>
              <a:t>	</a:t>
            </a:r>
            <a:endParaRPr spc="-335" dirty="0"/>
          </a:p>
        </p:txBody>
      </p:sp>
      <p:sp>
        <p:nvSpPr>
          <p:cNvPr id="141" name="object 141"/>
          <p:cNvSpPr txBox="1"/>
          <p:nvPr/>
        </p:nvSpPr>
        <p:spPr>
          <a:xfrm>
            <a:off x="14150733" y="4096157"/>
            <a:ext cx="351790" cy="208279"/>
          </a:xfrm>
          <a:prstGeom prst="rect">
            <a:avLst/>
          </a:prstGeom>
        </p:spPr>
        <p:txBody>
          <a:bodyPr vert="horz" wrap="square" lIns="0" tIns="12700" rIns="0" bIns="0" rtlCol="0">
            <a:spAutoFit/>
          </a:bodyPr>
          <a:lstStyle/>
          <a:p>
            <a:pPr marL="12700">
              <a:lnSpc>
                <a:spcPct val="100000"/>
              </a:lnSpc>
              <a:spcBef>
                <a:spcPts val="100"/>
              </a:spcBef>
            </a:pPr>
            <a:r>
              <a:rPr sz="1200" b="1" spc="-95" dirty="0">
                <a:latin typeface="Tahoma"/>
                <a:cs typeface="Tahoma"/>
              </a:rPr>
              <a:t>33</a:t>
            </a:r>
            <a:r>
              <a:rPr sz="1200" b="1" spc="-215" dirty="0">
                <a:latin typeface="Tahoma"/>
                <a:cs typeface="Tahoma"/>
              </a:rPr>
              <a:t>%</a:t>
            </a:r>
            <a:endParaRPr sz="1200">
              <a:latin typeface="Tahoma"/>
              <a:cs typeface="Tahoma"/>
            </a:endParaRPr>
          </a:p>
        </p:txBody>
      </p:sp>
      <p:sp>
        <p:nvSpPr>
          <p:cNvPr id="142" name="object 142"/>
          <p:cNvSpPr txBox="1"/>
          <p:nvPr/>
        </p:nvSpPr>
        <p:spPr>
          <a:xfrm>
            <a:off x="15965974" y="4096157"/>
            <a:ext cx="370840" cy="208279"/>
          </a:xfrm>
          <a:prstGeom prst="rect">
            <a:avLst/>
          </a:prstGeom>
        </p:spPr>
        <p:txBody>
          <a:bodyPr vert="horz" wrap="square" lIns="0" tIns="12700" rIns="0" bIns="0" rtlCol="0">
            <a:spAutoFit/>
          </a:bodyPr>
          <a:lstStyle/>
          <a:p>
            <a:pPr marL="12700">
              <a:lnSpc>
                <a:spcPct val="100000"/>
              </a:lnSpc>
              <a:spcBef>
                <a:spcPts val="100"/>
              </a:spcBef>
            </a:pPr>
            <a:r>
              <a:rPr sz="1200" b="1" spc="-45" dirty="0">
                <a:latin typeface="Tahoma"/>
                <a:cs typeface="Tahoma"/>
              </a:rPr>
              <a:t>2</a:t>
            </a:r>
            <a:r>
              <a:rPr sz="1200" b="1" spc="5" dirty="0">
                <a:latin typeface="Tahoma"/>
                <a:cs typeface="Tahoma"/>
              </a:rPr>
              <a:t>8</a:t>
            </a:r>
            <a:r>
              <a:rPr sz="1200" b="1" spc="-215" dirty="0">
                <a:latin typeface="Tahoma"/>
                <a:cs typeface="Tahoma"/>
              </a:rPr>
              <a:t>%</a:t>
            </a:r>
            <a:endParaRPr sz="1200">
              <a:latin typeface="Tahoma"/>
              <a:cs typeface="Tahoma"/>
            </a:endParaRPr>
          </a:p>
        </p:txBody>
      </p:sp>
      <p:sp>
        <p:nvSpPr>
          <p:cNvPr id="143" name="object 143"/>
          <p:cNvSpPr txBox="1"/>
          <p:nvPr/>
        </p:nvSpPr>
        <p:spPr>
          <a:xfrm>
            <a:off x="12738761" y="1241797"/>
            <a:ext cx="3958590" cy="1099820"/>
          </a:xfrm>
          <a:prstGeom prst="rect">
            <a:avLst/>
          </a:prstGeom>
        </p:spPr>
        <p:txBody>
          <a:bodyPr vert="horz" wrap="square" lIns="0" tIns="12700" rIns="0" bIns="0" rtlCol="0">
            <a:spAutoFit/>
          </a:bodyPr>
          <a:lstStyle/>
          <a:p>
            <a:pPr marL="1213485">
              <a:lnSpc>
                <a:spcPct val="100000"/>
              </a:lnSpc>
              <a:spcBef>
                <a:spcPts val="100"/>
              </a:spcBef>
            </a:pPr>
            <a:r>
              <a:rPr sz="2500" b="1" spc="35" dirty="0">
                <a:solidFill>
                  <a:srgbClr val="FFFFFF"/>
                </a:solidFill>
                <a:latin typeface="Tahoma"/>
                <a:cs typeface="Tahoma"/>
              </a:rPr>
              <a:t>M</a:t>
            </a:r>
            <a:r>
              <a:rPr sz="2500" b="1" spc="15" dirty="0">
                <a:solidFill>
                  <a:srgbClr val="FFFFFF"/>
                </a:solidFill>
                <a:latin typeface="Tahoma"/>
                <a:cs typeface="Tahoma"/>
              </a:rPr>
              <a:t>e</a:t>
            </a:r>
            <a:r>
              <a:rPr sz="2500" b="1" spc="75" dirty="0">
                <a:solidFill>
                  <a:srgbClr val="FFFFFF"/>
                </a:solidFill>
                <a:latin typeface="Tahoma"/>
                <a:cs typeface="Tahoma"/>
              </a:rPr>
              <a:t>n</a:t>
            </a:r>
            <a:r>
              <a:rPr sz="2500" b="1" spc="-10" dirty="0">
                <a:solidFill>
                  <a:srgbClr val="FFFFFF"/>
                </a:solidFill>
                <a:latin typeface="Tahoma"/>
                <a:cs typeface="Tahoma"/>
              </a:rPr>
              <a:t>s</a:t>
            </a:r>
            <a:r>
              <a:rPr sz="2500" b="1" spc="40" dirty="0">
                <a:solidFill>
                  <a:srgbClr val="FFFFFF"/>
                </a:solidFill>
                <a:latin typeface="Tahoma"/>
                <a:cs typeface="Tahoma"/>
              </a:rPr>
              <a:t>t</a:t>
            </a:r>
            <a:r>
              <a:rPr sz="2500" b="1" spc="-25" dirty="0">
                <a:solidFill>
                  <a:srgbClr val="FFFFFF"/>
                </a:solidFill>
                <a:latin typeface="Tahoma"/>
                <a:cs typeface="Tahoma"/>
              </a:rPr>
              <a:t>r</a:t>
            </a:r>
            <a:r>
              <a:rPr sz="2500" b="1" spc="50" dirty="0">
                <a:solidFill>
                  <a:srgbClr val="FFFFFF"/>
                </a:solidFill>
                <a:latin typeface="Tahoma"/>
                <a:cs typeface="Tahoma"/>
              </a:rPr>
              <a:t>u</a:t>
            </a:r>
            <a:r>
              <a:rPr sz="2500" b="1" spc="-5" dirty="0">
                <a:solidFill>
                  <a:srgbClr val="FFFFFF"/>
                </a:solidFill>
                <a:latin typeface="Tahoma"/>
                <a:cs typeface="Tahoma"/>
              </a:rPr>
              <a:t>a</a:t>
            </a:r>
            <a:r>
              <a:rPr sz="2500" b="1" spc="45" dirty="0">
                <a:solidFill>
                  <a:srgbClr val="FFFFFF"/>
                </a:solidFill>
                <a:latin typeface="Tahoma"/>
                <a:cs typeface="Tahoma"/>
              </a:rPr>
              <a:t>l</a:t>
            </a:r>
            <a:r>
              <a:rPr sz="2500" b="1" spc="-155" dirty="0">
                <a:solidFill>
                  <a:srgbClr val="FFFFFF"/>
                </a:solidFill>
                <a:latin typeface="Tahoma"/>
                <a:cs typeface="Tahoma"/>
              </a:rPr>
              <a:t> </a:t>
            </a:r>
            <a:r>
              <a:rPr sz="2500" b="1" spc="125" dirty="0">
                <a:solidFill>
                  <a:srgbClr val="FFFFFF"/>
                </a:solidFill>
                <a:latin typeface="Tahoma"/>
                <a:cs typeface="Tahoma"/>
              </a:rPr>
              <a:t>W</a:t>
            </a:r>
            <a:r>
              <a:rPr sz="2500" b="1" spc="-5" dirty="0">
                <a:solidFill>
                  <a:srgbClr val="FFFFFF"/>
                </a:solidFill>
                <a:latin typeface="Tahoma"/>
                <a:cs typeface="Tahoma"/>
              </a:rPr>
              <a:t>a</a:t>
            </a:r>
            <a:r>
              <a:rPr sz="2500" b="1" spc="-10" dirty="0">
                <a:solidFill>
                  <a:srgbClr val="FFFFFF"/>
                </a:solidFill>
                <a:latin typeface="Tahoma"/>
                <a:cs typeface="Tahoma"/>
              </a:rPr>
              <a:t>s</a:t>
            </a:r>
            <a:r>
              <a:rPr sz="2500" b="1" spc="40" dirty="0">
                <a:solidFill>
                  <a:srgbClr val="FFFFFF"/>
                </a:solidFill>
                <a:latin typeface="Tahoma"/>
                <a:cs typeface="Tahoma"/>
              </a:rPr>
              <a:t>t</a:t>
            </a:r>
            <a:r>
              <a:rPr sz="2500" b="1" spc="20" dirty="0">
                <a:solidFill>
                  <a:srgbClr val="FFFFFF"/>
                </a:solidFill>
                <a:latin typeface="Tahoma"/>
                <a:cs typeface="Tahoma"/>
              </a:rPr>
              <a:t>e</a:t>
            </a:r>
            <a:endParaRPr sz="2500">
              <a:latin typeface="Tahoma"/>
              <a:cs typeface="Tahoma"/>
            </a:endParaRPr>
          </a:p>
          <a:p>
            <a:pPr marL="191135" marR="2585720" indent="-179070">
              <a:lnSpc>
                <a:spcPct val="114599"/>
              </a:lnSpc>
              <a:spcBef>
                <a:spcPts val="670"/>
              </a:spcBef>
            </a:pPr>
            <a:r>
              <a:rPr sz="1200" b="1" spc="-70" dirty="0">
                <a:solidFill>
                  <a:srgbClr val="FFF100"/>
                </a:solidFill>
                <a:latin typeface="Arial"/>
                <a:cs typeface="Arial"/>
              </a:rPr>
              <a:t>Disposed</a:t>
            </a:r>
            <a:r>
              <a:rPr sz="1200" b="1" spc="-50" dirty="0">
                <a:solidFill>
                  <a:srgbClr val="FFF100"/>
                </a:solidFill>
                <a:latin typeface="Arial"/>
                <a:cs typeface="Arial"/>
              </a:rPr>
              <a:t> </a:t>
            </a:r>
            <a:r>
              <a:rPr sz="1200" b="1" spc="-60" dirty="0">
                <a:solidFill>
                  <a:srgbClr val="FFF100"/>
                </a:solidFill>
                <a:latin typeface="Arial"/>
                <a:cs typeface="Arial"/>
              </a:rPr>
              <a:t>along</a:t>
            </a:r>
            <a:r>
              <a:rPr sz="1200" b="1" spc="-50" dirty="0">
                <a:solidFill>
                  <a:srgbClr val="FFF100"/>
                </a:solidFill>
                <a:latin typeface="Arial"/>
                <a:cs typeface="Arial"/>
              </a:rPr>
              <a:t> </a:t>
            </a:r>
            <a:r>
              <a:rPr sz="1200" b="1" spc="-25" dirty="0">
                <a:solidFill>
                  <a:srgbClr val="FFF100"/>
                </a:solidFill>
                <a:latin typeface="Arial"/>
                <a:cs typeface="Arial"/>
              </a:rPr>
              <a:t>with  </a:t>
            </a:r>
            <a:r>
              <a:rPr sz="1200" b="1" spc="-50" dirty="0">
                <a:solidFill>
                  <a:srgbClr val="FFF100"/>
                </a:solidFill>
                <a:latin typeface="Arial"/>
                <a:cs typeface="Arial"/>
              </a:rPr>
              <a:t>Routine </a:t>
            </a:r>
            <a:r>
              <a:rPr sz="1200" b="1" spc="-30" dirty="0">
                <a:solidFill>
                  <a:srgbClr val="FFF100"/>
                </a:solidFill>
                <a:latin typeface="Arial"/>
                <a:cs typeface="Arial"/>
              </a:rPr>
              <a:t>Waste</a:t>
            </a:r>
            <a:endParaRPr sz="1200">
              <a:latin typeface="Arial"/>
              <a:cs typeface="Arial"/>
            </a:endParaRPr>
          </a:p>
          <a:p>
            <a:pPr marL="1405890">
              <a:lnSpc>
                <a:spcPct val="100000"/>
              </a:lnSpc>
              <a:spcBef>
                <a:spcPts val="45"/>
              </a:spcBef>
              <a:tabLst>
                <a:tab pos="3239770" algn="l"/>
              </a:tabLst>
            </a:pPr>
            <a:r>
              <a:rPr sz="1200" b="1" spc="-85" dirty="0">
                <a:latin typeface="Tahoma"/>
                <a:cs typeface="Tahoma"/>
              </a:rPr>
              <a:t>28%	28%</a:t>
            </a:r>
            <a:endParaRPr sz="1200">
              <a:latin typeface="Tahoma"/>
              <a:cs typeface="Tahoma"/>
            </a:endParaRPr>
          </a:p>
        </p:txBody>
      </p:sp>
      <p:sp>
        <p:nvSpPr>
          <p:cNvPr id="144" name="object 144"/>
          <p:cNvSpPr txBox="1"/>
          <p:nvPr/>
        </p:nvSpPr>
        <p:spPr>
          <a:xfrm>
            <a:off x="16754501" y="1839397"/>
            <a:ext cx="1209040" cy="208279"/>
          </a:xfrm>
          <a:prstGeom prst="rect">
            <a:avLst/>
          </a:prstGeom>
        </p:spPr>
        <p:txBody>
          <a:bodyPr vert="horz" wrap="square" lIns="0" tIns="12700" rIns="0" bIns="0" rtlCol="0">
            <a:spAutoFit/>
          </a:bodyPr>
          <a:lstStyle/>
          <a:p>
            <a:pPr marL="12700">
              <a:lnSpc>
                <a:spcPct val="100000"/>
              </a:lnSpc>
              <a:spcBef>
                <a:spcPts val="100"/>
              </a:spcBef>
            </a:pPr>
            <a:r>
              <a:rPr sz="1200" b="1" spc="-70" dirty="0">
                <a:solidFill>
                  <a:srgbClr val="FFF100"/>
                </a:solidFill>
                <a:latin typeface="Arial"/>
                <a:cs typeface="Arial"/>
              </a:rPr>
              <a:t>Disposed</a:t>
            </a:r>
            <a:r>
              <a:rPr sz="1200" b="1" spc="-50" dirty="0">
                <a:solidFill>
                  <a:srgbClr val="FFF100"/>
                </a:solidFill>
                <a:latin typeface="Arial"/>
                <a:cs typeface="Arial"/>
              </a:rPr>
              <a:t> </a:t>
            </a:r>
            <a:r>
              <a:rPr sz="1200" b="1" spc="-40" dirty="0">
                <a:solidFill>
                  <a:srgbClr val="FFF100"/>
                </a:solidFill>
                <a:latin typeface="Arial"/>
                <a:cs typeface="Arial"/>
              </a:rPr>
              <a:t>in</a:t>
            </a:r>
            <a:r>
              <a:rPr sz="1200" b="1" spc="-50" dirty="0">
                <a:solidFill>
                  <a:srgbClr val="FFF100"/>
                </a:solidFill>
                <a:latin typeface="Arial"/>
                <a:cs typeface="Arial"/>
              </a:rPr>
              <a:t> </a:t>
            </a:r>
            <a:r>
              <a:rPr sz="1200" b="1" spc="-45" dirty="0">
                <a:solidFill>
                  <a:srgbClr val="FFF100"/>
                </a:solidFill>
                <a:latin typeface="Arial"/>
                <a:cs typeface="Arial"/>
              </a:rPr>
              <a:t>Open</a:t>
            </a:r>
            <a:endParaRPr sz="1200">
              <a:latin typeface="Arial"/>
              <a:cs typeface="Arial"/>
            </a:endParaRPr>
          </a:p>
        </p:txBody>
      </p:sp>
      <p:sp>
        <p:nvSpPr>
          <p:cNvPr id="145" name="object 145"/>
          <p:cNvSpPr txBox="1"/>
          <p:nvPr/>
        </p:nvSpPr>
        <p:spPr>
          <a:xfrm>
            <a:off x="16748994" y="3850413"/>
            <a:ext cx="976630" cy="208279"/>
          </a:xfrm>
          <a:prstGeom prst="rect">
            <a:avLst/>
          </a:prstGeom>
        </p:spPr>
        <p:txBody>
          <a:bodyPr vert="horz" wrap="square" lIns="0" tIns="12700" rIns="0" bIns="0" rtlCol="0">
            <a:spAutoFit/>
          </a:bodyPr>
          <a:lstStyle/>
          <a:p>
            <a:pPr marL="12700">
              <a:lnSpc>
                <a:spcPct val="100000"/>
              </a:lnSpc>
              <a:spcBef>
                <a:spcPts val="100"/>
              </a:spcBef>
            </a:pPr>
            <a:r>
              <a:rPr sz="1200" b="1" spc="-35" dirty="0">
                <a:solidFill>
                  <a:srgbClr val="FFF100"/>
                </a:solidFill>
                <a:latin typeface="Arial"/>
                <a:cs typeface="Arial"/>
              </a:rPr>
              <a:t>Burnt</a:t>
            </a:r>
            <a:r>
              <a:rPr sz="1200" b="1" spc="-50" dirty="0">
                <a:solidFill>
                  <a:srgbClr val="FFF100"/>
                </a:solidFill>
                <a:latin typeface="Arial"/>
                <a:cs typeface="Arial"/>
              </a:rPr>
              <a:t> </a:t>
            </a:r>
            <a:r>
              <a:rPr sz="1200" b="1" spc="-40" dirty="0">
                <a:solidFill>
                  <a:srgbClr val="FFF100"/>
                </a:solidFill>
                <a:latin typeface="Arial"/>
                <a:cs typeface="Arial"/>
              </a:rPr>
              <a:t>in</a:t>
            </a:r>
            <a:r>
              <a:rPr sz="1200" b="1" spc="-50" dirty="0">
                <a:solidFill>
                  <a:srgbClr val="FFF100"/>
                </a:solidFill>
                <a:latin typeface="Arial"/>
                <a:cs typeface="Arial"/>
              </a:rPr>
              <a:t> </a:t>
            </a:r>
            <a:r>
              <a:rPr sz="1200" b="1" spc="-45" dirty="0">
                <a:solidFill>
                  <a:srgbClr val="FFF100"/>
                </a:solidFill>
                <a:latin typeface="Arial"/>
                <a:cs typeface="Arial"/>
              </a:rPr>
              <a:t>Open</a:t>
            </a:r>
            <a:endParaRPr sz="1200" dirty="0">
              <a:latin typeface="Arial"/>
              <a:cs typeface="Arial"/>
            </a:endParaRPr>
          </a:p>
        </p:txBody>
      </p:sp>
      <p:sp>
        <p:nvSpPr>
          <p:cNvPr id="146" name="object 146"/>
          <p:cNvSpPr txBox="1"/>
          <p:nvPr/>
        </p:nvSpPr>
        <p:spPr>
          <a:xfrm>
            <a:off x="13631549" y="3850413"/>
            <a:ext cx="474345" cy="208279"/>
          </a:xfrm>
          <a:prstGeom prst="rect">
            <a:avLst/>
          </a:prstGeom>
        </p:spPr>
        <p:txBody>
          <a:bodyPr vert="horz" wrap="square" lIns="0" tIns="12700" rIns="0" bIns="0" rtlCol="0">
            <a:spAutoFit/>
          </a:bodyPr>
          <a:lstStyle/>
          <a:p>
            <a:pPr marL="12700">
              <a:lnSpc>
                <a:spcPct val="100000"/>
              </a:lnSpc>
              <a:spcBef>
                <a:spcPts val="100"/>
              </a:spcBef>
            </a:pPr>
            <a:r>
              <a:rPr sz="1200" b="1" spc="-45" dirty="0">
                <a:solidFill>
                  <a:srgbClr val="FFF100"/>
                </a:solidFill>
                <a:latin typeface="Arial"/>
                <a:cs typeface="Arial"/>
              </a:rPr>
              <a:t>Buried</a:t>
            </a:r>
            <a:endParaRPr sz="1200">
              <a:latin typeface="Arial"/>
              <a:cs typeface="Arial"/>
            </a:endParaRPr>
          </a:p>
        </p:txBody>
      </p:sp>
      <p:sp>
        <p:nvSpPr>
          <p:cNvPr id="150" name="object 150"/>
          <p:cNvSpPr txBox="1"/>
          <p:nvPr/>
        </p:nvSpPr>
        <p:spPr>
          <a:xfrm>
            <a:off x="13365385" y="5797193"/>
            <a:ext cx="4013835" cy="869315"/>
          </a:xfrm>
          <a:prstGeom prst="rect">
            <a:avLst/>
          </a:prstGeom>
        </p:spPr>
        <p:txBody>
          <a:bodyPr vert="horz" wrap="square" lIns="0" tIns="12700" rIns="0" bIns="0" rtlCol="0">
            <a:spAutoFit/>
          </a:bodyPr>
          <a:lstStyle/>
          <a:p>
            <a:pPr marL="12700">
              <a:lnSpc>
                <a:spcPct val="100000"/>
              </a:lnSpc>
              <a:spcBef>
                <a:spcPts val="100"/>
              </a:spcBef>
            </a:pPr>
            <a:r>
              <a:rPr sz="2500" b="1" spc="40" dirty="0">
                <a:solidFill>
                  <a:srgbClr val="FFFFFF"/>
                </a:solidFill>
                <a:latin typeface="Tahoma"/>
                <a:cs typeface="Tahoma"/>
              </a:rPr>
              <a:t>Recycling</a:t>
            </a:r>
            <a:r>
              <a:rPr sz="2500" b="1" spc="-180" dirty="0">
                <a:solidFill>
                  <a:srgbClr val="FFFFFF"/>
                </a:solidFill>
                <a:latin typeface="Tahoma"/>
                <a:cs typeface="Tahoma"/>
              </a:rPr>
              <a:t> </a:t>
            </a:r>
            <a:r>
              <a:rPr sz="2500" b="1" spc="20" dirty="0">
                <a:solidFill>
                  <a:srgbClr val="FFFFFF"/>
                </a:solidFill>
                <a:latin typeface="Tahoma"/>
                <a:cs typeface="Tahoma"/>
              </a:rPr>
              <a:t>Market</a:t>
            </a:r>
            <a:r>
              <a:rPr sz="2500" b="1" spc="-180" dirty="0">
                <a:solidFill>
                  <a:srgbClr val="FFFFFF"/>
                </a:solidFill>
                <a:latin typeface="Tahoma"/>
                <a:cs typeface="Tahoma"/>
              </a:rPr>
              <a:t> </a:t>
            </a:r>
            <a:r>
              <a:rPr sz="2500" b="1" spc="30" dirty="0">
                <a:solidFill>
                  <a:srgbClr val="FFFFFF"/>
                </a:solidFill>
                <a:latin typeface="Tahoma"/>
                <a:cs typeface="Tahoma"/>
              </a:rPr>
              <a:t>Trends</a:t>
            </a:r>
            <a:endParaRPr sz="2500" dirty="0">
              <a:latin typeface="Tahoma"/>
              <a:cs typeface="Tahoma"/>
            </a:endParaRPr>
          </a:p>
          <a:p>
            <a:pPr marL="1240155">
              <a:lnSpc>
                <a:spcPct val="100000"/>
              </a:lnSpc>
              <a:spcBef>
                <a:spcPts val="2320"/>
              </a:spcBef>
              <a:tabLst>
                <a:tab pos="1438910" algn="l"/>
              </a:tabLst>
            </a:pPr>
            <a:r>
              <a:rPr sz="1100" u="sng" dirty="0">
                <a:solidFill>
                  <a:srgbClr val="FFFFFF"/>
                </a:solidFill>
                <a:uFill>
                  <a:solidFill>
                    <a:srgbClr val="00CADB"/>
                  </a:solidFill>
                </a:uFill>
                <a:latin typeface="Times New Roman"/>
                <a:cs typeface="Times New Roman"/>
              </a:rPr>
              <a:t> 	</a:t>
            </a:r>
            <a:r>
              <a:rPr sz="1100" b="1" spc="-15" dirty="0">
                <a:solidFill>
                  <a:srgbClr val="FFFFFF"/>
                </a:solidFill>
                <a:latin typeface="Trebuchet MS"/>
                <a:cs typeface="Trebuchet MS"/>
              </a:rPr>
              <a:t>R</a:t>
            </a:r>
            <a:r>
              <a:rPr sz="1100" b="1" spc="-120" dirty="0">
                <a:solidFill>
                  <a:srgbClr val="FFFFFF"/>
                </a:solidFill>
                <a:latin typeface="Trebuchet MS"/>
                <a:cs typeface="Trebuchet MS"/>
              </a:rPr>
              <a:t>eve</a:t>
            </a:r>
            <a:r>
              <a:rPr sz="1100" b="1" spc="-95" dirty="0">
                <a:solidFill>
                  <a:srgbClr val="FFFFFF"/>
                </a:solidFill>
                <a:latin typeface="Trebuchet MS"/>
                <a:cs typeface="Trebuchet MS"/>
              </a:rPr>
              <a:t>n</a:t>
            </a:r>
            <a:r>
              <a:rPr sz="1100" b="1" spc="-100" dirty="0">
                <a:solidFill>
                  <a:srgbClr val="FFFFFF"/>
                </a:solidFill>
                <a:latin typeface="Trebuchet MS"/>
                <a:cs typeface="Trebuchet MS"/>
              </a:rPr>
              <a:t>u</a:t>
            </a:r>
            <a:r>
              <a:rPr sz="1100" b="1" spc="-114" dirty="0">
                <a:solidFill>
                  <a:srgbClr val="FFFFFF"/>
                </a:solidFill>
                <a:latin typeface="Trebuchet MS"/>
                <a:cs typeface="Trebuchet MS"/>
              </a:rPr>
              <a:t>e</a:t>
            </a:r>
            <a:r>
              <a:rPr sz="1100" b="1" spc="-50" dirty="0">
                <a:solidFill>
                  <a:srgbClr val="FFFFFF"/>
                </a:solidFill>
                <a:latin typeface="Trebuchet MS"/>
                <a:cs typeface="Trebuchet MS"/>
              </a:rPr>
              <a:t> </a:t>
            </a:r>
            <a:r>
              <a:rPr sz="1100" b="1" spc="-35" dirty="0">
                <a:solidFill>
                  <a:srgbClr val="FFFFFF"/>
                </a:solidFill>
                <a:latin typeface="Trebuchet MS"/>
                <a:cs typeface="Trebuchet MS"/>
              </a:rPr>
              <a:t>(</a:t>
            </a:r>
            <a:r>
              <a:rPr sz="1100" b="1" spc="-40" dirty="0">
                <a:solidFill>
                  <a:srgbClr val="FFFFFF"/>
                </a:solidFill>
                <a:latin typeface="Trebuchet MS"/>
                <a:cs typeface="Trebuchet MS"/>
              </a:rPr>
              <a:t>i</a:t>
            </a:r>
            <a:r>
              <a:rPr sz="1100" b="1" spc="-90" dirty="0">
                <a:solidFill>
                  <a:srgbClr val="FFFFFF"/>
                </a:solidFill>
                <a:latin typeface="Trebuchet MS"/>
                <a:cs typeface="Trebuchet MS"/>
              </a:rPr>
              <a:t>n</a:t>
            </a:r>
            <a:r>
              <a:rPr sz="1100" b="1" spc="-50" dirty="0">
                <a:solidFill>
                  <a:srgbClr val="FFFFFF"/>
                </a:solidFill>
                <a:latin typeface="Trebuchet MS"/>
                <a:cs typeface="Trebuchet MS"/>
              </a:rPr>
              <a:t> </a:t>
            </a:r>
            <a:r>
              <a:rPr sz="1100" b="1" spc="-10" dirty="0">
                <a:solidFill>
                  <a:srgbClr val="FFFFFF"/>
                </a:solidFill>
                <a:latin typeface="Trebuchet MS"/>
                <a:cs typeface="Trebuchet MS"/>
              </a:rPr>
              <a:t>B</a:t>
            </a:r>
            <a:r>
              <a:rPr sz="1100" b="1" spc="-40" dirty="0">
                <a:solidFill>
                  <a:srgbClr val="FFFFFF"/>
                </a:solidFill>
                <a:latin typeface="Trebuchet MS"/>
                <a:cs typeface="Trebuchet MS"/>
              </a:rPr>
              <a:t>i</a:t>
            </a:r>
            <a:r>
              <a:rPr sz="1100" b="1" spc="-30" dirty="0">
                <a:solidFill>
                  <a:srgbClr val="FFFFFF"/>
                </a:solidFill>
                <a:latin typeface="Trebuchet MS"/>
                <a:cs typeface="Trebuchet MS"/>
              </a:rPr>
              <a:t>ll</a:t>
            </a:r>
            <a:r>
              <a:rPr sz="1100" b="1" spc="-40" dirty="0">
                <a:solidFill>
                  <a:srgbClr val="FFFFFF"/>
                </a:solidFill>
                <a:latin typeface="Trebuchet MS"/>
                <a:cs typeface="Trebuchet MS"/>
              </a:rPr>
              <a:t>i</a:t>
            </a:r>
            <a:r>
              <a:rPr sz="1100" b="1" spc="-95" dirty="0">
                <a:solidFill>
                  <a:srgbClr val="FFFFFF"/>
                </a:solidFill>
                <a:latin typeface="Trebuchet MS"/>
                <a:cs typeface="Trebuchet MS"/>
              </a:rPr>
              <a:t>on</a:t>
            </a:r>
            <a:r>
              <a:rPr sz="1100" b="1" spc="-5" dirty="0">
                <a:solidFill>
                  <a:srgbClr val="FFFFFF"/>
                </a:solidFill>
                <a:latin typeface="Trebuchet MS"/>
                <a:cs typeface="Trebuchet MS"/>
              </a:rPr>
              <a:t>s</a:t>
            </a:r>
            <a:r>
              <a:rPr sz="1100" b="1" spc="-50" dirty="0">
                <a:solidFill>
                  <a:srgbClr val="FFFFFF"/>
                </a:solidFill>
                <a:latin typeface="Trebuchet MS"/>
                <a:cs typeface="Trebuchet MS"/>
              </a:rPr>
              <a:t> </a:t>
            </a:r>
            <a:r>
              <a:rPr sz="1100" b="1" spc="-100" dirty="0">
                <a:solidFill>
                  <a:srgbClr val="FFFFFF"/>
                </a:solidFill>
                <a:latin typeface="Trebuchet MS"/>
                <a:cs typeface="Trebuchet MS"/>
              </a:rPr>
              <a:t>U</a:t>
            </a:r>
            <a:r>
              <a:rPr sz="1100" b="1" dirty="0">
                <a:solidFill>
                  <a:srgbClr val="FFFFFF"/>
                </a:solidFill>
                <a:latin typeface="Trebuchet MS"/>
                <a:cs typeface="Trebuchet MS"/>
              </a:rPr>
              <a:t>S</a:t>
            </a:r>
            <a:r>
              <a:rPr sz="1100" b="1" spc="-65" dirty="0">
                <a:solidFill>
                  <a:srgbClr val="FFFFFF"/>
                </a:solidFill>
                <a:latin typeface="Trebuchet MS"/>
                <a:cs typeface="Trebuchet MS"/>
              </a:rPr>
              <a:t>D</a:t>
            </a:r>
            <a:r>
              <a:rPr sz="1100" b="1" spc="-40" dirty="0">
                <a:solidFill>
                  <a:srgbClr val="FFFFFF"/>
                </a:solidFill>
                <a:latin typeface="Trebuchet MS"/>
                <a:cs typeface="Trebuchet MS"/>
              </a:rPr>
              <a:t>)</a:t>
            </a:r>
            <a:endParaRPr sz="1100" dirty="0">
              <a:latin typeface="Trebuchet MS"/>
              <a:cs typeface="Trebuchet MS"/>
            </a:endParaRPr>
          </a:p>
        </p:txBody>
      </p:sp>
      <p:sp>
        <p:nvSpPr>
          <p:cNvPr id="154" name="object 154"/>
          <p:cNvSpPr txBox="1">
            <a:spLocks noGrp="1"/>
          </p:cNvSpPr>
          <p:nvPr>
            <p:ph type="sldNum" sz="quarter" idx="7"/>
          </p:nvPr>
        </p:nvSpPr>
        <p:spPr>
          <a:xfrm>
            <a:off x="16877109" y="9686416"/>
            <a:ext cx="497205" cy="548227"/>
          </a:xfrm>
          <a:prstGeom prst="rect">
            <a:avLst/>
          </a:prstGeom>
        </p:spPr>
        <p:txBody>
          <a:bodyPr vert="horz" wrap="square" lIns="0" tIns="85725" rIns="0" bIns="0" rtlCol="0">
            <a:spAutoFit/>
          </a:bodyPr>
          <a:lstStyle/>
          <a:p>
            <a:pPr marL="100330">
              <a:lnSpc>
                <a:spcPct val="100000"/>
              </a:lnSpc>
              <a:spcBef>
                <a:spcPts val="675"/>
              </a:spcBef>
            </a:pPr>
            <a:r>
              <a:rPr lang="en-IN" spc="-595" dirty="0"/>
              <a:t>5</a:t>
            </a:r>
            <a:endParaRPr spc="-595" dirty="0"/>
          </a:p>
        </p:txBody>
      </p:sp>
      <p:sp>
        <p:nvSpPr>
          <p:cNvPr id="155" name="object 155"/>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156" name="object 156"/>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157" name="object 157"/>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158" name="object 158"/>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159" name="object 159"/>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161" name="object 44">
            <a:extLst>
              <a:ext uri="{FF2B5EF4-FFF2-40B4-BE49-F238E27FC236}">
                <a16:creationId xmlns:a16="http://schemas.microsoft.com/office/drawing/2014/main" id="{FCD4CA5F-63D2-1629-649D-DA54596CBA94}"/>
              </a:ext>
            </a:extLst>
          </p:cNvPr>
          <p:cNvSpPr/>
          <p:nvPr/>
        </p:nvSpPr>
        <p:spPr>
          <a:xfrm>
            <a:off x="304801" y="5586608"/>
            <a:ext cx="6722300" cy="2832516"/>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r>
              <a:rPr lang="en-US" sz="2400" b="1" dirty="0">
                <a:solidFill>
                  <a:srgbClr val="FFFF00"/>
                </a:solidFill>
                <a:latin typeface="Arial" panose="020B0604020202020204" pitchFamily="34" charset="0"/>
                <a:cs typeface="Arial" panose="020B0604020202020204" pitchFamily="34" charset="0"/>
              </a:rPr>
              <a:t>Market Analysis</a:t>
            </a:r>
          </a:p>
          <a:p>
            <a:r>
              <a:rPr lang="en-US" b="1" dirty="0">
                <a:solidFill>
                  <a:schemeClr val="bg1"/>
                </a:solidFill>
                <a:latin typeface="Arial" panose="020B0604020202020204" pitchFamily="34" charset="0"/>
                <a:cs typeface="Arial" panose="020B0604020202020204" pitchFamily="34" charset="0"/>
              </a:rPr>
              <a:t>India's market for menstrual hygiene products is vast, with over 355 million menstruating women. There is growing demand for sustainable alternatives, driven by environmental concerns, health awareness, and a rising middle class. The market is shifting from disposable products to options like biodegradable pads and menstrual cups. </a:t>
            </a:r>
            <a:r>
              <a:rPr lang="en-US" b="1" dirty="0">
                <a:solidFill>
                  <a:srgbClr val="FF0000"/>
                </a:solidFill>
                <a:latin typeface="Arial" panose="020B0604020202020204" pitchFamily="34" charset="0"/>
                <a:cs typeface="Arial" panose="020B0604020202020204" pitchFamily="34" charset="0"/>
              </a:rPr>
              <a:t>Projected to grow at 20-25% annually</a:t>
            </a:r>
            <a:r>
              <a:rPr lang="en-US" b="1" dirty="0">
                <a:solidFill>
                  <a:schemeClr val="bg1"/>
                </a:solidFill>
                <a:latin typeface="Arial" panose="020B0604020202020204" pitchFamily="34" charset="0"/>
                <a:cs typeface="Arial" panose="020B0604020202020204" pitchFamily="34" charset="0"/>
              </a:rPr>
              <a:t>, the market offers significant opportunities for expansion through education, innovation, and improved distribution.</a:t>
            </a:r>
          </a:p>
          <a:p>
            <a:r>
              <a:rPr lang="en-US" b="1" dirty="0">
                <a:solidFill>
                  <a:schemeClr val="bg1"/>
                </a:solidFill>
                <a:latin typeface="Arial" panose="020B0604020202020204" pitchFamily="34" charset="0"/>
                <a:cs typeface="Arial" panose="020B0604020202020204" pitchFamily="34" charset="0"/>
              </a:rPr>
              <a:t> </a:t>
            </a:r>
            <a:endParaRPr b="1" dirty="0">
              <a:solidFill>
                <a:schemeClr val="bg1"/>
              </a:solidFill>
              <a:latin typeface="Arial" panose="020B0604020202020204" pitchFamily="34" charset="0"/>
              <a:cs typeface="Arial" panose="020B0604020202020204" pitchFamily="34" charset="0"/>
            </a:endParaRPr>
          </a:p>
        </p:txBody>
      </p:sp>
      <p:pic>
        <p:nvPicPr>
          <p:cNvPr id="162" name="Picture 161">
            <a:extLst>
              <a:ext uri="{FF2B5EF4-FFF2-40B4-BE49-F238E27FC236}">
                <a16:creationId xmlns:a16="http://schemas.microsoft.com/office/drawing/2014/main" id="{1EC29B4C-51CC-F4AC-BD5C-336E8A845DA2}"/>
              </a:ext>
            </a:extLst>
          </p:cNvPr>
          <p:cNvPicPr>
            <a:picLocks noChangeAspect="1"/>
          </p:cNvPicPr>
          <p:nvPr/>
        </p:nvPicPr>
        <p:blipFill>
          <a:blip r:embed="rId12"/>
          <a:stretch>
            <a:fillRect/>
          </a:stretch>
        </p:blipFill>
        <p:spPr>
          <a:xfrm>
            <a:off x="4495800" y="876300"/>
            <a:ext cx="1943622" cy="1531532"/>
          </a:xfrm>
          <a:prstGeom prst="rect">
            <a:avLst/>
          </a:prstGeom>
        </p:spPr>
      </p:pic>
      <p:sp>
        <p:nvSpPr>
          <p:cNvPr id="163" name="object 44">
            <a:extLst>
              <a:ext uri="{FF2B5EF4-FFF2-40B4-BE49-F238E27FC236}">
                <a16:creationId xmlns:a16="http://schemas.microsoft.com/office/drawing/2014/main" id="{289A9714-A798-3F61-60B3-A2C97C6331A0}"/>
              </a:ext>
            </a:extLst>
          </p:cNvPr>
          <p:cNvSpPr/>
          <p:nvPr/>
        </p:nvSpPr>
        <p:spPr>
          <a:xfrm>
            <a:off x="232557" y="2402965"/>
            <a:ext cx="10305899" cy="3052782"/>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endParaRPr b="1" dirty="0">
              <a:solidFill>
                <a:schemeClr val="bg1"/>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0C509653-4971-B345-7BA2-DE73993ADFB6}"/>
              </a:ext>
            </a:extLst>
          </p:cNvPr>
          <p:cNvSpPr txBox="1"/>
          <p:nvPr/>
        </p:nvSpPr>
        <p:spPr>
          <a:xfrm>
            <a:off x="299707" y="2857500"/>
            <a:ext cx="10310993" cy="286232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Our target market includes urban areas where there's a higher awareness and demand for sustainable menstrual products. Educational institutions, such as schools and universities, are key for promoting eco-friendly menstrual hygiene practices among young women. Corporate offices present opportunities for workplace initiatives supporting sustainable choices. Hospitals and healthcare facilities are also targeted for promoting safe and hygienic disposal methods.</a:t>
            </a:r>
          </a:p>
          <a:p>
            <a:r>
              <a:rPr lang="en-US" b="1" dirty="0">
                <a:solidFill>
                  <a:schemeClr val="bg1"/>
                </a:solidFill>
                <a:latin typeface="Arial" panose="020B0604020202020204" pitchFamily="34" charset="0"/>
                <a:cs typeface="Arial" panose="020B0604020202020204" pitchFamily="34" charset="0"/>
              </a:rPr>
              <a:t>Our major plan is to create awareness </a:t>
            </a:r>
            <a:r>
              <a:rPr lang="en-US" b="1" dirty="0">
                <a:solidFill>
                  <a:schemeClr val="accent6">
                    <a:lumMod val="75000"/>
                  </a:schemeClr>
                </a:solidFill>
                <a:latin typeface="Arial" panose="020B0604020202020204" pitchFamily="34" charset="0"/>
                <a:cs typeface="Arial" panose="020B0604020202020204" pitchFamily="34" charset="0"/>
              </a:rPr>
              <a:t>in Rural areas, Tier 2 and Tier 3 cities</a:t>
            </a:r>
            <a:r>
              <a:rPr lang="en-US" b="1" dirty="0">
                <a:solidFill>
                  <a:schemeClr val="bg1"/>
                </a:solidFill>
                <a:latin typeface="Arial" panose="020B0604020202020204" pitchFamily="34" charset="0"/>
                <a:cs typeface="Arial" panose="020B0604020202020204" pitchFamily="34" charset="0"/>
              </a:rPr>
              <a:t> of menstrual waste by </a:t>
            </a:r>
            <a:r>
              <a:rPr lang="en-US" sz="1800" b="1" spc="90" dirty="0">
                <a:solidFill>
                  <a:schemeClr val="bg1"/>
                </a:solidFill>
                <a:uFill>
                  <a:solidFill>
                    <a:srgbClr val="000000"/>
                  </a:solidFill>
                </a:uFill>
                <a:latin typeface="Arial"/>
                <a:cs typeface="Arial"/>
              </a:rPr>
              <a:t>breaking the stigma around menstruation through workshops, seminars, and digital campaigns.</a:t>
            </a:r>
          </a:p>
          <a:p>
            <a:endParaRPr lang="en-IN" b="1" dirty="0">
              <a:solidFill>
                <a:schemeClr val="bg1"/>
              </a:solidFill>
              <a:latin typeface="Arial" panose="020B0604020202020204" pitchFamily="34" charset="0"/>
              <a:cs typeface="Arial" panose="020B0604020202020204" pitchFamily="34" charset="0"/>
            </a:endParaRPr>
          </a:p>
        </p:txBody>
      </p:sp>
      <p:sp>
        <p:nvSpPr>
          <p:cNvPr id="168" name="object 54">
            <a:extLst>
              <a:ext uri="{FF2B5EF4-FFF2-40B4-BE49-F238E27FC236}">
                <a16:creationId xmlns:a16="http://schemas.microsoft.com/office/drawing/2014/main" id="{6F8E7E61-25B0-A91D-FBF9-269CDF543A75}"/>
              </a:ext>
            </a:extLst>
          </p:cNvPr>
          <p:cNvSpPr txBox="1"/>
          <p:nvPr/>
        </p:nvSpPr>
        <p:spPr>
          <a:xfrm>
            <a:off x="381000" y="2430050"/>
            <a:ext cx="5907065" cy="397545"/>
          </a:xfrm>
          <a:prstGeom prst="rect">
            <a:avLst/>
          </a:prstGeom>
        </p:spPr>
        <p:txBody>
          <a:bodyPr vert="horz" wrap="square" lIns="0" tIns="12700" rIns="0" bIns="0" rtlCol="0">
            <a:spAutoFit/>
          </a:bodyPr>
          <a:lstStyle/>
          <a:p>
            <a:pPr marL="12700">
              <a:lnSpc>
                <a:spcPct val="100000"/>
              </a:lnSpc>
              <a:spcBef>
                <a:spcPts val="100"/>
              </a:spcBef>
            </a:pPr>
            <a:r>
              <a:rPr lang="en-IN" sz="2500" b="1" spc="190" dirty="0">
                <a:solidFill>
                  <a:srgbClr val="FFFF00"/>
                </a:solidFill>
                <a:latin typeface="Arial" panose="020B0604020202020204" pitchFamily="34" charset="0"/>
                <a:cs typeface="Arial" panose="020B0604020202020204" pitchFamily="34" charset="0"/>
              </a:rPr>
              <a:t>Target Market</a:t>
            </a:r>
            <a:endParaRPr sz="2500" dirty="0">
              <a:solidFill>
                <a:srgbClr val="FFFF00"/>
              </a:solidFill>
              <a:latin typeface="Arial" panose="020B0604020202020204" pitchFamily="34" charset="0"/>
              <a:cs typeface="Arial" panose="020B0604020202020204" pitchFamily="34" charset="0"/>
            </a:endParaRPr>
          </a:p>
        </p:txBody>
      </p:sp>
      <p:sp>
        <p:nvSpPr>
          <p:cNvPr id="169" name="object 44">
            <a:extLst>
              <a:ext uri="{FF2B5EF4-FFF2-40B4-BE49-F238E27FC236}">
                <a16:creationId xmlns:a16="http://schemas.microsoft.com/office/drawing/2014/main" id="{520A0AD3-9EF3-956D-8E4D-51E0C7BD2412}"/>
              </a:ext>
            </a:extLst>
          </p:cNvPr>
          <p:cNvSpPr/>
          <p:nvPr/>
        </p:nvSpPr>
        <p:spPr>
          <a:xfrm>
            <a:off x="7291679" y="6025568"/>
            <a:ext cx="4900321" cy="1937332"/>
          </a:xfrm>
          <a:custGeom>
            <a:avLst/>
            <a:gdLst/>
            <a:ahLst/>
            <a:cxnLst/>
            <a:rect l="l" t="t" r="r" b="b"/>
            <a:pathLst>
              <a:path w="4533900" h="6010275">
                <a:moveTo>
                  <a:pt x="4533899" y="6010274"/>
                </a:moveTo>
                <a:lnTo>
                  <a:pt x="0" y="6010274"/>
                </a:lnTo>
                <a:lnTo>
                  <a:pt x="0" y="0"/>
                </a:lnTo>
                <a:lnTo>
                  <a:pt x="4533899" y="0"/>
                </a:lnTo>
                <a:lnTo>
                  <a:pt x="4533899" y="6010274"/>
                </a:lnTo>
                <a:close/>
              </a:path>
            </a:pathLst>
          </a:custGeom>
          <a:solidFill>
            <a:srgbClr val="1F617D"/>
          </a:solidFill>
        </p:spPr>
        <p:txBody>
          <a:bodyPr wrap="square" lIns="0" tIns="0" rIns="0" bIns="0" rtlCol="0"/>
          <a:lstStyle/>
          <a:p>
            <a:endParaRPr lang="en-US" sz="2400" b="1" dirty="0">
              <a:solidFill>
                <a:srgbClr val="FFFF00"/>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 The sanitary pads market in India is valued at approximately </a:t>
            </a:r>
            <a:r>
              <a:rPr lang="en-US" b="1" dirty="0">
                <a:latin typeface="Arial" panose="020B0604020202020204" pitchFamily="34" charset="0"/>
                <a:cs typeface="Arial" panose="020B0604020202020204" pitchFamily="34" charset="0"/>
              </a:rPr>
              <a:t>USD 500-600 million, </a:t>
            </a:r>
            <a:r>
              <a:rPr lang="en-US" b="1" dirty="0">
                <a:solidFill>
                  <a:schemeClr val="bg1"/>
                </a:solidFill>
                <a:latin typeface="Arial" panose="020B0604020202020204" pitchFamily="34" charset="0"/>
                <a:cs typeface="Arial" panose="020B0604020202020204" pitchFamily="34" charset="0"/>
              </a:rPr>
              <a:t>with growth driven by rising awareness and affordability. It is expected to grow at a </a:t>
            </a:r>
            <a:r>
              <a:rPr lang="en-US" b="1" dirty="0">
                <a:latin typeface="Arial" panose="020B0604020202020204" pitchFamily="34" charset="0"/>
                <a:cs typeface="Arial" panose="020B0604020202020204" pitchFamily="34" charset="0"/>
              </a:rPr>
              <a:t>CAGR of 7-10% </a:t>
            </a:r>
            <a:r>
              <a:rPr lang="en-US" b="1" dirty="0">
                <a:solidFill>
                  <a:schemeClr val="bg1"/>
                </a:solidFill>
                <a:latin typeface="Arial" panose="020B0604020202020204" pitchFamily="34" charset="0"/>
                <a:cs typeface="Arial" panose="020B0604020202020204" pitchFamily="34" charset="0"/>
              </a:rPr>
              <a:t>in the coming years.</a:t>
            </a:r>
            <a:endParaRPr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3" name="object 3"/>
          <p:cNvPicPr/>
          <p:nvPr/>
        </p:nvPicPr>
        <p:blipFill>
          <a:blip r:embed="rId2" cstate="print"/>
          <a:stretch>
            <a:fillRect/>
          </a:stretch>
        </p:blipFill>
        <p:spPr>
          <a:xfrm>
            <a:off x="1109662" y="2771775"/>
            <a:ext cx="16068673" cy="333374"/>
          </a:xfrm>
          <a:prstGeom prst="rect">
            <a:avLst/>
          </a:prstGeom>
        </p:spPr>
      </p:pic>
      <p:pic>
        <p:nvPicPr>
          <p:cNvPr id="4" name="object 4"/>
          <p:cNvPicPr/>
          <p:nvPr/>
        </p:nvPicPr>
        <p:blipFill>
          <a:blip r:embed="rId3" cstate="print"/>
          <a:stretch>
            <a:fillRect/>
          </a:stretch>
        </p:blipFill>
        <p:spPr>
          <a:xfrm>
            <a:off x="1028671" y="9754071"/>
            <a:ext cx="428560" cy="502920"/>
          </a:xfrm>
          <a:prstGeom prst="rect">
            <a:avLst/>
          </a:prstGeom>
        </p:spPr>
      </p:pic>
      <p:sp>
        <p:nvSpPr>
          <p:cNvPr id="5" name="object 5"/>
          <p:cNvSpPr/>
          <p:nvPr/>
        </p:nvSpPr>
        <p:spPr>
          <a:xfrm>
            <a:off x="2076347" y="3742182"/>
            <a:ext cx="3998775" cy="3848591"/>
          </a:xfrm>
          <a:custGeom>
            <a:avLst/>
            <a:gdLst/>
            <a:ahLst/>
            <a:cxnLst/>
            <a:rect l="l" t="t" r="r" b="b"/>
            <a:pathLst>
              <a:path w="3994150" h="4540250">
                <a:moveTo>
                  <a:pt x="3805240" y="4540209"/>
                </a:moveTo>
                <a:lnTo>
                  <a:pt x="188895" y="4540209"/>
                </a:lnTo>
                <a:lnTo>
                  <a:pt x="146820" y="4535363"/>
                </a:lnTo>
                <a:lnTo>
                  <a:pt x="106722" y="4521031"/>
                </a:lnTo>
                <a:lnTo>
                  <a:pt x="71351" y="4498543"/>
                </a:lnTo>
                <a:lnTo>
                  <a:pt x="41850" y="4469042"/>
                </a:lnTo>
                <a:lnTo>
                  <a:pt x="19362" y="4433671"/>
                </a:lnTo>
                <a:lnTo>
                  <a:pt x="5031" y="4393573"/>
                </a:lnTo>
                <a:lnTo>
                  <a:pt x="0" y="4349894"/>
                </a:lnTo>
                <a:lnTo>
                  <a:pt x="0" y="190499"/>
                </a:lnTo>
                <a:lnTo>
                  <a:pt x="5031" y="146820"/>
                </a:lnTo>
                <a:lnTo>
                  <a:pt x="19362" y="106722"/>
                </a:lnTo>
                <a:lnTo>
                  <a:pt x="41850" y="71351"/>
                </a:lnTo>
                <a:lnTo>
                  <a:pt x="71351" y="41850"/>
                </a:lnTo>
                <a:lnTo>
                  <a:pt x="106722" y="19362"/>
                </a:lnTo>
                <a:lnTo>
                  <a:pt x="146820" y="5031"/>
                </a:lnTo>
                <a:lnTo>
                  <a:pt x="190499" y="0"/>
                </a:lnTo>
                <a:lnTo>
                  <a:pt x="3803636" y="0"/>
                </a:lnTo>
                <a:lnTo>
                  <a:pt x="3847316" y="5031"/>
                </a:lnTo>
                <a:lnTo>
                  <a:pt x="3887413" y="19362"/>
                </a:lnTo>
                <a:lnTo>
                  <a:pt x="3922784" y="41850"/>
                </a:lnTo>
                <a:lnTo>
                  <a:pt x="3952285" y="71351"/>
                </a:lnTo>
                <a:lnTo>
                  <a:pt x="3974773" y="106722"/>
                </a:lnTo>
                <a:lnTo>
                  <a:pt x="3989104" y="146820"/>
                </a:lnTo>
                <a:lnTo>
                  <a:pt x="3994136" y="190499"/>
                </a:lnTo>
                <a:lnTo>
                  <a:pt x="3994136" y="4349894"/>
                </a:lnTo>
                <a:lnTo>
                  <a:pt x="3989104" y="4393573"/>
                </a:lnTo>
                <a:lnTo>
                  <a:pt x="3974773" y="4433671"/>
                </a:lnTo>
                <a:lnTo>
                  <a:pt x="3952285" y="4469042"/>
                </a:lnTo>
                <a:lnTo>
                  <a:pt x="3922784" y="4498543"/>
                </a:lnTo>
                <a:lnTo>
                  <a:pt x="3887413" y="4521031"/>
                </a:lnTo>
                <a:lnTo>
                  <a:pt x="3847316" y="4535363"/>
                </a:lnTo>
                <a:lnTo>
                  <a:pt x="3805240" y="4540209"/>
                </a:lnTo>
                <a:close/>
              </a:path>
            </a:pathLst>
          </a:custGeom>
          <a:solidFill>
            <a:srgbClr val="F6B916"/>
          </a:solidFill>
        </p:spPr>
        <p:txBody>
          <a:bodyPr wrap="square" lIns="0" tIns="0" rIns="0" bIns="0" rtlCol="0"/>
          <a:lstStyle/>
          <a:p>
            <a:endParaRPr/>
          </a:p>
        </p:txBody>
      </p:sp>
      <p:sp>
        <p:nvSpPr>
          <p:cNvPr id="6" name="object 6"/>
          <p:cNvSpPr/>
          <p:nvPr/>
        </p:nvSpPr>
        <p:spPr>
          <a:xfrm>
            <a:off x="7016260" y="3958225"/>
            <a:ext cx="4006644" cy="3129126"/>
          </a:xfrm>
          <a:custGeom>
            <a:avLst/>
            <a:gdLst/>
            <a:ahLst/>
            <a:cxnLst/>
            <a:rect l="l" t="t" r="r" b="b"/>
            <a:pathLst>
              <a:path w="4055109" h="3145790">
                <a:moveTo>
                  <a:pt x="3867746" y="3145471"/>
                </a:moveTo>
                <a:lnTo>
                  <a:pt x="190495" y="3145471"/>
                </a:lnTo>
                <a:lnTo>
                  <a:pt x="146819" y="3140441"/>
                </a:lnTo>
                <a:lnTo>
                  <a:pt x="106722" y="3126109"/>
                </a:lnTo>
                <a:lnTo>
                  <a:pt x="71351" y="3103621"/>
                </a:lnTo>
                <a:lnTo>
                  <a:pt x="41850" y="3074120"/>
                </a:lnTo>
                <a:lnTo>
                  <a:pt x="19362" y="3038749"/>
                </a:lnTo>
                <a:lnTo>
                  <a:pt x="5030" y="2998652"/>
                </a:lnTo>
                <a:lnTo>
                  <a:pt x="0" y="2954976"/>
                </a:lnTo>
                <a:lnTo>
                  <a:pt x="0" y="190495"/>
                </a:lnTo>
                <a:lnTo>
                  <a:pt x="5030" y="146820"/>
                </a:lnTo>
                <a:lnTo>
                  <a:pt x="19362" y="106722"/>
                </a:lnTo>
                <a:lnTo>
                  <a:pt x="41850" y="71351"/>
                </a:lnTo>
                <a:lnTo>
                  <a:pt x="71351" y="41850"/>
                </a:lnTo>
                <a:lnTo>
                  <a:pt x="106722" y="19362"/>
                </a:lnTo>
                <a:lnTo>
                  <a:pt x="146819" y="5031"/>
                </a:lnTo>
                <a:lnTo>
                  <a:pt x="190499" y="0"/>
                </a:lnTo>
                <a:lnTo>
                  <a:pt x="3867742" y="0"/>
                </a:lnTo>
                <a:lnTo>
                  <a:pt x="3911422" y="5031"/>
                </a:lnTo>
                <a:lnTo>
                  <a:pt x="3951519" y="19362"/>
                </a:lnTo>
                <a:lnTo>
                  <a:pt x="3986890" y="41850"/>
                </a:lnTo>
                <a:lnTo>
                  <a:pt x="4016392" y="71351"/>
                </a:lnTo>
                <a:lnTo>
                  <a:pt x="4038880" y="106722"/>
                </a:lnTo>
                <a:lnTo>
                  <a:pt x="4053211" y="146820"/>
                </a:lnTo>
                <a:lnTo>
                  <a:pt x="4054710" y="159830"/>
                </a:lnTo>
                <a:lnTo>
                  <a:pt x="4054710" y="2985641"/>
                </a:lnTo>
                <a:lnTo>
                  <a:pt x="4038880" y="3038749"/>
                </a:lnTo>
                <a:lnTo>
                  <a:pt x="4016392" y="3074120"/>
                </a:lnTo>
                <a:lnTo>
                  <a:pt x="3986890" y="3103621"/>
                </a:lnTo>
                <a:lnTo>
                  <a:pt x="3951519" y="3126109"/>
                </a:lnTo>
                <a:lnTo>
                  <a:pt x="3911422" y="3140441"/>
                </a:lnTo>
                <a:lnTo>
                  <a:pt x="3867746" y="3145471"/>
                </a:lnTo>
                <a:close/>
              </a:path>
            </a:pathLst>
          </a:custGeom>
          <a:solidFill>
            <a:srgbClr val="800000"/>
          </a:solidFill>
        </p:spPr>
        <p:txBody>
          <a:bodyPr wrap="square" lIns="0" tIns="0" rIns="0" bIns="0" rtlCol="0"/>
          <a:lstStyle/>
          <a:p>
            <a:endParaRPr/>
          </a:p>
        </p:txBody>
      </p:sp>
      <p:sp>
        <p:nvSpPr>
          <p:cNvPr id="7" name="object 7"/>
          <p:cNvSpPr/>
          <p:nvPr/>
        </p:nvSpPr>
        <p:spPr>
          <a:xfrm>
            <a:off x="12217503" y="3941562"/>
            <a:ext cx="4076700" cy="3145790"/>
          </a:xfrm>
          <a:custGeom>
            <a:avLst/>
            <a:gdLst/>
            <a:ahLst/>
            <a:cxnLst/>
            <a:rect l="l" t="t" r="r" b="b"/>
            <a:pathLst>
              <a:path w="4076700" h="3145790">
                <a:moveTo>
                  <a:pt x="3886134" y="3145471"/>
                </a:moveTo>
                <a:lnTo>
                  <a:pt x="190495" y="3145471"/>
                </a:lnTo>
                <a:lnTo>
                  <a:pt x="146820" y="3140441"/>
                </a:lnTo>
                <a:lnTo>
                  <a:pt x="106722" y="3126109"/>
                </a:lnTo>
                <a:lnTo>
                  <a:pt x="71351" y="3103621"/>
                </a:lnTo>
                <a:lnTo>
                  <a:pt x="41850" y="3074120"/>
                </a:lnTo>
                <a:lnTo>
                  <a:pt x="19362" y="3038749"/>
                </a:lnTo>
                <a:lnTo>
                  <a:pt x="5031" y="2998652"/>
                </a:lnTo>
                <a:lnTo>
                  <a:pt x="0" y="2954972"/>
                </a:lnTo>
                <a:lnTo>
                  <a:pt x="0" y="190499"/>
                </a:lnTo>
                <a:lnTo>
                  <a:pt x="5031" y="146820"/>
                </a:lnTo>
                <a:lnTo>
                  <a:pt x="19362" y="106722"/>
                </a:lnTo>
                <a:lnTo>
                  <a:pt x="41850" y="71351"/>
                </a:lnTo>
                <a:lnTo>
                  <a:pt x="71351" y="41850"/>
                </a:lnTo>
                <a:lnTo>
                  <a:pt x="106722" y="19362"/>
                </a:lnTo>
                <a:lnTo>
                  <a:pt x="146820" y="5031"/>
                </a:lnTo>
                <a:lnTo>
                  <a:pt x="190499" y="0"/>
                </a:lnTo>
                <a:lnTo>
                  <a:pt x="3886130" y="0"/>
                </a:lnTo>
                <a:lnTo>
                  <a:pt x="3929810" y="5031"/>
                </a:lnTo>
                <a:lnTo>
                  <a:pt x="3969907" y="19362"/>
                </a:lnTo>
                <a:lnTo>
                  <a:pt x="4005278" y="41850"/>
                </a:lnTo>
                <a:lnTo>
                  <a:pt x="4034779" y="71351"/>
                </a:lnTo>
                <a:lnTo>
                  <a:pt x="4057267" y="106722"/>
                </a:lnTo>
                <a:lnTo>
                  <a:pt x="4071599" y="146820"/>
                </a:lnTo>
                <a:lnTo>
                  <a:pt x="4076630" y="190499"/>
                </a:lnTo>
                <a:lnTo>
                  <a:pt x="4076630" y="2954972"/>
                </a:lnTo>
                <a:lnTo>
                  <a:pt x="4071599" y="2998652"/>
                </a:lnTo>
                <a:lnTo>
                  <a:pt x="4057267" y="3038749"/>
                </a:lnTo>
                <a:lnTo>
                  <a:pt x="4034779" y="3074120"/>
                </a:lnTo>
                <a:lnTo>
                  <a:pt x="4005278" y="3103621"/>
                </a:lnTo>
                <a:lnTo>
                  <a:pt x="3969907" y="3126109"/>
                </a:lnTo>
                <a:lnTo>
                  <a:pt x="3929810" y="3140441"/>
                </a:lnTo>
                <a:lnTo>
                  <a:pt x="3886134" y="3145471"/>
                </a:lnTo>
                <a:close/>
              </a:path>
            </a:pathLst>
          </a:custGeom>
          <a:solidFill>
            <a:srgbClr val="F6B916"/>
          </a:solidFill>
        </p:spPr>
        <p:txBody>
          <a:bodyPr wrap="square" lIns="0" tIns="0" rIns="0" bIns="0" rtlCol="0"/>
          <a:lstStyle/>
          <a:p>
            <a:endParaRPr/>
          </a:p>
        </p:txBody>
      </p:sp>
      <p:pic>
        <p:nvPicPr>
          <p:cNvPr id="8" name="object 8"/>
          <p:cNvPicPr/>
          <p:nvPr/>
        </p:nvPicPr>
        <p:blipFill>
          <a:blip r:embed="rId4" cstate="print"/>
          <a:stretch>
            <a:fillRect/>
          </a:stretch>
        </p:blipFill>
        <p:spPr>
          <a:xfrm>
            <a:off x="522852" y="5837097"/>
            <a:ext cx="1019652" cy="951229"/>
          </a:xfrm>
          <a:prstGeom prst="rect">
            <a:avLst/>
          </a:prstGeom>
        </p:spPr>
      </p:pic>
      <p:pic>
        <p:nvPicPr>
          <p:cNvPr id="10" name="object 10"/>
          <p:cNvPicPr/>
          <p:nvPr/>
        </p:nvPicPr>
        <p:blipFill>
          <a:blip r:embed="rId5" cstate="print"/>
          <a:stretch>
            <a:fillRect/>
          </a:stretch>
        </p:blipFill>
        <p:spPr>
          <a:xfrm>
            <a:off x="16249250" y="1147461"/>
            <a:ext cx="1562059" cy="1552627"/>
          </a:xfrm>
          <a:prstGeom prst="rect">
            <a:avLst/>
          </a:prstGeom>
        </p:spPr>
      </p:pic>
      <p:pic>
        <p:nvPicPr>
          <p:cNvPr id="11" name="object 11"/>
          <p:cNvPicPr/>
          <p:nvPr/>
        </p:nvPicPr>
        <p:blipFill>
          <a:blip r:embed="rId6" cstate="print"/>
          <a:stretch>
            <a:fillRect/>
          </a:stretch>
        </p:blipFill>
        <p:spPr>
          <a:xfrm>
            <a:off x="11327364" y="5796615"/>
            <a:ext cx="638174" cy="1047749"/>
          </a:xfrm>
          <a:prstGeom prst="rect">
            <a:avLst/>
          </a:prstGeom>
        </p:spPr>
      </p:pic>
      <p:grpSp>
        <p:nvGrpSpPr>
          <p:cNvPr id="12" name="object 12"/>
          <p:cNvGrpSpPr/>
          <p:nvPr/>
        </p:nvGrpSpPr>
        <p:grpSpPr>
          <a:xfrm>
            <a:off x="6285020" y="4219665"/>
            <a:ext cx="423545" cy="1562735"/>
            <a:chOff x="6285020" y="4219665"/>
            <a:chExt cx="423545" cy="1562735"/>
          </a:xfrm>
        </p:grpSpPr>
        <p:sp>
          <p:nvSpPr>
            <p:cNvPr id="13" name="object 13"/>
            <p:cNvSpPr/>
            <p:nvPr/>
          </p:nvSpPr>
          <p:spPr>
            <a:xfrm>
              <a:off x="6287767" y="4219665"/>
              <a:ext cx="342265" cy="709295"/>
            </a:xfrm>
            <a:custGeom>
              <a:avLst/>
              <a:gdLst/>
              <a:ahLst/>
              <a:cxnLst/>
              <a:rect l="l" t="t" r="r" b="b"/>
              <a:pathLst>
                <a:path w="342265" h="709295">
                  <a:moveTo>
                    <a:pt x="164131" y="52199"/>
                  </a:moveTo>
                  <a:lnTo>
                    <a:pt x="86022" y="52199"/>
                  </a:lnTo>
                  <a:lnTo>
                    <a:pt x="87966" y="39305"/>
                  </a:lnTo>
                  <a:lnTo>
                    <a:pt x="91010" y="22231"/>
                  </a:lnTo>
                  <a:lnTo>
                    <a:pt x="94650" y="7236"/>
                  </a:lnTo>
                  <a:lnTo>
                    <a:pt x="98379" y="581"/>
                  </a:lnTo>
                  <a:lnTo>
                    <a:pt x="104005" y="0"/>
                  </a:lnTo>
                  <a:lnTo>
                    <a:pt x="115689" y="387"/>
                  </a:lnTo>
                  <a:lnTo>
                    <a:pt x="159109" y="42224"/>
                  </a:lnTo>
                  <a:lnTo>
                    <a:pt x="164131" y="52199"/>
                  </a:lnTo>
                  <a:close/>
                </a:path>
                <a:path w="342265" h="709295">
                  <a:moveTo>
                    <a:pt x="82270" y="47502"/>
                  </a:moveTo>
                  <a:lnTo>
                    <a:pt x="21974" y="47502"/>
                  </a:lnTo>
                  <a:lnTo>
                    <a:pt x="30966" y="27842"/>
                  </a:lnTo>
                  <a:lnTo>
                    <a:pt x="33274" y="21693"/>
                  </a:lnTo>
                  <a:lnTo>
                    <a:pt x="41784" y="16511"/>
                  </a:lnTo>
                  <a:lnTo>
                    <a:pt x="51113" y="12638"/>
                  </a:lnTo>
                  <a:lnTo>
                    <a:pt x="57364" y="16318"/>
                  </a:lnTo>
                  <a:lnTo>
                    <a:pt x="82270" y="47502"/>
                  </a:lnTo>
                  <a:close/>
                </a:path>
                <a:path w="342265" h="709295">
                  <a:moveTo>
                    <a:pt x="264269" y="708900"/>
                  </a:moveTo>
                  <a:lnTo>
                    <a:pt x="206712" y="683430"/>
                  </a:lnTo>
                  <a:lnTo>
                    <a:pt x="199259" y="656605"/>
                  </a:lnTo>
                  <a:lnTo>
                    <a:pt x="145598" y="579565"/>
                  </a:lnTo>
                  <a:lnTo>
                    <a:pt x="133913" y="538793"/>
                  </a:lnTo>
                  <a:lnTo>
                    <a:pt x="157859" y="494584"/>
                  </a:lnTo>
                  <a:lnTo>
                    <a:pt x="144914" y="472562"/>
                  </a:lnTo>
                  <a:lnTo>
                    <a:pt x="115136" y="420746"/>
                  </a:lnTo>
                  <a:lnTo>
                    <a:pt x="82113" y="360514"/>
                  </a:lnTo>
                  <a:lnTo>
                    <a:pt x="59431" y="313243"/>
                  </a:lnTo>
                  <a:lnTo>
                    <a:pt x="43083" y="258332"/>
                  </a:lnTo>
                  <a:lnTo>
                    <a:pt x="43083" y="194657"/>
                  </a:lnTo>
                  <a:lnTo>
                    <a:pt x="3654" y="100960"/>
                  </a:lnTo>
                  <a:lnTo>
                    <a:pt x="0" y="66580"/>
                  </a:lnTo>
                  <a:lnTo>
                    <a:pt x="2259" y="57235"/>
                  </a:lnTo>
                  <a:lnTo>
                    <a:pt x="6347" y="50552"/>
                  </a:lnTo>
                  <a:lnTo>
                    <a:pt x="10386" y="43870"/>
                  </a:lnTo>
                  <a:lnTo>
                    <a:pt x="21974" y="47502"/>
                  </a:lnTo>
                  <a:lnTo>
                    <a:pt x="82270" y="47502"/>
                  </a:lnTo>
                  <a:lnTo>
                    <a:pt x="86022" y="52199"/>
                  </a:lnTo>
                  <a:lnTo>
                    <a:pt x="164131" y="52199"/>
                  </a:lnTo>
                  <a:lnTo>
                    <a:pt x="194018" y="111564"/>
                  </a:lnTo>
                  <a:lnTo>
                    <a:pt x="237934" y="208457"/>
                  </a:lnTo>
                  <a:lnTo>
                    <a:pt x="194162" y="208457"/>
                  </a:lnTo>
                  <a:lnTo>
                    <a:pt x="204597" y="228433"/>
                  </a:lnTo>
                  <a:lnTo>
                    <a:pt x="214063" y="246275"/>
                  </a:lnTo>
                  <a:lnTo>
                    <a:pt x="221500" y="259868"/>
                  </a:lnTo>
                  <a:lnTo>
                    <a:pt x="225850" y="267096"/>
                  </a:lnTo>
                  <a:lnTo>
                    <a:pt x="227145" y="269890"/>
                  </a:lnTo>
                  <a:lnTo>
                    <a:pt x="229035" y="275389"/>
                  </a:lnTo>
                  <a:lnTo>
                    <a:pt x="231448" y="283303"/>
                  </a:lnTo>
                  <a:lnTo>
                    <a:pt x="234312" y="293341"/>
                  </a:lnTo>
                  <a:lnTo>
                    <a:pt x="250372" y="297118"/>
                  </a:lnTo>
                  <a:lnTo>
                    <a:pt x="298120" y="406697"/>
                  </a:lnTo>
                  <a:lnTo>
                    <a:pt x="308217" y="446258"/>
                  </a:lnTo>
                  <a:lnTo>
                    <a:pt x="276434" y="458364"/>
                  </a:lnTo>
                  <a:lnTo>
                    <a:pt x="333269" y="544846"/>
                  </a:lnTo>
                  <a:lnTo>
                    <a:pt x="341924" y="572544"/>
                  </a:lnTo>
                  <a:lnTo>
                    <a:pt x="316969" y="590169"/>
                  </a:lnTo>
                  <a:lnTo>
                    <a:pt x="317642" y="597045"/>
                  </a:lnTo>
                  <a:lnTo>
                    <a:pt x="318171" y="603970"/>
                  </a:lnTo>
                  <a:lnTo>
                    <a:pt x="318507" y="610603"/>
                  </a:lnTo>
                  <a:lnTo>
                    <a:pt x="329086" y="644644"/>
                  </a:lnTo>
                  <a:lnTo>
                    <a:pt x="318315" y="660914"/>
                  </a:lnTo>
                  <a:lnTo>
                    <a:pt x="317642" y="666531"/>
                  </a:lnTo>
                  <a:lnTo>
                    <a:pt x="315334" y="675005"/>
                  </a:lnTo>
                  <a:lnTo>
                    <a:pt x="308265" y="682849"/>
                  </a:lnTo>
                  <a:lnTo>
                    <a:pt x="310381" y="689289"/>
                  </a:lnTo>
                  <a:lnTo>
                    <a:pt x="311487" y="692485"/>
                  </a:lnTo>
                  <a:lnTo>
                    <a:pt x="264269" y="708900"/>
                  </a:lnTo>
                  <a:close/>
                </a:path>
                <a:path w="342265" h="709295">
                  <a:moveTo>
                    <a:pt x="237774" y="257509"/>
                  </a:moveTo>
                  <a:lnTo>
                    <a:pt x="222724" y="255862"/>
                  </a:lnTo>
                  <a:lnTo>
                    <a:pt x="194162" y="208457"/>
                  </a:lnTo>
                  <a:lnTo>
                    <a:pt x="237934" y="208457"/>
                  </a:lnTo>
                  <a:lnTo>
                    <a:pt x="241621" y="216592"/>
                  </a:lnTo>
                  <a:lnTo>
                    <a:pt x="251623" y="250197"/>
                  </a:lnTo>
                  <a:lnTo>
                    <a:pt x="237774" y="257509"/>
                  </a:lnTo>
                  <a:close/>
                </a:path>
              </a:pathLst>
            </a:custGeom>
            <a:solidFill>
              <a:srgbClr val="EFA5C2"/>
            </a:solidFill>
          </p:spPr>
          <p:txBody>
            <a:bodyPr wrap="square" lIns="0" tIns="0" rIns="0" bIns="0" rtlCol="0"/>
            <a:lstStyle/>
            <a:p>
              <a:endParaRPr/>
            </a:p>
          </p:txBody>
        </p:sp>
        <p:pic>
          <p:nvPicPr>
            <p:cNvPr id="14" name="object 14"/>
            <p:cNvPicPr/>
            <p:nvPr/>
          </p:nvPicPr>
          <p:blipFill>
            <a:blip r:embed="rId7" cstate="print"/>
            <a:stretch>
              <a:fillRect/>
            </a:stretch>
          </p:blipFill>
          <p:spPr>
            <a:xfrm>
              <a:off x="6494383" y="4869491"/>
              <a:ext cx="143148" cy="250245"/>
            </a:xfrm>
            <a:prstGeom prst="rect">
              <a:avLst/>
            </a:prstGeom>
          </p:spPr>
        </p:pic>
        <p:sp>
          <p:nvSpPr>
            <p:cNvPr id="15" name="object 15"/>
            <p:cNvSpPr/>
            <p:nvPr/>
          </p:nvSpPr>
          <p:spPr>
            <a:xfrm>
              <a:off x="6383095" y="5044150"/>
              <a:ext cx="282575" cy="737870"/>
            </a:xfrm>
            <a:custGeom>
              <a:avLst/>
              <a:gdLst/>
              <a:ahLst/>
              <a:cxnLst/>
              <a:rect l="l" t="t" r="r" b="b"/>
              <a:pathLst>
                <a:path w="282575" h="737870">
                  <a:moveTo>
                    <a:pt x="18198" y="737663"/>
                  </a:moveTo>
                  <a:lnTo>
                    <a:pt x="9254" y="734564"/>
                  </a:lnTo>
                  <a:lnTo>
                    <a:pt x="6754" y="729722"/>
                  </a:lnTo>
                  <a:lnTo>
                    <a:pt x="8341" y="725219"/>
                  </a:lnTo>
                  <a:lnTo>
                    <a:pt x="20358" y="686371"/>
                  </a:lnTo>
                  <a:lnTo>
                    <a:pt x="28963" y="646321"/>
                  </a:lnTo>
                  <a:lnTo>
                    <a:pt x="32149" y="605735"/>
                  </a:lnTo>
                  <a:lnTo>
                    <a:pt x="27911" y="565280"/>
                  </a:lnTo>
                  <a:lnTo>
                    <a:pt x="11909" y="518487"/>
                  </a:lnTo>
                  <a:lnTo>
                    <a:pt x="4350" y="498960"/>
                  </a:lnTo>
                  <a:lnTo>
                    <a:pt x="0" y="478915"/>
                  </a:lnTo>
                  <a:lnTo>
                    <a:pt x="1753" y="458122"/>
                  </a:lnTo>
                  <a:lnTo>
                    <a:pt x="3003" y="453570"/>
                  </a:lnTo>
                  <a:lnTo>
                    <a:pt x="41735" y="426832"/>
                  </a:lnTo>
                  <a:lnTo>
                    <a:pt x="60271" y="425679"/>
                  </a:lnTo>
                  <a:lnTo>
                    <a:pt x="65608" y="425292"/>
                  </a:lnTo>
                  <a:lnTo>
                    <a:pt x="70898" y="425485"/>
                  </a:lnTo>
                  <a:lnTo>
                    <a:pt x="93007" y="426992"/>
                  </a:lnTo>
                  <a:lnTo>
                    <a:pt x="115063" y="429619"/>
                  </a:lnTo>
                  <a:lnTo>
                    <a:pt x="137082" y="432601"/>
                  </a:lnTo>
                  <a:lnTo>
                    <a:pt x="159084" y="435170"/>
                  </a:lnTo>
                  <a:lnTo>
                    <a:pt x="169148" y="436050"/>
                  </a:lnTo>
                  <a:lnTo>
                    <a:pt x="179339" y="436550"/>
                  </a:lnTo>
                  <a:lnTo>
                    <a:pt x="189512" y="436286"/>
                  </a:lnTo>
                  <a:lnTo>
                    <a:pt x="213922" y="415242"/>
                  </a:lnTo>
                  <a:lnTo>
                    <a:pt x="209824" y="405227"/>
                  </a:lnTo>
                  <a:lnTo>
                    <a:pt x="180561" y="376343"/>
                  </a:lnTo>
                  <a:lnTo>
                    <a:pt x="148900" y="354087"/>
                  </a:lnTo>
                  <a:lnTo>
                    <a:pt x="133214" y="342732"/>
                  </a:lnTo>
                  <a:lnTo>
                    <a:pt x="125446" y="336910"/>
                  </a:lnTo>
                  <a:lnTo>
                    <a:pt x="117082" y="329755"/>
                  </a:lnTo>
                  <a:lnTo>
                    <a:pt x="110630" y="321473"/>
                  </a:lnTo>
                  <a:lnTo>
                    <a:pt x="108595" y="312274"/>
                  </a:lnTo>
                  <a:lnTo>
                    <a:pt x="109076" y="307674"/>
                  </a:lnTo>
                  <a:lnTo>
                    <a:pt x="140706" y="282084"/>
                  </a:lnTo>
                  <a:lnTo>
                    <a:pt x="208148" y="261648"/>
                  </a:lnTo>
                  <a:lnTo>
                    <a:pt x="227122" y="255233"/>
                  </a:lnTo>
                  <a:lnTo>
                    <a:pt x="258810" y="231942"/>
                  </a:lnTo>
                  <a:lnTo>
                    <a:pt x="265830" y="195274"/>
                  </a:lnTo>
                  <a:lnTo>
                    <a:pt x="263556" y="175982"/>
                  </a:lnTo>
                  <a:lnTo>
                    <a:pt x="259723" y="157953"/>
                  </a:lnTo>
                  <a:lnTo>
                    <a:pt x="258617" y="153256"/>
                  </a:lnTo>
                  <a:lnTo>
                    <a:pt x="247051" y="109968"/>
                  </a:lnTo>
                  <a:lnTo>
                    <a:pt x="239991" y="75829"/>
                  </a:lnTo>
                  <a:lnTo>
                    <a:pt x="237880" y="41435"/>
                  </a:lnTo>
                  <a:lnTo>
                    <a:pt x="243663" y="6779"/>
                  </a:lnTo>
                  <a:lnTo>
                    <a:pt x="244961" y="2469"/>
                  </a:lnTo>
                  <a:lnTo>
                    <a:pt x="249577" y="0"/>
                  </a:lnTo>
                  <a:lnTo>
                    <a:pt x="258136" y="2711"/>
                  </a:lnTo>
                  <a:lnTo>
                    <a:pt x="260444" y="7360"/>
                  </a:lnTo>
                  <a:lnTo>
                    <a:pt x="259098" y="11621"/>
                  </a:lnTo>
                  <a:lnTo>
                    <a:pt x="253897" y="47527"/>
                  </a:lnTo>
                  <a:lnTo>
                    <a:pt x="257631" y="83443"/>
                  </a:lnTo>
                  <a:lnTo>
                    <a:pt x="266198" y="119086"/>
                  </a:lnTo>
                  <a:lnTo>
                    <a:pt x="275495" y="154176"/>
                  </a:lnTo>
                  <a:lnTo>
                    <a:pt x="279891" y="175468"/>
                  </a:lnTo>
                  <a:lnTo>
                    <a:pt x="282100" y="197586"/>
                  </a:lnTo>
                  <a:lnTo>
                    <a:pt x="280370" y="219450"/>
                  </a:lnTo>
                  <a:lnTo>
                    <a:pt x="272946" y="239980"/>
                  </a:lnTo>
                  <a:lnTo>
                    <a:pt x="237623" y="268809"/>
                  </a:lnTo>
                  <a:lnTo>
                    <a:pt x="185434" y="284867"/>
                  </a:lnTo>
                  <a:lnTo>
                    <a:pt x="177740" y="286853"/>
                  </a:lnTo>
                  <a:lnTo>
                    <a:pt x="163924" y="291000"/>
                  </a:lnTo>
                  <a:lnTo>
                    <a:pt x="130797" y="316283"/>
                  </a:lnTo>
                  <a:lnTo>
                    <a:pt x="140956" y="327721"/>
                  </a:lnTo>
                  <a:lnTo>
                    <a:pt x="146486" y="332176"/>
                  </a:lnTo>
                  <a:lnTo>
                    <a:pt x="179183" y="354789"/>
                  </a:lnTo>
                  <a:lnTo>
                    <a:pt x="188703" y="361616"/>
                  </a:lnTo>
                  <a:lnTo>
                    <a:pt x="193319" y="365248"/>
                  </a:lnTo>
                  <a:lnTo>
                    <a:pt x="208593" y="378312"/>
                  </a:lnTo>
                  <a:lnTo>
                    <a:pt x="222614" y="394550"/>
                  </a:lnTo>
                  <a:lnTo>
                    <a:pt x="230739" y="413193"/>
                  </a:lnTo>
                  <a:lnTo>
                    <a:pt x="228324" y="433475"/>
                  </a:lnTo>
                  <a:lnTo>
                    <a:pt x="218671" y="445045"/>
                  </a:lnTo>
                  <a:lnTo>
                    <a:pt x="204649" y="451040"/>
                  </a:lnTo>
                  <a:lnTo>
                    <a:pt x="188869" y="453168"/>
                  </a:lnTo>
                  <a:lnTo>
                    <a:pt x="173941" y="453134"/>
                  </a:lnTo>
                  <a:lnTo>
                    <a:pt x="145541" y="450758"/>
                  </a:lnTo>
                  <a:lnTo>
                    <a:pt x="117245" y="447051"/>
                  </a:lnTo>
                  <a:lnTo>
                    <a:pt x="88939" y="443772"/>
                  </a:lnTo>
                  <a:lnTo>
                    <a:pt x="60512" y="442675"/>
                  </a:lnTo>
                  <a:lnTo>
                    <a:pt x="50552" y="443029"/>
                  </a:lnTo>
                  <a:lnTo>
                    <a:pt x="39836" y="444382"/>
                  </a:lnTo>
                  <a:lnTo>
                    <a:pt x="16904" y="477580"/>
                  </a:lnTo>
                  <a:lnTo>
                    <a:pt x="19087" y="489221"/>
                  </a:lnTo>
                  <a:lnTo>
                    <a:pt x="23002" y="500553"/>
                  </a:lnTo>
                  <a:lnTo>
                    <a:pt x="30988" y="519666"/>
                  </a:lnTo>
                  <a:lnTo>
                    <a:pt x="34739" y="529012"/>
                  </a:lnTo>
                  <a:lnTo>
                    <a:pt x="49138" y="604440"/>
                  </a:lnTo>
                  <a:lnTo>
                    <a:pt x="45996" y="647332"/>
                  </a:lnTo>
                  <a:lnTo>
                    <a:pt x="37130" y="689678"/>
                  </a:lnTo>
                  <a:lnTo>
                    <a:pt x="24545" y="730836"/>
                  </a:lnTo>
                  <a:lnTo>
                    <a:pt x="23006" y="735339"/>
                  </a:lnTo>
                  <a:lnTo>
                    <a:pt x="18198" y="737663"/>
                  </a:lnTo>
                  <a:close/>
                </a:path>
              </a:pathLst>
            </a:custGeom>
            <a:solidFill>
              <a:srgbClr val="FFC4DA"/>
            </a:solidFill>
          </p:spPr>
          <p:txBody>
            <a:bodyPr wrap="square" lIns="0" tIns="0" rIns="0" bIns="0" rtlCol="0"/>
            <a:lstStyle/>
            <a:p>
              <a:endParaRPr/>
            </a:p>
          </p:txBody>
        </p:sp>
        <p:sp>
          <p:nvSpPr>
            <p:cNvPr id="16" name="object 16"/>
            <p:cNvSpPr/>
            <p:nvPr/>
          </p:nvSpPr>
          <p:spPr>
            <a:xfrm>
              <a:off x="6544391" y="4863486"/>
              <a:ext cx="164465" cy="295275"/>
            </a:xfrm>
            <a:custGeom>
              <a:avLst/>
              <a:gdLst/>
              <a:ahLst/>
              <a:cxnLst/>
              <a:rect l="l" t="t" r="r" b="b"/>
              <a:pathLst>
                <a:path w="164465" h="295275">
                  <a:moveTo>
                    <a:pt x="7555" y="295154"/>
                  </a:moveTo>
                  <a:lnTo>
                    <a:pt x="0" y="291985"/>
                  </a:lnTo>
                  <a:lnTo>
                    <a:pt x="1575" y="288447"/>
                  </a:lnTo>
                  <a:lnTo>
                    <a:pt x="5679" y="281805"/>
                  </a:lnTo>
                  <a:lnTo>
                    <a:pt x="9757" y="272892"/>
                  </a:lnTo>
                  <a:lnTo>
                    <a:pt x="11251" y="262545"/>
                  </a:lnTo>
                  <a:lnTo>
                    <a:pt x="11203" y="262012"/>
                  </a:lnTo>
                  <a:lnTo>
                    <a:pt x="11540" y="261576"/>
                  </a:lnTo>
                  <a:lnTo>
                    <a:pt x="11540" y="261092"/>
                  </a:lnTo>
                  <a:lnTo>
                    <a:pt x="9424" y="253635"/>
                  </a:lnTo>
                  <a:lnTo>
                    <a:pt x="23824" y="243363"/>
                  </a:lnTo>
                  <a:lnTo>
                    <a:pt x="37860" y="230616"/>
                  </a:lnTo>
                  <a:lnTo>
                    <a:pt x="50407" y="216245"/>
                  </a:lnTo>
                  <a:lnTo>
                    <a:pt x="60345" y="201097"/>
                  </a:lnTo>
                  <a:lnTo>
                    <a:pt x="70083" y="157568"/>
                  </a:lnTo>
                  <a:lnTo>
                    <a:pt x="64534" y="105814"/>
                  </a:lnTo>
                  <a:lnTo>
                    <a:pt x="50953" y="54477"/>
                  </a:lnTo>
                  <a:lnTo>
                    <a:pt x="36591" y="12202"/>
                  </a:lnTo>
                  <a:lnTo>
                    <a:pt x="75010" y="0"/>
                  </a:lnTo>
                  <a:lnTo>
                    <a:pt x="135356" y="217657"/>
                  </a:lnTo>
                  <a:lnTo>
                    <a:pt x="145088" y="227521"/>
                  </a:lnTo>
                  <a:lnTo>
                    <a:pt x="154180" y="233304"/>
                  </a:lnTo>
                  <a:lnTo>
                    <a:pt x="161037" y="236444"/>
                  </a:lnTo>
                  <a:lnTo>
                    <a:pt x="164062" y="238382"/>
                  </a:lnTo>
                  <a:lnTo>
                    <a:pt x="115458" y="267989"/>
                  </a:lnTo>
                  <a:lnTo>
                    <a:pt x="51281" y="288581"/>
                  </a:lnTo>
                  <a:lnTo>
                    <a:pt x="25352" y="293910"/>
                  </a:lnTo>
                  <a:lnTo>
                    <a:pt x="7555" y="295154"/>
                  </a:lnTo>
                  <a:close/>
                </a:path>
              </a:pathLst>
            </a:custGeom>
            <a:solidFill>
              <a:srgbClr val="384E74"/>
            </a:solidFill>
          </p:spPr>
          <p:txBody>
            <a:bodyPr wrap="square" lIns="0" tIns="0" rIns="0" bIns="0" rtlCol="0"/>
            <a:lstStyle/>
            <a:p>
              <a:endParaRPr/>
            </a:p>
          </p:txBody>
        </p:sp>
        <p:sp>
          <p:nvSpPr>
            <p:cNvPr id="17" name="object 17"/>
            <p:cNvSpPr/>
            <p:nvPr/>
          </p:nvSpPr>
          <p:spPr>
            <a:xfrm>
              <a:off x="6285020" y="4220004"/>
              <a:ext cx="360045" cy="687070"/>
            </a:xfrm>
            <a:custGeom>
              <a:avLst/>
              <a:gdLst/>
              <a:ahLst/>
              <a:cxnLst/>
              <a:rect l="l" t="t" r="r" b="b"/>
              <a:pathLst>
                <a:path w="360045" h="687070">
                  <a:moveTo>
                    <a:pt x="244320" y="216253"/>
                  </a:moveTo>
                  <a:lnTo>
                    <a:pt x="216891" y="176529"/>
                  </a:lnTo>
                  <a:lnTo>
                    <a:pt x="192690" y="134305"/>
                  </a:lnTo>
                  <a:lnTo>
                    <a:pt x="170070" y="91033"/>
                  </a:lnTo>
                  <a:lnTo>
                    <a:pt x="147623" y="48615"/>
                  </a:lnTo>
                  <a:lnTo>
                    <a:pt x="140675" y="36246"/>
                  </a:lnTo>
                  <a:lnTo>
                    <a:pt x="133510" y="23999"/>
                  </a:lnTo>
                  <a:lnTo>
                    <a:pt x="126093" y="11906"/>
                  </a:lnTo>
                  <a:lnTo>
                    <a:pt x="118388" y="0"/>
                  </a:lnTo>
                  <a:lnTo>
                    <a:pt x="148984" y="6937"/>
                  </a:lnTo>
                  <a:lnTo>
                    <a:pt x="172164" y="20930"/>
                  </a:lnTo>
                  <a:lnTo>
                    <a:pt x="188122" y="38718"/>
                  </a:lnTo>
                  <a:lnTo>
                    <a:pt x="197053" y="57041"/>
                  </a:lnTo>
                  <a:lnTo>
                    <a:pt x="244320" y="216253"/>
                  </a:lnTo>
                  <a:close/>
                </a:path>
                <a:path w="360045" h="687070">
                  <a:moveTo>
                    <a:pt x="300770" y="406310"/>
                  </a:moveTo>
                  <a:lnTo>
                    <a:pt x="208257" y="282495"/>
                  </a:lnTo>
                  <a:lnTo>
                    <a:pt x="180127" y="234700"/>
                  </a:lnTo>
                  <a:lnTo>
                    <a:pt x="153183" y="186098"/>
                  </a:lnTo>
                  <a:lnTo>
                    <a:pt x="126608" y="137332"/>
                  </a:lnTo>
                  <a:lnTo>
                    <a:pt x="99587" y="89048"/>
                  </a:lnTo>
                  <a:lnTo>
                    <a:pt x="88285" y="69520"/>
                  </a:lnTo>
                  <a:lnTo>
                    <a:pt x="76423" y="50165"/>
                  </a:lnTo>
                  <a:lnTo>
                    <a:pt x="63533" y="31536"/>
                  </a:lnTo>
                  <a:lnTo>
                    <a:pt x="49147" y="14187"/>
                  </a:lnTo>
                  <a:lnTo>
                    <a:pt x="53811" y="12250"/>
                  </a:lnTo>
                  <a:lnTo>
                    <a:pt x="59485" y="9781"/>
                  </a:lnTo>
                  <a:lnTo>
                    <a:pt x="64967" y="7118"/>
                  </a:lnTo>
                  <a:lnTo>
                    <a:pt x="72612" y="4939"/>
                  </a:lnTo>
                  <a:lnTo>
                    <a:pt x="73333" y="4842"/>
                  </a:lnTo>
                  <a:lnTo>
                    <a:pt x="74151" y="4648"/>
                  </a:lnTo>
                  <a:lnTo>
                    <a:pt x="80594" y="2953"/>
                  </a:lnTo>
                  <a:lnTo>
                    <a:pt x="86749" y="1936"/>
                  </a:lnTo>
                  <a:lnTo>
                    <a:pt x="92711" y="1065"/>
                  </a:lnTo>
                  <a:lnTo>
                    <a:pt x="101078" y="193"/>
                  </a:lnTo>
                  <a:lnTo>
                    <a:pt x="128004" y="43126"/>
                  </a:lnTo>
                  <a:lnTo>
                    <a:pt x="152274" y="87683"/>
                  </a:lnTo>
                  <a:lnTo>
                    <a:pt x="175848" y="132666"/>
                  </a:lnTo>
                  <a:lnTo>
                    <a:pt x="200683" y="176875"/>
                  </a:lnTo>
                  <a:lnTo>
                    <a:pt x="228741" y="219110"/>
                  </a:lnTo>
                  <a:lnTo>
                    <a:pt x="254321" y="249858"/>
                  </a:lnTo>
                  <a:lnTo>
                    <a:pt x="300770" y="406310"/>
                  </a:lnTo>
                  <a:close/>
                </a:path>
                <a:path w="360045" h="687070">
                  <a:moveTo>
                    <a:pt x="335920" y="544459"/>
                  </a:moveTo>
                  <a:lnTo>
                    <a:pt x="267833" y="471486"/>
                  </a:lnTo>
                  <a:lnTo>
                    <a:pt x="237984" y="434661"/>
                  </a:lnTo>
                  <a:lnTo>
                    <a:pt x="204330" y="387444"/>
                  </a:lnTo>
                  <a:lnTo>
                    <a:pt x="156481" y="316156"/>
                  </a:lnTo>
                  <a:lnTo>
                    <a:pt x="125504" y="268482"/>
                  </a:lnTo>
                  <a:lnTo>
                    <a:pt x="95682" y="220091"/>
                  </a:lnTo>
                  <a:lnTo>
                    <a:pt x="67563" y="170688"/>
                  </a:lnTo>
                  <a:lnTo>
                    <a:pt x="38629" y="113543"/>
                  </a:lnTo>
                  <a:lnTo>
                    <a:pt x="13517" y="54620"/>
                  </a:lnTo>
                  <a:lnTo>
                    <a:pt x="12652" y="52295"/>
                  </a:lnTo>
                  <a:lnTo>
                    <a:pt x="10969" y="50891"/>
                  </a:lnTo>
                  <a:lnTo>
                    <a:pt x="35972" y="21305"/>
                  </a:lnTo>
                  <a:lnTo>
                    <a:pt x="49766" y="37348"/>
                  </a:lnTo>
                  <a:lnTo>
                    <a:pt x="73297" y="72702"/>
                  </a:lnTo>
                  <a:lnTo>
                    <a:pt x="95993" y="111991"/>
                  </a:lnTo>
                  <a:lnTo>
                    <a:pt x="119386" y="154251"/>
                  </a:lnTo>
                  <a:lnTo>
                    <a:pt x="152999" y="215837"/>
                  </a:lnTo>
                  <a:lnTo>
                    <a:pt x="175584" y="255911"/>
                  </a:lnTo>
                  <a:lnTo>
                    <a:pt x="199178" y="295367"/>
                  </a:lnTo>
                  <a:lnTo>
                    <a:pt x="224269" y="333871"/>
                  </a:lnTo>
                  <a:lnTo>
                    <a:pt x="310868" y="445871"/>
                  </a:lnTo>
                  <a:lnTo>
                    <a:pt x="310916" y="450277"/>
                  </a:lnTo>
                  <a:lnTo>
                    <a:pt x="310339" y="454684"/>
                  </a:lnTo>
                  <a:lnTo>
                    <a:pt x="309233" y="459090"/>
                  </a:lnTo>
                  <a:lnTo>
                    <a:pt x="335920" y="544459"/>
                  </a:lnTo>
                  <a:close/>
                </a:path>
                <a:path w="360045" h="687070">
                  <a:moveTo>
                    <a:pt x="331784" y="644305"/>
                  </a:moveTo>
                  <a:lnTo>
                    <a:pt x="286836" y="598920"/>
                  </a:lnTo>
                  <a:lnTo>
                    <a:pt x="245331" y="552771"/>
                  </a:lnTo>
                  <a:lnTo>
                    <a:pt x="193908" y="487376"/>
                  </a:lnTo>
                  <a:lnTo>
                    <a:pt x="163671" y="444860"/>
                  </a:lnTo>
                  <a:lnTo>
                    <a:pt x="134642" y="401482"/>
                  </a:lnTo>
                  <a:lnTo>
                    <a:pt x="106559" y="357501"/>
                  </a:lnTo>
                  <a:lnTo>
                    <a:pt x="75978" y="307898"/>
                  </a:lnTo>
                  <a:lnTo>
                    <a:pt x="45829" y="258041"/>
                  </a:lnTo>
                  <a:lnTo>
                    <a:pt x="4285" y="118101"/>
                  </a:lnTo>
                  <a:lnTo>
                    <a:pt x="0" y="94350"/>
                  </a:lnTo>
                  <a:lnTo>
                    <a:pt x="208" y="80568"/>
                  </a:lnTo>
                  <a:lnTo>
                    <a:pt x="2746" y="66241"/>
                  </a:lnTo>
                  <a:lnTo>
                    <a:pt x="24591" y="117172"/>
                  </a:lnTo>
                  <a:lnTo>
                    <a:pt x="49195" y="166778"/>
                  </a:lnTo>
                  <a:lnTo>
                    <a:pt x="76071" y="215203"/>
                  </a:lnTo>
                  <a:lnTo>
                    <a:pt x="104732" y="262593"/>
                  </a:lnTo>
                  <a:lnTo>
                    <a:pt x="136089" y="311391"/>
                  </a:lnTo>
                  <a:lnTo>
                    <a:pt x="184467" y="383869"/>
                  </a:lnTo>
                  <a:lnTo>
                    <a:pt x="217807" y="431668"/>
                  </a:lnTo>
                  <a:lnTo>
                    <a:pt x="245490" y="467319"/>
                  </a:lnTo>
                  <a:lnTo>
                    <a:pt x="277257" y="503300"/>
                  </a:lnTo>
                  <a:lnTo>
                    <a:pt x="344575" y="572156"/>
                  </a:lnTo>
                  <a:lnTo>
                    <a:pt x="358663" y="617286"/>
                  </a:lnTo>
                  <a:lnTo>
                    <a:pt x="359464" y="624164"/>
                  </a:lnTo>
                  <a:lnTo>
                    <a:pt x="357750" y="630584"/>
                  </a:lnTo>
                  <a:lnTo>
                    <a:pt x="353835" y="635814"/>
                  </a:lnTo>
                  <a:lnTo>
                    <a:pt x="348037" y="639124"/>
                  </a:lnTo>
                  <a:lnTo>
                    <a:pt x="331784" y="644305"/>
                  </a:lnTo>
                  <a:close/>
                </a:path>
                <a:path w="360045" h="687070">
                  <a:moveTo>
                    <a:pt x="259033" y="667354"/>
                  </a:moveTo>
                  <a:lnTo>
                    <a:pt x="226022" y="637517"/>
                  </a:lnTo>
                  <a:lnTo>
                    <a:pt x="194553" y="606027"/>
                  </a:lnTo>
                  <a:lnTo>
                    <a:pt x="164706" y="572976"/>
                  </a:lnTo>
                  <a:lnTo>
                    <a:pt x="136564" y="538454"/>
                  </a:lnTo>
                  <a:lnTo>
                    <a:pt x="129303" y="515212"/>
                  </a:lnTo>
                  <a:lnTo>
                    <a:pt x="123389" y="509692"/>
                  </a:lnTo>
                  <a:lnTo>
                    <a:pt x="118773" y="503300"/>
                  </a:lnTo>
                  <a:lnTo>
                    <a:pt x="116320" y="495504"/>
                  </a:lnTo>
                  <a:lnTo>
                    <a:pt x="62130" y="312904"/>
                  </a:lnTo>
                  <a:lnTo>
                    <a:pt x="82145" y="345522"/>
                  </a:lnTo>
                  <a:lnTo>
                    <a:pt x="102448" y="377959"/>
                  </a:lnTo>
                  <a:lnTo>
                    <a:pt x="123148" y="410142"/>
                  </a:lnTo>
                  <a:lnTo>
                    <a:pt x="144353" y="441997"/>
                  </a:lnTo>
                  <a:lnTo>
                    <a:pt x="174514" y="485100"/>
                  </a:lnTo>
                  <a:lnTo>
                    <a:pt x="206081" y="527190"/>
                  </a:lnTo>
                  <a:lnTo>
                    <a:pt x="239289" y="567964"/>
                  </a:lnTo>
                  <a:lnTo>
                    <a:pt x="274372" y="607117"/>
                  </a:lnTo>
                  <a:lnTo>
                    <a:pt x="302089" y="635185"/>
                  </a:lnTo>
                  <a:lnTo>
                    <a:pt x="311589" y="644257"/>
                  </a:lnTo>
                  <a:lnTo>
                    <a:pt x="315724" y="649390"/>
                  </a:lnTo>
                  <a:lnTo>
                    <a:pt x="259033" y="667354"/>
                  </a:lnTo>
                  <a:close/>
                </a:path>
                <a:path w="360045" h="687070">
                  <a:moveTo>
                    <a:pt x="193660" y="686548"/>
                  </a:moveTo>
                  <a:lnTo>
                    <a:pt x="187412" y="684544"/>
                  </a:lnTo>
                  <a:lnTo>
                    <a:pt x="182283" y="680289"/>
                  </a:lnTo>
                  <a:lnTo>
                    <a:pt x="178974" y="674182"/>
                  </a:lnTo>
                  <a:lnTo>
                    <a:pt x="148248" y="579177"/>
                  </a:lnTo>
                  <a:lnTo>
                    <a:pt x="170431" y="603950"/>
                  </a:lnTo>
                  <a:lnTo>
                    <a:pt x="193796" y="627515"/>
                  </a:lnTo>
                  <a:lnTo>
                    <a:pt x="218043" y="650226"/>
                  </a:lnTo>
                  <a:lnTo>
                    <a:pt x="242877" y="672439"/>
                  </a:lnTo>
                  <a:lnTo>
                    <a:pt x="200323" y="685900"/>
                  </a:lnTo>
                  <a:lnTo>
                    <a:pt x="193660" y="686548"/>
                  </a:lnTo>
                  <a:close/>
                </a:path>
              </a:pathLst>
            </a:custGeom>
            <a:solidFill>
              <a:srgbClr val="FFC4DA"/>
            </a:solidFill>
          </p:spPr>
          <p:txBody>
            <a:bodyPr wrap="square" lIns="0" tIns="0" rIns="0" bIns="0" rtlCol="0"/>
            <a:lstStyle/>
            <a:p>
              <a:endParaRPr/>
            </a:p>
          </p:txBody>
        </p:sp>
      </p:grpSp>
      <p:grpSp>
        <p:nvGrpSpPr>
          <p:cNvPr id="31" name="object 31"/>
          <p:cNvGrpSpPr/>
          <p:nvPr/>
        </p:nvGrpSpPr>
        <p:grpSpPr>
          <a:xfrm>
            <a:off x="653419" y="7829260"/>
            <a:ext cx="752475" cy="1256665"/>
            <a:chOff x="653419" y="7829260"/>
            <a:chExt cx="752475" cy="1256665"/>
          </a:xfrm>
        </p:grpSpPr>
        <p:sp>
          <p:nvSpPr>
            <p:cNvPr id="32" name="object 32"/>
            <p:cNvSpPr/>
            <p:nvPr/>
          </p:nvSpPr>
          <p:spPr>
            <a:xfrm>
              <a:off x="653419" y="7829260"/>
              <a:ext cx="752475" cy="1256665"/>
            </a:xfrm>
            <a:custGeom>
              <a:avLst/>
              <a:gdLst/>
              <a:ahLst/>
              <a:cxnLst/>
              <a:rect l="l" t="t" r="r" b="b"/>
              <a:pathLst>
                <a:path w="752475" h="1256665">
                  <a:moveTo>
                    <a:pt x="132191" y="174791"/>
                  </a:moveTo>
                  <a:lnTo>
                    <a:pt x="30505" y="174791"/>
                  </a:lnTo>
                  <a:lnTo>
                    <a:pt x="69654" y="40328"/>
                  </a:lnTo>
                  <a:lnTo>
                    <a:pt x="77243" y="23896"/>
                  </a:lnTo>
                  <a:lnTo>
                    <a:pt x="88949" y="11158"/>
                  </a:lnTo>
                  <a:lnTo>
                    <a:pt x="103744" y="2924"/>
                  </a:lnTo>
                  <a:lnTo>
                    <a:pt x="120599" y="0"/>
                  </a:lnTo>
                  <a:lnTo>
                    <a:pt x="631875" y="0"/>
                  </a:lnTo>
                  <a:lnTo>
                    <a:pt x="675231" y="23896"/>
                  </a:lnTo>
                  <a:lnTo>
                    <a:pt x="686979" y="54616"/>
                  </a:lnTo>
                  <a:lnTo>
                    <a:pt x="192999" y="54616"/>
                  </a:lnTo>
                  <a:lnTo>
                    <a:pt x="180640" y="56808"/>
                  </a:lnTo>
                  <a:lnTo>
                    <a:pt x="169853" y="62962"/>
                  </a:lnTo>
                  <a:lnTo>
                    <a:pt x="161411" y="72441"/>
                  </a:lnTo>
                  <a:lnTo>
                    <a:pt x="156087" y="84609"/>
                  </a:lnTo>
                  <a:lnTo>
                    <a:pt x="132191" y="174791"/>
                  </a:lnTo>
                  <a:close/>
                </a:path>
                <a:path w="752475" h="1256665">
                  <a:moveTo>
                    <a:pt x="721969" y="174791"/>
                  </a:moveTo>
                  <a:lnTo>
                    <a:pt x="620283" y="174791"/>
                  </a:lnTo>
                  <a:lnTo>
                    <a:pt x="596387" y="84609"/>
                  </a:lnTo>
                  <a:lnTo>
                    <a:pt x="591063" y="72441"/>
                  </a:lnTo>
                  <a:lnTo>
                    <a:pt x="582621" y="62962"/>
                  </a:lnTo>
                  <a:lnTo>
                    <a:pt x="571834" y="56808"/>
                  </a:lnTo>
                  <a:lnTo>
                    <a:pt x="559475" y="54616"/>
                  </a:lnTo>
                  <a:lnTo>
                    <a:pt x="686979" y="54616"/>
                  </a:lnTo>
                  <a:lnTo>
                    <a:pt x="721969" y="174791"/>
                  </a:lnTo>
                  <a:close/>
                </a:path>
                <a:path w="752475" h="1256665">
                  <a:moveTo>
                    <a:pt x="752474" y="273181"/>
                  </a:moveTo>
                  <a:lnTo>
                    <a:pt x="0" y="273181"/>
                  </a:lnTo>
                  <a:lnTo>
                    <a:pt x="0" y="174791"/>
                  </a:lnTo>
                  <a:lnTo>
                    <a:pt x="752474" y="174791"/>
                  </a:lnTo>
                  <a:lnTo>
                    <a:pt x="752474" y="273181"/>
                  </a:lnTo>
                  <a:close/>
                </a:path>
                <a:path w="752475" h="1256665">
                  <a:moveTo>
                    <a:pt x="616927" y="1256472"/>
                  </a:moveTo>
                  <a:lnTo>
                    <a:pt x="135547" y="1256472"/>
                  </a:lnTo>
                  <a:lnTo>
                    <a:pt x="113938" y="1251988"/>
                  </a:lnTo>
                  <a:lnTo>
                    <a:pt x="95991" y="1239676"/>
                  </a:lnTo>
                  <a:lnTo>
                    <a:pt x="83382" y="1221247"/>
                  </a:lnTo>
                  <a:lnTo>
                    <a:pt x="77789" y="1198410"/>
                  </a:lnTo>
                  <a:lnTo>
                    <a:pt x="20337" y="273181"/>
                  </a:lnTo>
                  <a:lnTo>
                    <a:pt x="732137" y="273181"/>
                  </a:lnTo>
                  <a:lnTo>
                    <a:pt x="674685" y="1198410"/>
                  </a:lnTo>
                  <a:lnTo>
                    <a:pt x="656483" y="1239676"/>
                  </a:lnTo>
                  <a:lnTo>
                    <a:pt x="616927" y="1256472"/>
                  </a:lnTo>
                  <a:close/>
                </a:path>
              </a:pathLst>
            </a:custGeom>
            <a:solidFill>
              <a:srgbClr val="6FCDAE"/>
            </a:solidFill>
          </p:spPr>
          <p:txBody>
            <a:bodyPr wrap="square" lIns="0" tIns="0" rIns="0" bIns="0" rtlCol="0"/>
            <a:lstStyle/>
            <a:p>
              <a:endParaRPr/>
            </a:p>
          </p:txBody>
        </p:sp>
        <p:sp>
          <p:nvSpPr>
            <p:cNvPr id="33" name="object 33"/>
            <p:cNvSpPr/>
            <p:nvPr/>
          </p:nvSpPr>
          <p:spPr>
            <a:xfrm>
              <a:off x="653419" y="8004051"/>
              <a:ext cx="752475" cy="98425"/>
            </a:xfrm>
            <a:custGeom>
              <a:avLst/>
              <a:gdLst/>
              <a:ahLst/>
              <a:cxnLst/>
              <a:rect l="l" t="t" r="r" b="b"/>
              <a:pathLst>
                <a:path w="752475" h="98425">
                  <a:moveTo>
                    <a:pt x="752474" y="98389"/>
                  </a:moveTo>
                  <a:lnTo>
                    <a:pt x="0" y="98389"/>
                  </a:lnTo>
                  <a:lnTo>
                    <a:pt x="0" y="0"/>
                  </a:lnTo>
                  <a:lnTo>
                    <a:pt x="752474" y="0"/>
                  </a:lnTo>
                  <a:lnTo>
                    <a:pt x="752474" y="98389"/>
                  </a:lnTo>
                  <a:close/>
                </a:path>
              </a:pathLst>
            </a:custGeom>
            <a:solidFill>
              <a:srgbClr val="4AAF8F"/>
            </a:solidFill>
          </p:spPr>
          <p:txBody>
            <a:bodyPr wrap="square" lIns="0" tIns="0" rIns="0" bIns="0" rtlCol="0"/>
            <a:lstStyle/>
            <a:p>
              <a:endParaRPr/>
            </a:p>
          </p:txBody>
        </p:sp>
        <p:sp>
          <p:nvSpPr>
            <p:cNvPr id="34" name="object 34"/>
            <p:cNvSpPr/>
            <p:nvPr/>
          </p:nvSpPr>
          <p:spPr>
            <a:xfrm>
              <a:off x="783780" y="8288286"/>
              <a:ext cx="492125" cy="534035"/>
            </a:xfrm>
            <a:custGeom>
              <a:avLst/>
              <a:gdLst/>
              <a:ahLst/>
              <a:cxnLst/>
              <a:rect l="l" t="t" r="r" b="b"/>
              <a:pathLst>
                <a:path w="492125" h="534034">
                  <a:moveTo>
                    <a:pt x="194411" y="498843"/>
                  </a:moveTo>
                  <a:lnTo>
                    <a:pt x="194310" y="472287"/>
                  </a:lnTo>
                  <a:lnTo>
                    <a:pt x="194310" y="457796"/>
                  </a:lnTo>
                  <a:lnTo>
                    <a:pt x="94564" y="457898"/>
                  </a:lnTo>
                  <a:lnTo>
                    <a:pt x="53301" y="438873"/>
                  </a:lnTo>
                  <a:lnTo>
                    <a:pt x="38023" y="392912"/>
                  </a:lnTo>
                  <a:lnTo>
                    <a:pt x="41186" y="376948"/>
                  </a:lnTo>
                  <a:lnTo>
                    <a:pt x="48501" y="362038"/>
                  </a:lnTo>
                  <a:lnTo>
                    <a:pt x="110020" y="269328"/>
                  </a:lnTo>
                  <a:lnTo>
                    <a:pt x="141135" y="293141"/>
                  </a:lnTo>
                  <a:lnTo>
                    <a:pt x="133197" y="198907"/>
                  </a:lnTo>
                  <a:lnTo>
                    <a:pt x="47790" y="221703"/>
                  </a:lnTo>
                  <a:lnTo>
                    <a:pt x="78905" y="245516"/>
                  </a:lnTo>
                  <a:lnTo>
                    <a:pt x="17386" y="338226"/>
                  </a:lnTo>
                  <a:lnTo>
                    <a:pt x="5270" y="363118"/>
                  </a:lnTo>
                  <a:lnTo>
                    <a:pt x="0" y="390017"/>
                  </a:lnTo>
                  <a:lnTo>
                    <a:pt x="1651" y="417423"/>
                  </a:lnTo>
                  <a:lnTo>
                    <a:pt x="25425" y="466852"/>
                  </a:lnTo>
                  <a:lnTo>
                    <a:pt x="68694" y="495160"/>
                  </a:lnTo>
                  <a:lnTo>
                    <a:pt x="94564" y="498944"/>
                  </a:lnTo>
                  <a:lnTo>
                    <a:pt x="194411" y="498843"/>
                  </a:lnTo>
                  <a:close/>
                </a:path>
                <a:path w="492125" h="534034">
                  <a:moveTo>
                    <a:pt x="413042" y="127977"/>
                  </a:moveTo>
                  <a:lnTo>
                    <a:pt x="379996" y="148640"/>
                  </a:lnTo>
                  <a:lnTo>
                    <a:pt x="326605" y="50355"/>
                  </a:lnTo>
                  <a:lnTo>
                    <a:pt x="310451" y="28219"/>
                  </a:lnTo>
                  <a:lnTo>
                    <a:pt x="289801" y="11988"/>
                  </a:lnTo>
                  <a:lnTo>
                    <a:pt x="265861" y="2349"/>
                  </a:lnTo>
                  <a:lnTo>
                    <a:pt x="239864" y="0"/>
                  </a:lnTo>
                  <a:lnTo>
                    <a:pt x="214185" y="5308"/>
                  </a:lnTo>
                  <a:lnTo>
                    <a:pt x="191300" y="17627"/>
                  </a:lnTo>
                  <a:lnTo>
                    <a:pt x="172364" y="36106"/>
                  </a:lnTo>
                  <a:lnTo>
                    <a:pt x="158521" y="59880"/>
                  </a:lnTo>
                  <a:lnTo>
                    <a:pt x="117640" y="157670"/>
                  </a:lnTo>
                  <a:lnTo>
                    <a:pt x="152425" y="174586"/>
                  </a:lnTo>
                  <a:lnTo>
                    <a:pt x="193395" y="76708"/>
                  </a:lnTo>
                  <a:lnTo>
                    <a:pt x="201676" y="62407"/>
                  </a:lnTo>
                  <a:lnTo>
                    <a:pt x="212890" y="51422"/>
                  </a:lnTo>
                  <a:lnTo>
                    <a:pt x="226479" y="44157"/>
                  </a:lnTo>
                  <a:lnTo>
                    <a:pt x="241909" y="41033"/>
                  </a:lnTo>
                  <a:lnTo>
                    <a:pt x="257492" y="42392"/>
                  </a:lnTo>
                  <a:lnTo>
                    <a:pt x="271703" y="48056"/>
                  </a:lnTo>
                  <a:lnTo>
                    <a:pt x="283921" y="57708"/>
                  </a:lnTo>
                  <a:lnTo>
                    <a:pt x="293560" y="71031"/>
                  </a:lnTo>
                  <a:lnTo>
                    <a:pt x="346951" y="169316"/>
                  </a:lnTo>
                  <a:lnTo>
                    <a:pt x="313994" y="190093"/>
                  </a:lnTo>
                  <a:lnTo>
                    <a:pt x="397179" y="221094"/>
                  </a:lnTo>
                  <a:lnTo>
                    <a:pt x="413042" y="127977"/>
                  </a:lnTo>
                  <a:close/>
                </a:path>
                <a:path w="492125" h="534034">
                  <a:moveTo>
                    <a:pt x="491731" y="383590"/>
                  </a:moveTo>
                  <a:lnTo>
                    <a:pt x="486422" y="356692"/>
                  </a:lnTo>
                  <a:lnTo>
                    <a:pt x="474256" y="331851"/>
                  </a:lnTo>
                  <a:lnTo>
                    <a:pt x="416293" y="244602"/>
                  </a:lnTo>
                  <a:lnTo>
                    <a:pt x="385178" y="268414"/>
                  </a:lnTo>
                  <a:lnTo>
                    <a:pt x="443141" y="355663"/>
                  </a:lnTo>
                  <a:lnTo>
                    <a:pt x="450519" y="370611"/>
                  </a:lnTo>
                  <a:lnTo>
                    <a:pt x="453707" y="386562"/>
                  </a:lnTo>
                  <a:lnTo>
                    <a:pt x="452678" y="402831"/>
                  </a:lnTo>
                  <a:lnTo>
                    <a:pt x="447408" y="418680"/>
                  </a:lnTo>
                  <a:lnTo>
                    <a:pt x="438454" y="432549"/>
                  </a:lnTo>
                  <a:lnTo>
                    <a:pt x="426732" y="442899"/>
                  </a:lnTo>
                  <a:lnTo>
                    <a:pt x="412826" y="449376"/>
                  </a:lnTo>
                  <a:lnTo>
                    <a:pt x="397281" y="451612"/>
                  </a:lnTo>
                  <a:lnTo>
                    <a:pt x="291325" y="451612"/>
                  </a:lnTo>
                  <a:lnTo>
                    <a:pt x="291325" y="410578"/>
                  </a:lnTo>
                  <a:lnTo>
                    <a:pt x="224409" y="472186"/>
                  </a:lnTo>
                  <a:lnTo>
                    <a:pt x="291325" y="533793"/>
                  </a:lnTo>
                  <a:lnTo>
                    <a:pt x="291325" y="492658"/>
                  </a:lnTo>
                  <a:lnTo>
                    <a:pt x="397281" y="492658"/>
                  </a:lnTo>
                  <a:lnTo>
                    <a:pt x="446570" y="477862"/>
                  </a:lnTo>
                  <a:lnTo>
                    <a:pt x="481380" y="437527"/>
                  </a:lnTo>
                  <a:lnTo>
                    <a:pt x="490080" y="411035"/>
                  </a:lnTo>
                  <a:lnTo>
                    <a:pt x="491731" y="383590"/>
                  </a:lnTo>
                  <a:close/>
                </a:path>
              </a:pathLst>
            </a:custGeom>
            <a:solidFill>
              <a:srgbClr val="E7F1F1"/>
            </a:solidFill>
          </p:spPr>
          <p:txBody>
            <a:bodyPr wrap="square" lIns="0" tIns="0" rIns="0" bIns="0" rtlCol="0"/>
            <a:lstStyle/>
            <a:p>
              <a:endParaRPr/>
            </a:p>
          </p:txBody>
        </p:sp>
        <p:sp>
          <p:nvSpPr>
            <p:cNvPr id="35" name="object 35"/>
            <p:cNvSpPr/>
            <p:nvPr/>
          </p:nvSpPr>
          <p:spPr>
            <a:xfrm>
              <a:off x="821811" y="8329315"/>
              <a:ext cx="415925" cy="431800"/>
            </a:xfrm>
            <a:custGeom>
              <a:avLst/>
              <a:gdLst/>
              <a:ahLst/>
              <a:cxnLst/>
              <a:rect l="l" t="t" r="r" b="b"/>
              <a:pathLst>
                <a:path w="415925" h="431800">
                  <a:moveTo>
                    <a:pt x="156291" y="431253"/>
                  </a:moveTo>
                  <a:lnTo>
                    <a:pt x="156291" y="416763"/>
                  </a:lnTo>
                  <a:lnTo>
                    <a:pt x="56537" y="416865"/>
                  </a:lnTo>
                  <a:lnTo>
                    <a:pt x="40980" y="414627"/>
                  </a:lnTo>
                  <a:lnTo>
                    <a:pt x="6304" y="384034"/>
                  </a:lnTo>
                  <a:lnTo>
                    <a:pt x="0" y="351875"/>
                  </a:lnTo>
                  <a:lnTo>
                    <a:pt x="3158" y="335914"/>
                  </a:lnTo>
                  <a:lnTo>
                    <a:pt x="10473" y="321008"/>
                  </a:lnTo>
                  <a:lnTo>
                    <a:pt x="71993" y="228292"/>
                  </a:lnTo>
                  <a:lnTo>
                    <a:pt x="103109" y="252105"/>
                  </a:lnTo>
                  <a:lnTo>
                    <a:pt x="95177" y="157869"/>
                  </a:lnTo>
                  <a:lnTo>
                    <a:pt x="108498" y="130713"/>
                  </a:lnTo>
                  <a:lnTo>
                    <a:pt x="114396" y="133550"/>
                  </a:lnTo>
                  <a:lnTo>
                    <a:pt x="155375" y="35667"/>
                  </a:lnTo>
                  <a:lnTo>
                    <a:pt x="163655" y="21373"/>
                  </a:lnTo>
                  <a:lnTo>
                    <a:pt x="174861" y="10386"/>
                  </a:lnTo>
                  <a:lnTo>
                    <a:pt x="188450" y="3122"/>
                  </a:lnTo>
                  <a:lnTo>
                    <a:pt x="203880" y="0"/>
                  </a:lnTo>
                  <a:lnTo>
                    <a:pt x="219472" y="1352"/>
                  </a:lnTo>
                  <a:lnTo>
                    <a:pt x="233673" y="7016"/>
                  </a:lnTo>
                  <a:lnTo>
                    <a:pt x="245892" y="16671"/>
                  </a:lnTo>
                  <a:lnTo>
                    <a:pt x="255536" y="29993"/>
                  </a:lnTo>
                  <a:lnTo>
                    <a:pt x="308921" y="128281"/>
                  </a:lnTo>
                  <a:lnTo>
                    <a:pt x="275975" y="149054"/>
                  </a:lnTo>
                  <a:lnTo>
                    <a:pt x="359154" y="180060"/>
                  </a:lnTo>
                  <a:lnTo>
                    <a:pt x="378271" y="203568"/>
                  </a:lnTo>
                  <a:lnTo>
                    <a:pt x="347155" y="227380"/>
                  </a:lnTo>
                  <a:lnTo>
                    <a:pt x="405116" y="314624"/>
                  </a:lnTo>
                  <a:lnTo>
                    <a:pt x="412490" y="329573"/>
                  </a:lnTo>
                  <a:lnTo>
                    <a:pt x="415678" y="345529"/>
                  </a:lnTo>
                  <a:lnTo>
                    <a:pt x="414654" y="361789"/>
                  </a:lnTo>
                  <a:lnTo>
                    <a:pt x="388706" y="401868"/>
                  </a:lnTo>
                  <a:lnTo>
                    <a:pt x="359255" y="410582"/>
                  </a:lnTo>
                  <a:lnTo>
                    <a:pt x="253299" y="410582"/>
                  </a:lnTo>
                  <a:lnTo>
                    <a:pt x="253299" y="369544"/>
                  </a:lnTo>
                  <a:lnTo>
                    <a:pt x="186390" y="431152"/>
                  </a:lnTo>
                  <a:lnTo>
                    <a:pt x="156291" y="431253"/>
                  </a:lnTo>
                  <a:close/>
                </a:path>
              </a:pathLst>
            </a:custGeom>
            <a:solidFill>
              <a:srgbClr val="6FCDAE"/>
            </a:solidFill>
          </p:spPr>
          <p:txBody>
            <a:bodyPr wrap="square" lIns="0" tIns="0" rIns="0" bIns="0" rtlCol="0"/>
            <a:lstStyle/>
            <a:p>
              <a:endParaRPr/>
            </a:p>
          </p:txBody>
        </p:sp>
        <p:pic>
          <p:nvPicPr>
            <p:cNvPr id="36" name="object 36"/>
            <p:cNvPicPr/>
            <p:nvPr/>
          </p:nvPicPr>
          <p:blipFill>
            <a:blip r:embed="rId8" cstate="print"/>
            <a:stretch>
              <a:fillRect/>
            </a:stretch>
          </p:blipFill>
          <p:spPr>
            <a:xfrm>
              <a:off x="1091685" y="8550313"/>
              <a:ext cx="183835" cy="230623"/>
            </a:xfrm>
            <a:prstGeom prst="rect">
              <a:avLst/>
            </a:prstGeom>
          </p:spPr>
        </p:pic>
        <p:sp>
          <p:nvSpPr>
            <p:cNvPr id="37" name="object 37"/>
            <p:cNvSpPr/>
            <p:nvPr/>
          </p:nvSpPr>
          <p:spPr>
            <a:xfrm>
              <a:off x="728057" y="8102441"/>
              <a:ext cx="657860" cy="983615"/>
            </a:xfrm>
            <a:custGeom>
              <a:avLst/>
              <a:gdLst/>
              <a:ahLst/>
              <a:cxnLst/>
              <a:rect l="l" t="t" r="r" b="b"/>
              <a:pathLst>
                <a:path w="657860" h="983615">
                  <a:moveTo>
                    <a:pt x="542290" y="983290"/>
                  </a:moveTo>
                  <a:lnTo>
                    <a:pt x="60909" y="983290"/>
                  </a:lnTo>
                  <a:lnTo>
                    <a:pt x="39301" y="978807"/>
                  </a:lnTo>
                  <a:lnTo>
                    <a:pt x="21354" y="966495"/>
                  </a:lnTo>
                  <a:lnTo>
                    <a:pt x="8744" y="948066"/>
                  </a:lnTo>
                  <a:lnTo>
                    <a:pt x="3152" y="925229"/>
                  </a:lnTo>
                  <a:lnTo>
                    <a:pt x="0" y="873856"/>
                  </a:lnTo>
                  <a:lnTo>
                    <a:pt x="30942" y="871910"/>
                  </a:lnTo>
                  <a:lnTo>
                    <a:pt x="110570" y="855021"/>
                  </a:lnTo>
                  <a:lnTo>
                    <a:pt x="219083" y="806613"/>
                  </a:lnTo>
                  <a:lnTo>
                    <a:pt x="336681" y="710109"/>
                  </a:lnTo>
                  <a:lnTo>
                    <a:pt x="347053" y="719634"/>
                  </a:lnTo>
                  <a:lnTo>
                    <a:pt x="347053" y="698456"/>
                  </a:lnTo>
                  <a:lnTo>
                    <a:pt x="359508" y="683623"/>
                  </a:lnTo>
                  <a:lnTo>
                    <a:pt x="363628" y="678494"/>
                  </a:lnTo>
                  <a:lnTo>
                    <a:pt x="453010" y="678494"/>
                  </a:lnTo>
                  <a:lnTo>
                    <a:pt x="478876" y="674669"/>
                  </a:lnTo>
                  <a:lnTo>
                    <a:pt x="522105" y="646348"/>
                  </a:lnTo>
                  <a:lnTo>
                    <a:pt x="545816" y="596870"/>
                  </a:lnTo>
                  <a:lnTo>
                    <a:pt x="547463" y="569427"/>
                  </a:lnTo>
                  <a:lnTo>
                    <a:pt x="542152" y="542535"/>
                  </a:lnTo>
                  <a:lnTo>
                    <a:pt x="529986" y="517686"/>
                  </a:lnTo>
                  <a:lnTo>
                    <a:pt x="483617" y="447871"/>
                  </a:lnTo>
                  <a:lnTo>
                    <a:pt x="495761" y="408270"/>
                  </a:lnTo>
                  <a:lnTo>
                    <a:pt x="506783" y="366293"/>
                  </a:lnTo>
                  <a:lnTo>
                    <a:pt x="516601" y="321871"/>
                  </a:lnTo>
                  <a:lnTo>
                    <a:pt x="525134" y="274932"/>
                  </a:lnTo>
                  <a:lnTo>
                    <a:pt x="532299" y="225404"/>
                  </a:lnTo>
                  <a:lnTo>
                    <a:pt x="538015" y="173219"/>
                  </a:lnTo>
                  <a:lnTo>
                    <a:pt x="542200" y="118303"/>
                  </a:lnTo>
                  <a:lnTo>
                    <a:pt x="544770" y="60587"/>
                  </a:lnTo>
                  <a:lnTo>
                    <a:pt x="545646" y="0"/>
                  </a:lnTo>
                  <a:lnTo>
                    <a:pt x="657500" y="0"/>
                  </a:lnTo>
                  <a:lnTo>
                    <a:pt x="600047" y="925229"/>
                  </a:lnTo>
                  <a:lnTo>
                    <a:pt x="594455" y="948066"/>
                  </a:lnTo>
                  <a:lnTo>
                    <a:pt x="581846" y="966495"/>
                  </a:lnTo>
                  <a:lnTo>
                    <a:pt x="563898" y="978807"/>
                  </a:lnTo>
                  <a:lnTo>
                    <a:pt x="542290" y="983290"/>
                  </a:lnTo>
                  <a:close/>
                </a:path>
              </a:pathLst>
            </a:custGeom>
            <a:solidFill>
              <a:srgbClr val="53B699"/>
            </a:solidFill>
          </p:spPr>
          <p:txBody>
            <a:bodyPr wrap="square" lIns="0" tIns="0" rIns="0" bIns="0" rtlCol="0"/>
            <a:lstStyle/>
            <a:p>
              <a:endParaRPr/>
            </a:p>
          </p:txBody>
        </p:sp>
      </p:grpSp>
      <p:pic>
        <p:nvPicPr>
          <p:cNvPr id="39" name="object 39"/>
          <p:cNvPicPr/>
          <p:nvPr/>
        </p:nvPicPr>
        <p:blipFill>
          <a:blip r:embed="rId9" cstate="print"/>
          <a:stretch>
            <a:fillRect/>
          </a:stretch>
        </p:blipFill>
        <p:spPr>
          <a:xfrm>
            <a:off x="3487947" y="1377841"/>
            <a:ext cx="733424" cy="1047749"/>
          </a:xfrm>
          <a:prstGeom prst="rect">
            <a:avLst/>
          </a:prstGeom>
        </p:spPr>
      </p:pic>
      <p:pic>
        <p:nvPicPr>
          <p:cNvPr id="40" name="object 40"/>
          <p:cNvPicPr/>
          <p:nvPr/>
        </p:nvPicPr>
        <p:blipFill>
          <a:blip r:embed="rId10" cstate="print"/>
          <a:stretch>
            <a:fillRect/>
          </a:stretch>
        </p:blipFill>
        <p:spPr>
          <a:xfrm>
            <a:off x="13051071" y="1414948"/>
            <a:ext cx="1951144" cy="1131278"/>
          </a:xfrm>
          <a:prstGeom prst="rect">
            <a:avLst/>
          </a:prstGeom>
        </p:spPr>
      </p:pic>
      <p:pic>
        <p:nvPicPr>
          <p:cNvPr id="41" name="object 41"/>
          <p:cNvPicPr/>
          <p:nvPr/>
        </p:nvPicPr>
        <p:blipFill>
          <a:blip r:embed="rId11" cstate="print"/>
          <a:stretch>
            <a:fillRect/>
          </a:stretch>
        </p:blipFill>
        <p:spPr>
          <a:xfrm>
            <a:off x="551426" y="3753067"/>
            <a:ext cx="1047749" cy="1038224"/>
          </a:xfrm>
          <a:prstGeom prst="rect">
            <a:avLst/>
          </a:prstGeom>
        </p:spPr>
      </p:pic>
      <p:pic>
        <p:nvPicPr>
          <p:cNvPr id="44" name="object 44"/>
          <p:cNvPicPr/>
          <p:nvPr/>
        </p:nvPicPr>
        <p:blipFill>
          <a:blip r:embed="rId12" cstate="print"/>
          <a:stretch>
            <a:fillRect/>
          </a:stretch>
        </p:blipFill>
        <p:spPr>
          <a:xfrm>
            <a:off x="7349478" y="4292455"/>
            <a:ext cx="76200" cy="76199"/>
          </a:xfrm>
          <a:prstGeom prst="rect">
            <a:avLst/>
          </a:prstGeom>
        </p:spPr>
      </p:pic>
      <p:pic>
        <p:nvPicPr>
          <p:cNvPr id="45" name="object 45"/>
          <p:cNvPicPr/>
          <p:nvPr/>
        </p:nvPicPr>
        <p:blipFill>
          <a:blip r:embed="rId12" cstate="print"/>
          <a:stretch>
            <a:fillRect/>
          </a:stretch>
        </p:blipFill>
        <p:spPr>
          <a:xfrm>
            <a:off x="7349478" y="4825855"/>
            <a:ext cx="76200" cy="76199"/>
          </a:xfrm>
          <a:prstGeom prst="rect">
            <a:avLst/>
          </a:prstGeom>
        </p:spPr>
      </p:pic>
      <p:pic>
        <p:nvPicPr>
          <p:cNvPr id="46" name="object 46"/>
          <p:cNvPicPr/>
          <p:nvPr/>
        </p:nvPicPr>
        <p:blipFill>
          <a:blip r:embed="rId12" cstate="print"/>
          <a:stretch>
            <a:fillRect/>
          </a:stretch>
        </p:blipFill>
        <p:spPr>
          <a:xfrm>
            <a:off x="7349478" y="5892655"/>
            <a:ext cx="76200" cy="76199"/>
          </a:xfrm>
          <a:prstGeom prst="rect">
            <a:avLst/>
          </a:prstGeom>
        </p:spPr>
      </p:pic>
      <p:sp>
        <p:nvSpPr>
          <p:cNvPr id="47" name="object 47"/>
          <p:cNvSpPr txBox="1"/>
          <p:nvPr/>
        </p:nvSpPr>
        <p:spPr>
          <a:xfrm>
            <a:off x="7553918" y="4165455"/>
            <a:ext cx="3308406" cy="2721257"/>
          </a:xfrm>
          <a:prstGeom prst="rect">
            <a:avLst/>
          </a:prstGeom>
        </p:spPr>
        <p:txBody>
          <a:bodyPr vert="horz" wrap="square" lIns="0" tIns="27939" rIns="0" bIns="0" rtlCol="0">
            <a:spAutoFit/>
          </a:bodyPr>
          <a:lstStyle/>
          <a:p>
            <a:pPr marL="12700" marR="213360">
              <a:lnSpc>
                <a:spcPts val="2100"/>
              </a:lnSpc>
              <a:spcBef>
                <a:spcPts val="219"/>
              </a:spcBef>
            </a:pPr>
            <a:r>
              <a:rPr sz="1800" b="1" spc="50" dirty="0">
                <a:solidFill>
                  <a:srgbClr val="FEECBD"/>
                </a:solidFill>
                <a:latin typeface="Tahoma"/>
                <a:cs typeface="Tahoma"/>
              </a:rPr>
              <a:t>Move</a:t>
            </a:r>
            <a:r>
              <a:rPr sz="1800" b="1" spc="-20" dirty="0">
                <a:solidFill>
                  <a:srgbClr val="FEECBD"/>
                </a:solidFill>
                <a:latin typeface="Tahoma"/>
                <a:cs typeface="Tahoma"/>
              </a:rPr>
              <a:t> </a:t>
            </a:r>
            <a:r>
              <a:rPr sz="1800" b="1" spc="60" dirty="0">
                <a:solidFill>
                  <a:srgbClr val="FEECBD"/>
                </a:solidFill>
                <a:latin typeface="Tahoma"/>
                <a:cs typeface="Tahoma"/>
              </a:rPr>
              <a:t>to</a:t>
            </a:r>
            <a:r>
              <a:rPr sz="1800" b="1" spc="-15" dirty="0">
                <a:solidFill>
                  <a:srgbClr val="FEECBD"/>
                </a:solidFill>
                <a:latin typeface="Tahoma"/>
                <a:cs typeface="Tahoma"/>
              </a:rPr>
              <a:t> </a:t>
            </a:r>
            <a:r>
              <a:rPr sz="1800" b="1" spc="15" dirty="0">
                <a:solidFill>
                  <a:srgbClr val="FEECBD"/>
                </a:solidFill>
                <a:latin typeface="Tahoma"/>
                <a:cs typeface="Tahoma"/>
              </a:rPr>
              <a:t>Tier-2</a:t>
            </a:r>
            <a:r>
              <a:rPr sz="1800" b="1" spc="-15" dirty="0">
                <a:solidFill>
                  <a:srgbClr val="FEECBD"/>
                </a:solidFill>
                <a:latin typeface="Tahoma"/>
                <a:cs typeface="Tahoma"/>
              </a:rPr>
              <a:t> </a:t>
            </a:r>
            <a:r>
              <a:rPr sz="1800" b="1" spc="85" dirty="0">
                <a:solidFill>
                  <a:srgbClr val="FEECBD"/>
                </a:solidFill>
                <a:latin typeface="Tahoma"/>
                <a:cs typeface="Tahoma"/>
              </a:rPr>
              <a:t>and</a:t>
            </a:r>
            <a:r>
              <a:rPr sz="1800" b="1" spc="-15" dirty="0">
                <a:solidFill>
                  <a:srgbClr val="FEECBD"/>
                </a:solidFill>
                <a:latin typeface="Tahoma"/>
                <a:cs typeface="Tahoma"/>
              </a:rPr>
              <a:t> </a:t>
            </a:r>
            <a:r>
              <a:rPr sz="1800" b="1" dirty="0">
                <a:solidFill>
                  <a:srgbClr val="FEECBD"/>
                </a:solidFill>
                <a:latin typeface="Tahoma"/>
                <a:cs typeface="Tahoma"/>
              </a:rPr>
              <a:t>Tier-3 </a:t>
            </a:r>
            <a:r>
              <a:rPr sz="1800" b="1" spc="-509" dirty="0">
                <a:solidFill>
                  <a:srgbClr val="FEECBD"/>
                </a:solidFill>
                <a:latin typeface="Tahoma"/>
                <a:cs typeface="Tahoma"/>
              </a:rPr>
              <a:t> </a:t>
            </a:r>
            <a:r>
              <a:rPr sz="1800" b="1" spc="65" dirty="0">
                <a:solidFill>
                  <a:srgbClr val="FEECBD"/>
                </a:solidFill>
                <a:latin typeface="Tahoma"/>
                <a:cs typeface="Tahoma"/>
              </a:rPr>
              <a:t>cities</a:t>
            </a:r>
            <a:endParaRPr sz="1800" dirty="0">
              <a:latin typeface="Tahoma"/>
              <a:cs typeface="Tahoma"/>
            </a:endParaRPr>
          </a:p>
          <a:p>
            <a:pPr marL="12700" marR="5080">
              <a:lnSpc>
                <a:spcPts val="2100"/>
              </a:lnSpc>
            </a:pPr>
            <a:r>
              <a:rPr sz="1800" b="1" spc="65" dirty="0">
                <a:solidFill>
                  <a:srgbClr val="FEECBD"/>
                </a:solidFill>
                <a:latin typeface="Tahoma"/>
                <a:cs typeface="Tahoma"/>
              </a:rPr>
              <a:t>Charge </a:t>
            </a:r>
            <a:r>
              <a:rPr sz="1800" b="1" spc="80" dirty="0">
                <a:solidFill>
                  <a:srgbClr val="FEECBD"/>
                </a:solidFill>
                <a:latin typeface="Tahoma"/>
                <a:cs typeface="Tahoma"/>
              </a:rPr>
              <a:t>consultancy </a:t>
            </a:r>
            <a:r>
              <a:rPr sz="1800" b="1" spc="45" dirty="0">
                <a:solidFill>
                  <a:srgbClr val="FEECBD"/>
                </a:solidFill>
                <a:latin typeface="Tahoma"/>
                <a:cs typeface="Tahoma"/>
              </a:rPr>
              <a:t>fees </a:t>
            </a:r>
            <a:r>
              <a:rPr sz="1800" b="1" spc="50" dirty="0">
                <a:solidFill>
                  <a:srgbClr val="FEECBD"/>
                </a:solidFill>
                <a:latin typeface="Tahoma"/>
                <a:cs typeface="Tahoma"/>
              </a:rPr>
              <a:t> </a:t>
            </a:r>
            <a:r>
              <a:rPr sz="1800" b="1" spc="60" dirty="0">
                <a:solidFill>
                  <a:srgbClr val="FEECBD"/>
                </a:solidFill>
                <a:latin typeface="Tahoma"/>
                <a:cs typeface="Tahoma"/>
              </a:rPr>
              <a:t>to </a:t>
            </a:r>
            <a:r>
              <a:rPr sz="1800" b="1" spc="55" dirty="0">
                <a:solidFill>
                  <a:srgbClr val="FEECBD"/>
                </a:solidFill>
                <a:latin typeface="Tahoma"/>
                <a:cs typeface="Tahoma"/>
              </a:rPr>
              <a:t>Schools, </a:t>
            </a:r>
            <a:r>
              <a:rPr sz="1800" b="1" spc="65" dirty="0">
                <a:solidFill>
                  <a:srgbClr val="FEECBD"/>
                </a:solidFill>
                <a:latin typeface="Tahoma"/>
                <a:cs typeface="Tahoma"/>
              </a:rPr>
              <a:t>Corporates </a:t>
            </a:r>
            <a:r>
              <a:rPr sz="1800" b="1" spc="-175" dirty="0">
                <a:solidFill>
                  <a:srgbClr val="FEECBD"/>
                </a:solidFill>
                <a:latin typeface="Tahoma"/>
                <a:cs typeface="Tahoma"/>
              </a:rPr>
              <a:t>&amp; </a:t>
            </a:r>
            <a:r>
              <a:rPr sz="1800" b="1" spc="-170" dirty="0">
                <a:solidFill>
                  <a:srgbClr val="FEECBD"/>
                </a:solidFill>
                <a:latin typeface="Tahoma"/>
                <a:cs typeface="Tahoma"/>
              </a:rPr>
              <a:t> </a:t>
            </a:r>
            <a:r>
              <a:rPr sz="1800" b="1" spc="70" dirty="0">
                <a:solidFill>
                  <a:srgbClr val="FEECBD"/>
                </a:solidFill>
                <a:latin typeface="Tahoma"/>
                <a:cs typeface="Tahoma"/>
              </a:rPr>
              <a:t>Hospitals </a:t>
            </a:r>
            <a:r>
              <a:rPr sz="1800" b="1" spc="40" dirty="0">
                <a:solidFill>
                  <a:srgbClr val="FEECBD"/>
                </a:solidFill>
                <a:latin typeface="Tahoma"/>
                <a:cs typeface="Tahoma"/>
              </a:rPr>
              <a:t>for </a:t>
            </a:r>
            <a:r>
              <a:rPr sz="1800" b="1" spc="65" dirty="0">
                <a:solidFill>
                  <a:srgbClr val="FEECBD"/>
                </a:solidFill>
                <a:latin typeface="Tahoma"/>
                <a:cs typeface="Tahoma"/>
              </a:rPr>
              <a:t>waste </a:t>
            </a:r>
            <a:r>
              <a:rPr sz="1800" b="1" spc="70" dirty="0">
                <a:solidFill>
                  <a:srgbClr val="FEECBD"/>
                </a:solidFill>
                <a:latin typeface="Tahoma"/>
                <a:cs typeface="Tahoma"/>
              </a:rPr>
              <a:t> </a:t>
            </a:r>
            <a:r>
              <a:rPr sz="1800" b="1" spc="95" dirty="0">
                <a:solidFill>
                  <a:srgbClr val="FEECBD"/>
                </a:solidFill>
                <a:latin typeface="Tahoma"/>
                <a:cs typeface="Tahoma"/>
              </a:rPr>
              <a:t>management </a:t>
            </a:r>
            <a:r>
              <a:rPr sz="1800" b="1" spc="55" dirty="0">
                <a:solidFill>
                  <a:srgbClr val="FEECBD"/>
                </a:solidFill>
                <a:latin typeface="Tahoma"/>
                <a:cs typeface="Tahoma"/>
              </a:rPr>
              <a:t>strategies </a:t>
            </a:r>
            <a:r>
              <a:rPr sz="1800" b="1" spc="60" dirty="0">
                <a:solidFill>
                  <a:srgbClr val="FEECBD"/>
                </a:solidFill>
                <a:latin typeface="Tahoma"/>
                <a:cs typeface="Tahoma"/>
              </a:rPr>
              <a:t> </a:t>
            </a:r>
            <a:r>
              <a:rPr sz="1800" b="1" spc="45" dirty="0">
                <a:solidFill>
                  <a:srgbClr val="FEECBD"/>
                </a:solidFill>
                <a:latin typeface="Tahoma"/>
                <a:cs typeface="Tahoma"/>
              </a:rPr>
              <a:t>R</a:t>
            </a:r>
            <a:r>
              <a:rPr sz="1800" b="1" spc="60" dirty="0">
                <a:solidFill>
                  <a:srgbClr val="FEECBD"/>
                </a:solidFill>
                <a:latin typeface="Tahoma"/>
                <a:cs typeface="Tahoma"/>
              </a:rPr>
              <a:t>e</a:t>
            </a:r>
            <a:r>
              <a:rPr sz="1800" b="1" spc="45" dirty="0">
                <a:solidFill>
                  <a:srgbClr val="FEECBD"/>
                </a:solidFill>
                <a:latin typeface="Tahoma"/>
                <a:cs typeface="Tahoma"/>
              </a:rPr>
              <a:t>s</a:t>
            </a:r>
            <a:r>
              <a:rPr sz="1800" b="1" spc="60" dirty="0">
                <a:solidFill>
                  <a:srgbClr val="FEECBD"/>
                </a:solidFill>
                <a:latin typeface="Tahoma"/>
                <a:cs typeface="Tahoma"/>
              </a:rPr>
              <a:t>e</a:t>
            </a:r>
            <a:r>
              <a:rPr sz="1800" b="1" spc="50" dirty="0">
                <a:solidFill>
                  <a:srgbClr val="FEECBD"/>
                </a:solidFill>
                <a:latin typeface="Tahoma"/>
                <a:cs typeface="Tahoma"/>
              </a:rPr>
              <a:t>a</a:t>
            </a:r>
            <a:r>
              <a:rPr sz="1800" b="1" spc="35" dirty="0">
                <a:solidFill>
                  <a:srgbClr val="FEECBD"/>
                </a:solidFill>
                <a:latin typeface="Tahoma"/>
                <a:cs typeface="Tahoma"/>
              </a:rPr>
              <a:t>r</a:t>
            </a:r>
            <a:r>
              <a:rPr sz="1800" b="1" spc="110" dirty="0">
                <a:solidFill>
                  <a:srgbClr val="FEECBD"/>
                </a:solidFill>
                <a:latin typeface="Tahoma"/>
                <a:cs typeface="Tahoma"/>
              </a:rPr>
              <a:t>c</a:t>
            </a:r>
            <a:r>
              <a:rPr sz="1800" b="1" spc="65" dirty="0">
                <a:solidFill>
                  <a:srgbClr val="FEECBD"/>
                </a:solidFill>
                <a:latin typeface="Tahoma"/>
                <a:cs typeface="Tahoma"/>
              </a:rPr>
              <a:t>h</a:t>
            </a:r>
            <a:r>
              <a:rPr sz="1800" b="1" spc="-5" dirty="0">
                <a:solidFill>
                  <a:srgbClr val="FEECBD"/>
                </a:solidFill>
                <a:latin typeface="Tahoma"/>
                <a:cs typeface="Tahoma"/>
              </a:rPr>
              <a:t> </a:t>
            </a:r>
            <a:r>
              <a:rPr sz="1800" b="1" spc="-175" dirty="0">
                <a:solidFill>
                  <a:srgbClr val="FEECBD"/>
                </a:solidFill>
                <a:latin typeface="Tahoma"/>
                <a:cs typeface="Tahoma"/>
              </a:rPr>
              <a:t>&amp;</a:t>
            </a:r>
            <a:r>
              <a:rPr sz="1800" b="1" spc="-5" dirty="0">
                <a:solidFill>
                  <a:srgbClr val="FEECBD"/>
                </a:solidFill>
                <a:latin typeface="Tahoma"/>
                <a:cs typeface="Tahoma"/>
              </a:rPr>
              <a:t> </a:t>
            </a:r>
            <a:r>
              <a:rPr sz="1800" b="1" spc="65" dirty="0">
                <a:solidFill>
                  <a:srgbClr val="FEECBD"/>
                </a:solidFill>
                <a:latin typeface="Tahoma"/>
                <a:cs typeface="Tahoma"/>
              </a:rPr>
              <a:t>D</a:t>
            </a:r>
            <a:r>
              <a:rPr sz="1800" b="1" spc="60" dirty="0">
                <a:solidFill>
                  <a:srgbClr val="FEECBD"/>
                </a:solidFill>
                <a:latin typeface="Tahoma"/>
                <a:cs typeface="Tahoma"/>
              </a:rPr>
              <a:t>e</a:t>
            </a:r>
            <a:r>
              <a:rPr sz="1800" b="1" spc="35" dirty="0">
                <a:solidFill>
                  <a:srgbClr val="FEECBD"/>
                </a:solidFill>
                <a:latin typeface="Tahoma"/>
                <a:cs typeface="Tahoma"/>
              </a:rPr>
              <a:t>v</a:t>
            </a:r>
            <a:r>
              <a:rPr sz="1800" b="1" spc="60" dirty="0">
                <a:solidFill>
                  <a:srgbClr val="FEECBD"/>
                </a:solidFill>
                <a:latin typeface="Tahoma"/>
                <a:cs typeface="Tahoma"/>
              </a:rPr>
              <a:t>e</a:t>
            </a:r>
            <a:r>
              <a:rPr sz="1800" b="1" spc="80" dirty="0">
                <a:solidFill>
                  <a:srgbClr val="FEECBD"/>
                </a:solidFill>
                <a:latin typeface="Tahoma"/>
                <a:cs typeface="Tahoma"/>
              </a:rPr>
              <a:t>l</a:t>
            </a:r>
            <a:r>
              <a:rPr sz="1800" b="1" spc="85" dirty="0">
                <a:solidFill>
                  <a:srgbClr val="FEECBD"/>
                </a:solidFill>
                <a:latin typeface="Tahoma"/>
                <a:cs typeface="Tahoma"/>
              </a:rPr>
              <a:t>o</a:t>
            </a:r>
            <a:r>
              <a:rPr sz="1800" b="1" spc="150" dirty="0">
                <a:solidFill>
                  <a:srgbClr val="FEECBD"/>
                </a:solidFill>
                <a:latin typeface="Tahoma"/>
                <a:cs typeface="Tahoma"/>
              </a:rPr>
              <a:t>p</a:t>
            </a:r>
            <a:r>
              <a:rPr sz="1800" b="1" spc="200" dirty="0">
                <a:solidFill>
                  <a:srgbClr val="FEECBD"/>
                </a:solidFill>
                <a:latin typeface="Tahoma"/>
                <a:cs typeface="Tahoma"/>
              </a:rPr>
              <a:t>m</a:t>
            </a:r>
            <a:r>
              <a:rPr sz="1800" b="1" spc="60" dirty="0">
                <a:solidFill>
                  <a:srgbClr val="FEECBD"/>
                </a:solidFill>
                <a:latin typeface="Tahoma"/>
                <a:cs typeface="Tahoma"/>
              </a:rPr>
              <a:t>e</a:t>
            </a:r>
            <a:r>
              <a:rPr sz="1800" b="1" spc="105" dirty="0">
                <a:solidFill>
                  <a:srgbClr val="FEECBD"/>
                </a:solidFill>
                <a:latin typeface="Tahoma"/>
                <a:cs typeface="Tahoma"/>
              </a:rPr>
              <a:t>n</a:t>
            </a:r>
            <a:r>
              <a:rPr sz="1800" b="1" spc="35" dirty="0">
                <a:solidFill>
                  <a:srgbClr val="FEECBD"/>
                </a:solidFill>
                <a:latin typeface="Tahoma"/>
                <a:cs typeface="Tahoma"/>
              </a:rPr>
              <a:t>t</a:t>
            </a:r>
            <a:r>
              <a:rPr sz="1800" b="1" spc="-5" dirty="0">
                <a:solidFill>
                  <a:srgbClr val="FEECBD"/>
                </a:solidFill>
                <a:latin typeface="Tahoma"/>
                <a:cs typeface="Tahoma"/>
              </a:rPr>
              <a:t> </a:t>
            </a:r>
            <a:r>
              <a:rPr sz="1800" b="1" spc="-85" dirty="0">
                <a:solidFill>
                  <a:srgbClr val="FEECBD"/>
                </a:solidFill>
                <a:latin typeface="Tahoma"/>
                <a:cs typeface="Tahoma"/>
              </a:rPr>
              <a:t>-  </a:t>
            </a:r>
            <a:r>
              <a:rPr sz="1800" b="1" spc="85" dirty="0">
                <a:solidFill>
                  <a:srgbClr val="FEECBD"/>
                </a:solidFill>
                <a:latin typeface="Tahoma"/>
                <a:cs typeface="Tahoma"/>
              </a:rPr>
              <a:t>How </a:t>
            </a:r>
            <a:r>
              <a:rPr sz="1800" b="1" spc="60" dirty="0">
                <a:solidFill>
                  <a:srgbClr val="FEECBD"/>
                </a:solidFill>
                <a:latin typeface="Tahoma"/>
                <a:cs typeface="Tahoma"/>
              </a:rPr>
              <a:t>to </a:t>
            </a:r>
            <a:r>
              <a:rPr sz="1800" b="1" spc="50" dirty="0">
                <a:solidFill>
                  <a:srgbClr val="FEECBD"/>
                </a:solidFill>
                <a:latin typeface="Tahoma"/>
                <a:cs typeface="Tahoma"/>
              </a:rPr>
              <a:t>use </a:t>
            </a:r>
            <a:r>
              <a:rPr sz="1800" b="1" spc="70" dirty="0">
                <a:solidFill>
                  <a:srgbClr val="FEECBD"/>
                </a:solidFill>
                <a:latin typeface="Tahoma"/>
                <a:cs typeface="Tahoma"/>
              </a:rPr>
              <a:t>the </a:t>
            </a:r>
            <a:r>
              <a:rPr sz="1800" b="1" spc="80" dirty="0">
                <a:solidFill>
                  <a:srgbClr val="FEECBD"/>
                </a:solidFill>
                <a:latin typeface="Tahoma"/>
                <a:cs typeface="Tahoma"/>
              </a:rPr>
              <a:t>Recycled </a:t>
            </a:r>
            <a:r>
              <a:rPr sz="1800" b="1" spc="85" dirty="0">
                <a:solidFill>
                  <a:srgbClr val="FEECBD"/>
                </a:solidFill>
                <a:latin typeface="Tahoma"/>
                <a:cs typeface="Tahoma"/>
              </a:rPr>
              <a:t> </a:t>
            </a:r>
            <a:r>
              <a:rPr sz="1800" b="1" spc="80" dirty="0">
                <a:solidFill>
                  <a:srgbClr val="FEECBD"/>
                </a:solidFill>
                <a:latin typeface="Tahoma"/>
                <a:cs typeface="Tahoma"/>
              </a:rPr>
              <a:t>Cotton</a:t>
            </a:r>
            <a:r>
              <a:rPr sz="1800" b="1" spc="-25" dirty="0">
                <a:solidFill>
                  <a:srgbClr val="FEECBD"/>
                </a:solidFill>
                <a:latin typeface="Tahoma"/>
                <a:cs typeface="Tahoma"/>
              </a:rPr>
              <a:t> </a:t>
            </a:r>
            <a:r>
              <a:rPr sz="1800" b="1" spc="40" dirty="0">
                <a:solidFill>
                  <a:srgbClr val="FEECBD"/>
                </a:solidFill>
                <a:latin typeface="Tahoma"/>
                <a:cs typeface="Tahoma"/>
              </a:rPr>
              <a:t>for</a:t>
            </a:r>
            <a:r>
              <a:rPr sz="1800" b="1" spc="-20" dirty="0">
                <a:solidFill>
                  <a:srgbClr val="FEECBD"/>
                </a:solidFill>
                <a:latin typeface="Tahoma"/>
                <a:cs typeface="Tahoma"/>
              </a:rPr>
              <a:t> </a:t>
            </a:r>
            <a:r>
              <a:rPr sz="1800" b="1" spc="70" dirty="0">
                <a:solidFill>
                  <a:srgbClr val="FEECBD"/>
                </a:solidFill>
                <a:latin typeface="Tahoma"/>
                <a:cs typeface="Tahoma"/>
              </a:rPr>
              <a:t>creation</a:t>
            </a:r>
            <a:r>
              <a:rPr sz="1800" b="1" spc="-20" dirty="0">
                <a:solidFill>
                  <a:srgbClr val="FEECBD"/>
                </a:solidFill>
                <a:latin typeface="Tahoma"/>
                <a:cs typeface="Tahoma"/>
              </a:rPr>
              <a:t> </a:t>
            </a:r>
            <a:r>
              <a:rPr sz="1800" b="1" spc="45" dirty="0">
                <a:solidFill>
                  <a:srgbClr val="FEECBD"/>
                </a:solidFill>
                <a:latin typeface="Tahoma"/>
                <a:cs typeface="Tahoma"/>
              </a:rPr>
              <a:t>of</a:t>
            </a:r>
            <a:r>
              <a:rPr sz="1800" b="1" spc="-20" dirty="0">
                <a:solidFill>
                  <a:srgbClr val="FEECBD"/>
                </a:solidFill>
                <a:latin typeface="Tahoma"/>
                <a:cs typeface="Tahoma"/>
              </a:rPr>
              <a:t> </a:t>
            </a:r>
            <a:r>
              <a:rPr sz="1800" b="1" spc="85" dirty="0">
                <a:solidFill>
                  <a:srgbClr val="FEECBD"/>
                </a:solidFill>
                <a:latin typeface="Tahoma"/>
                <a:cs typeface="Tahoma"/>
              </a:rPr>
              <a:t>new </a:t>
            </a:r>
            <a:r>
              <a:rPr sz="1800" b="1" spc="-509" dirty="0">
                <a:solidFill>
                  <a:srgbClr val="FEECBD"/>
                </a:solidFill>
                <a:latin typeface="Tahoma"/>
                <a:cs typeface="Tahoma"/>
              </a:rPr>
              <a:t> </a:t>
            </a:r>
            <a:r>
              <a:rPr sz="1800" b="1" spc="70" dirty="0">
                <a:solidFill>
                  <a:srgbClr val="FEECBD"/>
                </a:solidFill>
                <a:latin typeface="Tahoma"/>
                <a:cs typeface="Tahoma"/>
              </a:rPr>
              <a:t>Pads</a:t>
            </a:r>
            <a:endParaRPr sz="1800" dirty="0">
              <a:latin typeface="Tahoma"/>
              <a:cs typeface="Tahoma"/>
            </a:endParaRPr>
          </a:p>
        </p:txBody>
      </p:sp>
      <p:sp>
        <p:nvSpPr>
          <p:cNvPr id="48" name="object 4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455" dirty="0">
                <a:latin typeface="Times New Roman" panose="02020603050405020304" pitchFamily="18" charset="0"/>
                <a:cs typeface="Times New Roman" panose="02020603050405020304" pitchFamily="18" charset="0"/>
              </a:rPr>
              <a:t>G</a:t>
            </a:r>
            <a:r>
              <a:rPr spc="-840" dirty="0">
                <a:latin typeface="Times New Roman" panose="02020603050405020304" pitchFamily="18" charset="0"/>
                <a:cs typeface="Times New Roman" panose="02020603050405020304" pitchFamily="18" charset="0"/>
              </a:rPr>
              <a:t>T</a:t>
            </a:r>
            <a:r>
              <a:rPr spc="-210" dirty="0">
                <a:latin typeface="Times New Roman" panose="02020603050405020304" pitchFamily="18" charset="0"/>
                <a:cs typeface="Times New Roman" panose="02020603050405020304" pitchFamily="18" charset="0"/>
              </a:rPr>
              <a:t>M</a:t>
            </a:r>
            <a:r>
              <a:rPr spc="-229"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S</a:t>
            </a:r>
            <a:r>
              <a:rPr spc="-220" dirty="0">
                <a:latin typeface="Times New Roman" panose="02020603050405020304" pitchFamily="18" charset="0"/>
                <a:cs typeface="Times New Roman" panose="02020603050405020304" pitchFamily="18" charset="0"/>
              </a:rPr>
              <a:t>t</a:t>
            </a:r>
            <a:r>
              <a:rPr spc="-229" dirty="0">
                <a:latin typeface="Times New Roman" panose="02020603050405020304" pitchFamily="18" charset="0"/>
                <a:cs typeface="Times New Roman" panose="02020603050405020304" pitchFamily="18" charset="0"/>
              </a:rPr>
              <a:t>r</a:t>
            </a:r>
            <a:r>
              <a:rPr spc="-290" dirty="0">
                <a:latin typeface="Times New Roman" panose="02020603050405020304" pitchFamily="18" charset="0"/>
                <a:cs typeface="Times New Roman" panose="02020603050405020304" pitchFamily="18" charset="0"/>
              </a:rPr>
              <a:t>a</a:t>
            </a:r>
            <a:r>
              <a:rPr spc="-220" dirty="0">
                <a:latin typeface="Times New Roman" panose="02020603050405020304" pitchFamily="18" charset="0"/>
                <a:cs typeface="Times New Roman" panose="02020603050405020304" pitchFamily="18" charset="0"/>
              </a:rPr>
              <a:t>t</a:t>
            </a:r>
            <a:r>
              <a:rPr spc="-530" dirty="0">
                <a:latin typeface="Times New Roman" panose="02020603050405020304" pitchFamily="18" charset="0"/>
                <a:cs typeface="Times New Roman" panose="02020603050405020304" pitchFamily="18" charset="0"/>
              </a:rPr>
              <a:t>e</a:t>
            </a:r>
            <a:r>
              <a:rPr spc="-10" dirty="0">
                <a:latin typeface="Times New Roman" panose="02020603050405020304" pitchFamily="18" charset="0"/>
                <a:cs typeface="Times New Roman" panose="02020603050405020304" pitchFamily="18" charset="0"/>
              </a:rPr>
              <a:t>g</a:t>
            </a:r>
            <a:r>
              <a:rPr spc="-430" dirty="0">
                <a:latin typeface="Times New Roman" panose="02020603050405020304" pitchFamily="18" charset="0"/>
                <a:cs typeface="Times New Roman" panose="02020603050405020304" pitchFamily="18" charset="0"/>
              </a:rPr>
              <a:t>y</a:t>
            </a:r>
            <a:r>
              <a:rPr spc="-229" dirty="0">
                <a:latin typeface="Times New Roman" panose="02020603050405020304" pitchFamily="18" charset="0"/>
                <a:cs typeface="Times New Roman" panose="02020603050405020304" pitchFamily="18" charset="0"/>
              </a:rPr>
              <a:t> </a:t>
            </a:r>
            <a:r>
              <a:rPr lang="en-IN" spc="90" dirty="0">
                <a:latin typeface="Times New Roman" panose="02020603050405020304" pitchFamily="18" charset="0"/>
                <a:cs typeface="Times New Roman" panose="02020603050405020304" pitchFamily="18" charset="0"/>
              </a:rPr>
              <a:t>for 5 years and Business model</a:t>
            </a:r>
            <a:r>
              <a:rPr dirty="0"/>
              <a:t>	</a:t>
            </a:r>
          </a:p>
        </p:txBody>
      </p:sp>
      <p:sp>
        <p:nvSpPr>
          <p:cNvPr id="49" name="object 49"/>
          <p:cNvSpPr txBox="1"/>
          <p:nvPr/>
        </p:nvSpPr>
        <p:spPr>
          <a:xfrm>
            <a:off x="2691039" y="3312943"/>
            <a:ext cx="2324735"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565" dirty="0">
                <a:solidFill>
                  <a:srgbClr val="FFFFFF"/>
                </a:solidFill>
                <a:latin typeface="Tahoma"/>
                <a:cs typeface="Tahoma"/>
              </a:rPr>
              <a:t>1</a:t>
            </a:r>
            <a:r>
              <a:rPr sz="2500" b="1" spc="-155" dirty="0">
                <a:solidFill>
                  <a:srgbClr val="FFFFFF"/>
                </a:solidFill>
                <a:latin typeface="Tahoma"/>
                <a:cs typeface="Tahoma"/>
              </a:rPr>
              <a:t> </a:t>
            </a:r>
            <a:r>
              <a:rPr sz="2500" b="1" spc="-245" dirty="0">
                <a:solidFill>
                  <a:srgbClr val="FFFFFF"/>
                </a:solidFill>
                <a:latin typeface="Tahoma"/>
                <a:cs typeface="Tahoma"/>
              </a:rPr>
              <a:t>&amp;</a:t>
            </a:r>
            <a:r>
              <a:rPr sz="2500" b="1" spc="-155" dirty="0">
                <a:solidFill>
                  <a:srgbClr val="FFFFFF"/>
                </a:solidFill>
                <a:latin typeface="Tahoma"/>
                <a:cs typeface="Tahoma"/>
              </a:rPr>
              <a:t> </a:t>
            </a: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95" dirty="0">
                <a:solidFill>
                  <a:srgbClr val="FFFFFF"/>
                </a:solidFill>
                <a:latin typeface="Tahoma"/>
                <a:cs typeface="Tahoma"/>
              </a:rPr>
              <a:t>2</a:t>
            </a:r>
            <a:endParaRPr sz="2500">
              <a:latin typeface="Tahoma"/>
              <a:cs typeface="Tahoma"/>
            </a:endParaRPr>
          </a:p>
        </p:txBody>
      </p:sp>
      <p:sp>
        <p:nvSpPr>
          <p:cNvPr id="50" name="object 50"/>
          <p:cNvSpPr txBox="1"/>
          <p:nvPr/>
        </p:nvSpPr>
        <p:spPr>
          <a:xfrm>
            <a:off x="5758629" y="1311275"/>
            <a:ext cx="6771005" cy="1045799"/>
          </a:xfrm>
          <a:prstGeom prst="rect">
            <a:avLst/>
          </a:prstGeom>
        </p:spPr>
        <p:txBody>
          <a:bodyPr vert="horz" wrap="square" lIns="0" tIns="12065" rIns="0" bIns="0" rtlCol="0">
            <a:spAutoFit/>
          </a:bodyPr>
          <a:lstStyle/>
          <a:p>
            <a:pPr marL="1017905" marR="5080" indent="-1005840">
              <a:lnSpc>
                <a:spcPct val="116700"/>
              </a:lnSpc>
              <a:spcBef>
                <a:spcPts val="95"/>
              </a:spcBef>
            </a:pPr>
            <a:r>
              <a:rPr sz="3000" b="1" spc="315" dirty="0">
                <a:solidFill>
                  <a:srgbClr val="FFFFFF"/>
                </a:solidFill>
                <a:latin typeface="Trebuchet MS"/>
                <a:cs typeface="Trebuchet MS"/>
              </a:rPr>
              <a:t>GO-TO-MARKET</a:t>
            </a:r>
            <a:r>
              <a:rPr sz="3000" b="1" spc="-110" dirty="0">
                <a:solidFill>
                  <a:srgbClr val="FFFFFF"/>
                </a:solidFill>
                <a:latin typeface="Trebuchet MS"/>
                <a:cs typeface="Trebuchet MS"/>
              </a:rPr>
              <a:t> </a:t>
            </a:r>
            <a:r>
              <a:rPr sz="3000" b="1" spc="245" dirty="0">
                <a:solidFill>
                  <a:srgbClr val="FFFFFF"/>
                </a:solidFill>
                <a:latin typeface="Trebuchet MS"/>
                <a:cs typeface="Trebuchet MS"/>
              </a:rPr>
              <a:t>(GTM)</a:t>
            </a:r>
            <a:r>
              <a:rPr sz="3000" b="1" spc="-110" dirty="0">
                <a:solidFill>
                  <a:srgbClr val="FFFFFF"/>
                </a:solidFill>
                <a:latin typeface="Trebuchet MS"/>
                <a:cs typeface="Trebuchet MS"/>
              </a:rPr>
              <a:t> </a:t>
            </a:r>
            <a:r>
              <a:rPr sz="3000" b="1" spc="250" dirty="0">
                <a:solidFill>
                  <a:srgbClr val="FFFFFF"/>
                </a:solidFill>
                <a:latin typeface="Trebuchet MS"/>
                <a:cs typeface="Trebuchet MS"/>
              </a:rPr>
              <a:t>STRATEGY </a:t>
            </a:r>
            <a:r>
              <a:rPr sz="3000" b="1" spc="-890" dirty="0">
                <a:solidFill>
                  <a:srgbClr val="FFFFFF"/>
                </a:solidFill>
                <a:latin typeface="Trebuchet MS"/>
                <a:cs typeface="Trebuchet MS"/>
              </a:rPr>
              <a:t> </a:t>
            </a:r>
            <a:r>
              <a:rPr sz="3000" b="1" spc="160" dirty="0">
                <a:solidFill>
                  <a:srgbClr val="FFFFFF"/>
                </a:solidFill>
                <a:latin typeface="Trebuchet MS"/>
                <a:cs typeface="Trebuchet MS"/>
              </a:rPr>
              <a:t>TIMELINE</a:t>
            </a:r>
            <a:endParaRPr sz="3000" dirty="0">
              <a:latin typeface="Trebuchet MS"/>
              <a:cs typeface="Trebuchet MS"/>
            </a:endParaRPr>
          </a:p>
        </p:txBody>
      </p:sp>
      <p:sp>
        <p:nvSpPr>
          <p:cNvPr id="51" name="object 51"/>
          <p:cNvSpPr txBox="1"/>
          <p:nvPr/>
        </p:nvSpPr>
        <p:spPr>
          <a:xfrm>
            <a:off x="8498452" y="3312943"/>
            <a:ext cx="1009650"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200" dirty="0">
                <a:solidFill>
                  <a:srgbClr val="FFFFFF"/>
                </a:solidFill>
                <a:latin typeface="Tahoma"/>
                <a:cs typeface="Tahoma"/>
              </a:rPr>
              <a:t>3</a:t>
            </a:r>
            <a:endParaRPr sz="2500">
              <a:latin typeface="Tahoma"/>
              <a:cs typeface="Tahoma"/>
            </a:endParaRPr>
          </a:p>
        </p:txBody>
      </p:sp>
      <p:sp>
        <p:nvSpPr>
          <p:cNvPr id="52" name="object 52"/>
          <p:cNvSpPr txBox="1"/>
          <p:nvPr/>
        </p:nvSpPr>
        <p:spPr>
          <a:xfrm>
            <a:off x="13063205" y="3312943"/>
            <a:ext cx="2393315" cy="406400"/>
          </a:xfrm>
          <a:prstGeom prst="rect">
            <a:avLst/>
          </a:prstGeom>
        </p:spPr>
        <p:txBody>
          <a:bodyPr vert="horz" wrap="square" lIns="0" tIns="12700" rIns="0" bIns="0" rtlCol="0">
            <a:spAutoFit/>
          </a:bodyPr>
          <a:lstStyle/>
          <a:p>
            <a:pPr marL="12700">
              <a:lnSpc>
                <a:spcPct val="100000"/>
              </a:lnSpc>
              <a:spcBef>
                <a:spcPts val="100"/>
              </a:spcBef>
            </a:pP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10" dirty="0">
                <a:solidFill>
                  <a:srgbClr val="FFFFFF"/>
                </a:solidFill>
                <a:latin typeface="Tahoma"/>
                <a:cs typeface="Tahoma"/>
              </a:rPr>
              <a:t>4</a:t>
            </a:r>
            <a:r>
              <a:rPr sz="2500" b="1" spc="-155" dirty="0">
                <a:solidFill>
                  <a:srgbClr val="FFFFFF"/>
                </a:solidFill>
                <a:latin typeface="Tahoma"/>
                <a:cs typeface="Tahoma"/>
              </a:rPr>
              <a:t> </a:t>
            </a:r>
            <a:r>
              <a:rPr sz="2500" b="1" spc="-245" dirty="0">
                <a:solidFill>
                  <a:srgbClr val="FFFFFF"/>
                </a:solidFill>
                <a:latin typeface="Tahoma"/>
                <a:cs typeface="Tahoma"/>
              </a:rPr>
              <a:t>&amp;</a:t>
            </a:r>
            <a:r>
              <a:rPr sz="2500" b="1" spc="-155" dirty="0">
                <a:solidFill>
                  <a:srgbClr val="FFFFFF"/>
                </a:solidFill>
                <a:latin typeface="Tahoma"/>
                <a:cs typeface="Tahoma"/>
              </a:rPr>
              <a:t> </a:t>
            </a:r>
            <a:r>
              <a:rPr sz="2500" b="1" spc="15" dirty="0">
                <a:solidFill>
                  <a:srgbClr val="FFFFFF"/>
                </a:solidFill>
                <a:latin typeface="Tahoma"/>
                <a:cs typeface="Tahoma"/>
              </a:rPr>
              <a:t>Ye</a:t>
            </a:r>
            <a:r>
              <a:rPr sz="2500" b="1" spc="-5" dirty="0">
                <a:solidFill>
                  <a:srgbClr val="FFFFFF"/>
                </a:solidFill>
                <a:latin typeface="Tahoma"/>
                <a:cs typeface="Tahoma"/>
              </a:rPr>
              <a:t>a</a:t>
            </a:r>
            <a:r>
              <a:rPr sz="2500" b="1" spc="-20" dirty="0">
                <a:solidFill>
                  <a:srgbClr val="FFFFFF"/>
                </a:solidFill>
                <a:latin typeface="Tahoma"/>
                <a:cs typeface="Tahoma"/>
              </a:rPr>
              <a:t>r</a:t>
            </a:r>
            <a:r>
              <a:rPr sz="2500" b="1" spc="-155" dirty="0">
                <a:solidFill>
                  <a:srgbClr val="FFFFFF"/>
                </a:solidFill>
                <a:latin typeface="Tahoma"/>
                <a:cs typeface="Tahoma"/>
              </a:rPr>
              <a:t> </a:t>
            </a:r>
            <a:r>
              <a:rPr sz="2500" b="1" spc="-105" dirty="0">
                <a:solidFill>
                  <a:srgbClr val="FFFFFF"/>
                </a:solidFill>
                <a:latin typeface="Tahoma"/>
                <a:cs typeface="Tahoma"/>
              </a:rPr>
              <a:t>5</a:t>
            </a:r>
            <a:endParaRPr sz="2500">
              <a:latin typeface="Tahoma"/>
              <a:cs typeface="Tahoma"/>
            </a:endParaRPr>
          </a:p>
        </p:txBody>
      </p:sp>
      <p:sp>
        <p:nvSpPr>
          <p:cNvPr id="57" name="object 57"/>
          <p:cNvSpPr txBox="1"/>
          <p:nvPr/>
        </p:nvSpPr>
        <p:spPr>
          <a:xfrm>
            <a:off x="2183498" y="3771900"/>
            <a:ext cx="3591001" cy="3798475"/>
          </a:xfrm>
          <a:prstGeom prst="rect">
            <a:avLst/>
          </a:prstGeom>
        </p:spPr>
        <p:txBody>
          <a:bodyPr vert="horz" wrap="square" lIns="0" tIns="27939" rIns="0" bIns="0" rtlCol="0">
            <a:spAutoFit/>
          </a:bodyPr>
          <a:lstStyle/>
          <a:p>
            <a:pPr marL="298450" marR="389255" indent="-285750">
              <a:lnSpc>
                <a:spcPts val="2100"/>
              </a:lnSpc>
              <a:spcBef>
                <a:spcPts val="219"/>
              </a:spcBef>
              <a:buFont typeface="Arial" panose="020B0604020202020204" pitchFamily="34" charset="0"/>
              <a:buChar char="•"/>
            </a:pPr>
            <a:r>
              <a:rPr sz="1800" b="1" spc="40" dirty="0">
                <a:latin typeface="Tahoma"/>
                <a:cs typeface="Tahoma"/>
              </a:rPr>
              <a:t>Tie</a:t>
            </a:r>
            <a:r>
              <a:rPr sz="1800" b="1" spc="-15" dirty="0">
                <a:latin typeface="Tahoma"/>
                <a:cs typeface="Tahoma"/>
              </a:rPr>
              <a:t> </a:t>
            </a:r>
            <a:r>
              <a:rPr sz="1800" b="1" spc="95" dirty="0">
                <a:latin typeface="Tahoma"/>
                <a:cs typeface="Tahoma"/>
              </a:rPr>
              <a:t>up</a:t>
            </a:r>
            <a:r>
              <a:rPr sz="1800" b="1" spc="-15" dirty="0">
                <a:latin typeface="Tahoma"/>
                <a:cs typeface="Tahoma"/>
              </a:rPr>
              <a:t> </a:t>
            </a:r>
            <a:r>
              <a:rPr sz="1800" b="1" spc="85" dirty="0">
                <a:latin typeface="Tahoma"/>
                <a:cs typeface="Tahoma"/>
              </a:rPr>
              <a:t>with</a:t>
            </a:r>
            <a:r>
              <a:rPr sz="1800" b="1" spc="-15" dirty="0">
                <a:latin typeface="Tahoma"/>
                <a:cs typeface="Tahoma"/>
              </a:rPr>
              <a:t> </a:t>
            </a:r>
            <a:r>
              <a:rPr sz="1800" b="1" spc="80" dirty="0">
                <a:latin typeface="Tahoma"/>
                <a:cs typeface="Tahoma"/>
              </a:rPr>
              <a:t>Municipal </a:t>
            </a:r>
            <a:r>
              <a:rPr sz="1800" b="1" spc="-515" dirty="0">
                <a:latin typeface="Tahoma"/>
                <a:cs typeface="Tahoma"/>
              </a:rPr>
              <a:t> </a:t>
            </a:r>
            <a:r>
              <a:rPr sz="1800" b="1" spc="75" dirty="0">
                <a:latin typeface="Tahoma"/>
                <a:cs typeface="Tahoma"/>
              </a:rPr>
              <a:t>Corporation </a:t>
            </a:r>
            <a:r>
              <a:rPr sz="1800" b="1" spc="45" dirty="0">
                <a:latin typeface="Tahoma"/>
                <a:cs typeface="Tahoma"/>
              </a:rPr>
              <a:t>of </a:t>
            </a:r>
            <a:r>
              <a:rPr sz="1800" b="1" spc="-40" dirty="0">
                <a:latin typeface="Tahoma"/>
                <a:cs typeface="Tahoma"/>
              </a:rPr>
              <a:t>Tier-1 </a:t>
            </a:r>
            <a:r>
              <a:rPr sz="1800" b="1" spc="-35" dirty="0">
                <a:latin typeface="Tahoma"/>
                <a:cs typeface="Tahoma"/>
              </a:rPr>
              <a:t> </a:t>
            </a:r>
            <a:r>
              <a:rPr sz="1800" b="1" spc="65" dirty="0">
                <a:latin typeface="Tahoma"/>
                <a:cs typeface="Tahoma"/>
              </a:rPr>
              <a:t>cities</a:t>
            </a:r>
            <a:endParaRPr sz="1800" dirty="0">
              <a:latin typeface="Tahoma"/>
              <a:cs typeface="Tahoma"/>
            </a:endParaRPr>
          </a:p>
          <a:p>
            <a:pPr marL="298450" marR="5080" indent="-285750">
              <a:lnSpc>
                <a:spcPts val="2100"/>
              </a:lnSpc>
              <a:buFont typeface="Arial" panose="020B0604020202020204" pitchFamily="34" charset="0"/>
              <a:buChar char="•"/>
            </a:pPr>
            <a:r>
              <a:rPr sz="1800" b="1" spc="65" dirty="0">
                <a:latin typeface="Tahoma"/>
                <a:cs typeface="Tahoma"/>
              </a:rPr>
              <a:t>Charege</a:t>
            </a:r>
            <a:r>
              <a:rPr sz="1800" b="1" spc="155" dirty="0">
                <a:latin typeface="Tahoma"/>
                <a:cs typeface="Tahoma"/>
              </a:rPr>
              <a:t> </a:t>
            </a:r>
            <a:r>
              <a:rPr sz="1800" b="1" spc="50" dirty="0">
                <a:latin typeface="Tahoma"/>
                <a:cs typeface="Tahoma"/>
              </a:rPr>
              <a:t>Fees</a:t>
            </a:r>
            <a:r>
              <a:rPr sz="1800" b="1" spc="155" dirty="0">
                <a:latin typeface="Tahoma"/>
                <a:cs typeface="Tahoma"/>
              </a:rPr>
              <a:t> </a:t>
            </a:r>
            <a:r>
              <a:rPr sz="1800" b="1" spc="-105" dirty="0">
                <a:latin typeface="Tahoma"/>
                <a:cs typeface="Tahoma"/>
              </a:rPr>
              <a:t>- </a:t>
            </a:r>
            <a:r>
              <a:rPr sz="1800" b="1" spc="-100" dirty="0">
                <a:latin typeface="Tahoma"/>
                <a:cs typeface="Tahoma"/>
              </a:rPr>
              <a:t> </a:t>
            </a:r>
            <a:r>
              <a:rPr sz="1800" b="1" spc="80" dirty="0">
                <a:latin typeface="Tahoma"/>
                <a:cs typeface="Tahoma"/>
              </a:rPr>
              <a:t>collection </a:t>
            </a:r>
            <a:r>
              <a:rPr sz="1800" b="1" spc="45" dirty="0">
                <a:latin typeface="Tahoma"/>
                <a:cs typeface="Tahoma"/>
              </a:rPr>
              <a:t>of </a:t>
            </a:r>
            <a:r>
              <a:rPr sz="1800" b="1" spc="75" dirty="0">
                <a:latin typeface="Tahoma"/>
                <a:cs typeface="Tahoma"/>
              </a:rPr>
              <a:t>used </a:t>
            </a:r>
            <a:r>
              <a:rPr sz="1800" b="1" spc="70" dirty="0">
                <a:latin typeface="Tahoma"/>
                <a:cs typeface="Tahoma"/>
              </a:rPr>
              <a:t>Pads </a:t>
            </a:r>
            <a:r>
              <a:rPr sz="1800" b="1" spc="75" dirty="0">
                <a:latin typeface="Tahoma"/>
                <a:cs typeface="Tahoma"/>
              </a:rPr>
              <a:t> </a:t>
            </a:r>
            <a:r>
              <a:rPr sz="1800" b="1" spc="55" dirty="0">
                <a:latin typeface="Tahoma"/>
                <a:cs typeface="Tahoma"/>
              </a:rPr>
              <a:t>Create </a:t>
            </a:r>
            <a:r>
              <a:rPr sz="1800" b="1" spc="85" dirty="0">
                <a:latin typeface="Tahoma"/>
                <a:cs typeface="Tahoma"/>
              </a:rPr>
              <a:t>products </a:t>
            </a:r>
            <a:r>
              <a:rPr sz="1800" b="1" spc="65" dirty="0">
                <a:latin typeface="Tahoma"/>
                <a:cs typeface="Tahoma"/>
              </a:rPr>
              <a:t>like </a:t>
            </a:r>
            <a:r>
              <a:rPr sz="1800" b="1" spc="70" dirty="0">
                <a:latin typeface="Tahoma"/>
                <a:cs typeface="Tahoma"/>
              </a:rPr>
              <a:t> </a:t>
            </a:r>
            <a:r>
              <a:rPr sz="1800" b="1" spc="55" dirty="0">
                <a:latin typeface="Tahoma"/>
                <a:cs typeface="Tahoma"/>
              </a:rPr>
              <a:t>books, calendars, </a:t>
            </a:r>
            <a:r>
              <a:rPr sz="1800" b="1" spc="60" dirty="0">
                <a:latin typeface="Tahoma"/>
                <a:cs typeface="Tahoma"/>
              </a:rPr>
              <a:t> </a:t>
            </a:r>
            <a:r>
              <a:rPr sz="1800" b="1" spc="85" dirty="0">
                <a:latin typeface="Tahoma"/>
                <a:cs typeface="Tahoma"/>
              </a:rPr>
              <a:t>bookmarks </a:t>
            </a:r>
            <a:r>
              <a:rPr sz="1800" b="1" spc="80" dirty="0">
                <a:latin typeface="Tahoma"/>
                <a:cs typeface="Tahoma"/>
              </a:rPr>
              <a:t>from </a:t>
            </a:r>
            <a:r>
              <a:rPr sz="1800" b="1" spc="85" dirty="0">
                <a:latin typeface="Tahoma"/>
                <a:cs typeface="Tahoma"/>
              </a:rPr>
              <a:t> </a:t>
            </a:r>
            <a:r>
              <a:rPr sz="1800" b="1" spc="75" dirty="0">
                <a:latin typeface="Tahoma"/>
                <a:cs typeface="Tahoma"/>
              </a:rPr>
              <a:t>recycled plastic </a:t>
            </a:r>
            <a:r>
              <a:rPr sz="1800" b="1" spc="85" dirty="0">
                <a:latin typeface="Tahoma"/>
                <a:cs typeface="Tahoma"/>
              </a:rPr>
              <a:t>and </a:t>
            </a:r>
            <a:r>
              <a:rPr sz="1800" b="1" spc="90" dirty="0">
                <a:latin typeface="Tahoma"/>
                <a:cs typeface="Tahoma"/>
              </a:rPr>
              <a:t> </a:t>
            </a:r>
            <a:r>
              <a:rPr sz="1800" b="1" spc="70" dirty="0">
                <a:latin typeface="Tahoma"/>
                <a:cs typeface="Tahoma"/>
              </a:rPr>
              <a:t>cellulose </a:t>
            </a:r>
            <a:r>
              <a:rPr sz="1800" b="1" spc="100" dirty="0">
                <a:latin typeface="Tahoma"/>
                <a:cs typeface="Tahoma"/>
              </a:rPr>
              <a:t>which </a:t>
            </a:r>
            <a:r>
              <a:rPr sz="1800" b="1" spc="50" dirty="0">
                <a:latin typeface="Tahoma"/>
                <a:cs typeface="Tahoma"/>
              </a:rPr>
              <a:t>also </a:t>
            </a:r>
            <a:r>
              <a:rPr sz="1800" b="1" spc="55" dirty="0">
                <a:latin typeface="Tahoma"/>
                <a:cs typeface="Tahoma"/>
              </a:rPr>
              <a:t> </a:t>
            </a:r>
            <a:r>
              <a:rPr sz="1800" b="1" spc="80" dirty="0">
                <a:latin typeface="Tahoma"/>
                <a:cs typeface="Tahoma"/>
              </a:rPr>
              <a:t>highlights </a:t>
            </a:r>
            <a:r>
              <a:rPr sz="1800" b="1" spc="70" dirty="0">
                <a:latin typeface="Tahoma"/>
                <a:cs typeface="Tahoma"/>
              </a:rPr>
              <a:t>the </a:t>
            </a:r>
            <a:r>
              <a:rPr sz="1800" b="1" spc="85" dirty="0">
                <a:latin typeface="Tahoma"/>
                <a:cs typeface="Tahoma"/>
              </a:rPr>
              <a:t>need </a:t>
            </a:r>
            <a:r>
              <a:rPr sz="1800" b="1" spc="40" dirty="0">
                <a:latin typeface="Tahoma"/>
                <a:cs typeface="Tahoma"/>
              </a:rPr>
              <a:t>for </a:t>
            </a:r>
            <a:r>
              <a:rPr sz="1800" b="1" spc="45" dirty="0">
                <a:latin typeface="Tahoma"/>
                <a:cs typeface="Tahoma"/>
              </a:rPr>
              <a:t> </a:t>
            </a:r>
            <a:r>
              <a:rPr sz="1800" b="1" spc="80" dirty="0">
                <a:latin typeface="Tahoma"/>
                <a:cs typeface="Tahoma"/>
              </a:rPr>
              <a:t>period </a:t>
            </a:r>
            <a:r>
              <a:rPr sz="1800" b="1" spc="50" dirty="0">
                <a:latin typeface="Tahoma"/>
                <a:cs typeface="Tahoma"/>
              </a:rPr>
              <a:t>leave </a:t>
            </a:r>
            <a:r>
              <a:rPr sz="1800" b="1" spc="40" dirty="0">
                <a:latin typeface="Tahoma"/>
                <a:cs typeface="Tahoma"/>
              </a:rPr>
              <a:t>for </a:t>
            </a:r>
            <a:r>
              <a:rPr sz="1800" b="1" spc="105" dirty="0">
                <a:latin typeface="Tahoma"/>
                <a:cs typeface="Tahoma"/>
              </a:rPr>
              <a:t>women </a:t>
            </a:r>
            <a:r>
              <a:rPr sz="1800" b="1" spc="110" dirty="0">
                <a:latin typeface="Tahoma"/>
                <a:cs typeface="Tahoma"/>
              </a:rPr>
              <a:t> </a:t>
            </a:r>
            <a:r>
              <a:rPr sz="1800" b="1" spc="60" dirty="0">
                <a:latin typeface="Tahoma"/>
                <a:cs typeface="Tahoma"/>
              </a:rPr>
              <a:t>Sell </a:t>
            </a:r>
            <a:r>
              <a:rPr sz="1800" b="1" spc="75" dirty="0">
                <a:latin typeface="Tahoma"/>
                <a:cs typeface="Tahoma"/>
              </a:rPr>
              <a:t>co-Branded </a:t>
            </a:r>
            <a:r>
              <a:rPr sz="1800" b="1" spc="40" dirty="0">
                <a:latin typeface="Tahoma"/>
                <a:cs typeface="Tahoma"/>
              </a:rPr>
              <a:t>eco- </a:t>
            </a:r>
            <a:r>
              <a:rPr sz="1800" b="1" spc="45" dirty="0">
                <a:latin typeface="Tahoma"/>
                <a:cs typeface="Tahoma"/>
              </a:rPr>
              <a:t> </a:t>
            </a:r>
            <a:r>
              <a:rPr sz="1800" b="1" spc="70" dirty="0">
                <a:latin typeface="Tahoma"/>
                <a:cs typeface="Tahoma"/>
              </a:rPr>
              <a:t>friendly </a:t>
            </a:r>
            <a:r>
              <a:rPr sz="1800" b="1" spc="55" dirty="0">
                <a:latin typeface="Tahoma"/>
                <a:cs typeface="Tahoma"/>
              </a:rPr>
              <a:t>sanitary </a:t>
            </a:r>
            <a:r>
              <a:rPr sz="1800" b="1" spc="60" dirty="0">
                <a:latin typeface="Tahoma"/>
                <a:cs typeface="Tahoma"/>
              </a:rPr>
              <a:t> </a:t>
            </a:r>
            <a:r>
              <a:rPr sz="1800" b="1" spc="85" dirty="0">
                <a:latin typeface="Tahoma"/>
                <a:cs typeface="Tahoma"/>
              </a:rPr>
              <a:t>products</a:t>
            </a:r>
            <a:r>
              <a:rPr sz="1800" b="1" spc="-15" dirty="0">
                <a:latin typeface="Tahoma"/>
                <a:cs typeface="Tahoma"/>
              </a:rPr>
              <a:t> </a:t>
            </a:r>
            <a:r>
              <a:rPr sz="1800" b="1" spc="85" dirty="0">
                <a:latin typeface="Tahoma"/>
                <a:cs typeface="Tahoma"/>
              </a:rPr>
              <a:t>and</a:t>
            </a:r>
            <a:r>
              <a:rPr sz="1800" b="1" spc="-10" dirty="0">
                <a:latin typeface="Tahoma"/>
                <a:cs typeface="Tahoma"/>
              </a:rPr>
              <a:t> </a:t>
            </a:r>
            <a:r>
              <a:rPr sz="1800" b="1" spc="75" dirty="0">
                <a:latin typeface="Tahoma"/>
                <a:cs typeface="Tahoma"/>
              </a:rPr>
              <a:t>Smart</a:t>
            </a:r>
            <a:r>
              <a:rPr sz="1800" b="1" spc="-15" dirty="0">
                <a:latin typeface="Tahoma"/>
                <a:cs typeface="Tahoma"/>
              </a:rPr>
              <a:t> </a:t>
            </a:r>
            <a:r>
              <a:rPr sz="1800" b="1" spc="75" dirty="0">
                <a:latin typeface="Tahoma"/>
                <a:cs typeface="Tahoma"/>
              </a:rPr>
              <a:t>bins</a:t>
            </a:r>
            <a:endParaRPr sz="1800" dirty="0">
              <a:latin typeface="Tahoma"/>
              <a:cs typeface="Tahoma"/>
            </a:endParaRPr>
          </a:p>
        </p:txBody>
      </p:sp>
      <p:pic>
        <p:nvPicPr>
          <p:cNvPr id="58" name="object 58"/>
          <p:cNvPicPr/>
          <p:nvPr/>
        </p:nvPicPr>
        <p:blipFill>
          <a:blip r:embed="rId13" cstate="print"/>
          <a:stretch>
            <a:fillRect/>
          </a:stretch>
        </p:blipFill>
        <p:spPr>
          <a:xfrm>
            <a:off x="12559900" y="4285572"/>
            <a:ext cx="76200" cy="76199"/>
          </a:xfrm>
          <a:prstGeom prst="rect">
            <a:avLst/>
          </a:prstGeom>
        </p:spPr>
      </p:pic>
      <p:pic>
        <p:nvPicPr>
          <p:cNvPr id="59" name="object 59"/>
          <p:cNvPicPr/>
          <p:nvPr/>
        </p:nvPicPr>
        <p:blipFill>
          <a:blip r:embed="rId13" cstate="print"/>
          <a:stretch>
            <a:fillRect/>
          </a:stretch>
        </p:blipFill>
        <p:spPr>
          <a:xfrm>
            <a:off x="12559900" y="4552272"/>
            <a:ext cx="76200" cy="76199"/>
          </a:xfrm>
          <a:prstGeom prst="rect">
            <a:avLst/>
          </a:prstGeom>
        </p:spPr>
      </p:pic>
      <p:pic>
        <p:nvPicPr>
          <p:cNvPr id="60" name="object 60"/>
          <p:cNvPicPr/>
          <p:nvPr/>
        </p:nvPicPr>
        <p:blipFill>
          <a:blip r:embed="rId13" cstate="print"/>
          <a:stretch>
            <a:fillRect/>
          </a:stretch>
        </p:blipFill>
        <p:spPr>
          <a:xfrm>
            <a:off x="12559900" y="5085672"/>
            <a:ext cx="76200" cy="76199"/>
          </a:xfrm>
          <a:prstGeom prst="rect">
            <a:avLst/>
          </a:prstGeom>
        </p:spPr>
      </p:pic>
      <p:pic>
        <p:nvPicPr>
          <p:cNvPr id="61" name="object 61"/>
          <p:cNvPicPr/>
          <p:nvPr/>
        </p:nvPicPr>
        <p:blipFill>
          <a:blip r:embed="rId13" cstate="print"/>
          <a:stretch>
            <a:fillRect/>
          </a:stretch>
        </p:blipFill>
        <p:spPr>
          <a:xfrm>
            <a:off x="12559900" y="5885772"/>
            <a:ext cx="76200" cy="76199"/>
          </a:xfrm>
          <a:prstGeom prst="rect">
            <a:avLst/>
          </a:prstGeom>
        </p:spPr>
      </p:pic>
      <p:sp>
        <p:nvSpPr>
          <p:cNvPr id="62" name="object 62"/>
          <p:cNvSpPr txBox="1"/>
          <p:nvPr/>
        </p:nvSpPr>
        <p:spPr>
          <a:xfrm>
            <a:off x="12764341" y="4158572"/>
            <a:ext cx="3218870" cy="2721257"/>
          </a:xfrm>
          <a:prstGeom prst="rect">
            <a:avLst/>
          </a:prstGeom>
        </p:spPr>
        <p:txBody>
          <a:bodyPr vert="horz" wrap="square" lIns="0" tIns="27939" rIns="0" bIns="0" rtlCol="0">
            <a:spAutoFit/>
          </a:bodyPr>
          <a:lstStyle/>
          <a:p>
            <a:pPr marL="12700" marR="5080">
              <a:lnSpc>
                <a:spcPts val="2100"/>
              </a:lnSpc>
              <a:spcBef>
                <a:spcPts val="219"/>
              </a:spcBef>
            </a:pPr>
            <a:r>
              <a:rPr lang="en-US" sz="1800" b="1" spc="65">
                <a:latin typeface="Tahoma"/>
                <a:cs typeface="Tahoma"/>
              </a:rPr>
              <a:t>Scale </a:t>
            </a:r>
            <a:r>
              <a:rPr lang="en-US" sz="1800" b="1" spc="80">
                <a:latin typeface="Tahoma"/>
                <a:cs typeface="Tahoma"/>
              </a:rPr>
              <a:t>Nationwide </a:t>
            </a:r>
            <a:r>
              <a:rPr lang="en-US" sz="1800" b="1" spc="85">
                <a:latin typeface="Tahoma"/>
                <a:cs typeface="Tahoma"/>
              </a:rPr>
              <a:t> </a:t>
            </a:r>
            <a:r>
              <a:rPr lang="en-US" sz="1800" b="1" spc="45">
                <a:latin typeface="Tahoma"/>
                <a:cs typeface="Tahoma"/>
              </a:rPr>
              <a:t>Leverage </a:t>
            </a:r>
            <a:r>
              <a:rPr lang="en-US" sz="1800" b="1" spc="70">
                <a:latin typeface="Tahoma"/>
                <a:cs typeface="Tahoma"/>
              </a:rPr>
              <a:t>data </a:t>
            </a:r>
            <a:r>
              <a:rPr lang="en-US" sz="1800" b="1" spc="60">
                <a:latin typeface="Tahoma"/>
                <a:cs typeface="Tahoma"/>
              </a:rPr>
              <a:t>to </a:t>
            </a:r>
            <a:r>
              <a:rPr lang="en-US" sz="1800" b="1" spc="80">
                <a:latin typeface="Tahoma"/>
                <a:cs typeface="Tahoma"/>
              </a:rPr>
              <a:t>improve </a:t>
            </a:r>
            <a:r>
              <a:rPr lang="en-US" sz="1800" b="1" spc="-515">
                <a:latin typeface="Tahoma"/>
                <a:cs typeface="Tahoma"/>
              </a:rPr>
              <a:t> </a:t>
            </a:r>
            <a:r>
              <a:rPr lang="en-US" sz="1800" b="1" spc="50">
                <a:latin typeface="Tahoma"/>
                <a:cs typeface="Tahoma"/>
              </a:rPr>
              <a:t>service</a:t>
            </a:r>
            <a:r>
              <a:rPr lang="en-US" sz="1800" b="1" spc="204">
                <a:latin typeface="Tahoma"/>
                <a:cs typeface="Tahoma"/>
              </a:rPr>
              <a:t> </a:t>
            </a:r>
            <a:r>
              <a:rPr lang="en-US" sz="1800" b="1" spc="70">
                <a:latin typeface="Tahoma"/>
                <a:cs typeface="Tahoma"/>
              </a:rPr>
              <a:t>efficiency </a:t>
            </a:r>
            <a:r>
              <a:rPr lang="en-US" sz="1800" b="1" spc="75">
                <a:latin typeface="Tahoma"/>
                <a:cs typeface="Tahoma"/>
              </a:rPr>
              <a:t> </a:t>
            </a:r>
            <a:r>
              <a:rPr lang="en-US" sz="1800" b="1" spc="65">
                <a:latin typeface="Tahoma"/>
                <a:cs typeface="Tahoma"/>
              </a:rPr>
              <a:t>Creating</a:t>
            </a:r>
            <a:r>
              <a:rPr lang="en-US" sz="1800" b="1" spc="-25">
                <a:latin typeface="Tahoma"/>
                <a:cs typeface="Tahoma"/>
              </a:rPr>
              <a:t> </a:t>
            </a:r>
            <a:r>
              <a:rPr lang="en-US" sz="1800" b="1" spc="55">
                <a:latin typeface="Tahoma"/>
                <a:cs typeface="Tahoma"/>
              </a:rPr>
              <a:t>our</a:t>
            </a:r>
            <a:r>
              <a:rPr lang="en-US" sz="1800" b="1" spc="-20">
                <a:latin typeface="Tahoma"/>
                <a:cs typeface="Tahoma"/>
              </a:rPr>
              <a:t> </a:t>
            </a:r>
            <a:r>
              <a:rPr lang="en-US" sz="1800" b="1" spc="90">
                <a:latin typeface="Tahoma"/>
                <a:cs typeface="Tahoma"/>
              </a:rPr>
              <a:t>own</a:t>
            </a:r>
            <a:r>
              <a:rPr lang="en-US" sz="1800" b="1" spc="-20">
                <a:latin typeface="Tahoma"/>
                <a:cs typeface="Tahoma"/>
              </a:rPr>
              <a:t> </a:t>
            </a:r>
            <a:r>
              <a:rPr lang="en-US" sz="1800" b="1" spc="55">
                <a:latin typeface="Tahoma"/>
                <a:cs typeface="Tahoma"/>
              </a:rPr>
              <a:t>sanitary </a:t>
            </a:r>
            <a:r>
              <a:rPr lang="en-US" sz="1800" b="1" spc="-509">
                <a:latin typeface="Tahoma"/>
                <a:cs typeface="Tahoma"/>
              </a:rPr>
              <a:t> </a:t>
            </a:r>
            <a:r>
              <a:rPr lang="en-US" sz="1800" b="1" spc="85">
                <a:latin typeface="Tahoma"/>
                <a:cs typeface="Tahoma"/>
              </a:rPr>
              <a:t>pads </a:t>
            </a:r>
            <a:r>
              <a:rPr lang="en-US" sz="1800" b="1" spc="65">
                <a:latin typeface="Tahoma"/>
                <a:cs typeface="Tahoma"/>
              </a:rPr>
              <a:t>using </a:t>
            </a:r>
            <a:r>
              <a:rPr lang="en-US" sz="1800" b="1" spc="70">
                <a:latin typeface="Tahoma"/>
                <a:cs typeface="Tahoma"/>
              </a:rPr>
              <a:t>the </a:t>
            </a:r>
            <a:r>
              <a:rPr lang="en-US" sz="1800" b="1" spc="75">
                <a:latin typeface="Tahoma"/>
                <a:cs typeface="Tahoma"/>
              </a:rPr>
              <a:t>recycled </a:t>
            </a:r>
            <a:r>
              <a:rPr lang="en-US" sz="1800" b="1" spc="80">
                <a:latin typeface="Tahoma"/>
                <a:cs typeface="Tahoma"/>
              </a:rPr>
              <a:t> </a:t>
            </a:r>
            <a:r>
              <a:rPr lang="en-US" sz="1800" b="1" spc="85">
                <a:latin typeface="Tahoma"/>
                <a:cs typeface="Tahoma"/>
              </a:rPr>
              <a:t>cotton</a:t>
            </a:r>
            <a:endParaRPr lang="en-US" sz="1800">
              <a:latin typeface="Tahoma"/>
              <a:cs typeface="Tahoma"/>
            </a:endParaRPr>
          </a:p>
          <a:p>
            <a:pPr marL="12700" marR="241300">
              <a:lnSpc>
                <a:spcPts val="2100"/>
              </a:lnSpc>
            </a:pPr>
            <a:r>
              <a:rPr lang="en-US" sz="1800" b="1" spc="40">
                <a:latin typeface="Tahoma"/>
                <a:cs typeface="Tahoma"/>
              </a:rPr>
              <a:t>Tie</a:t>
            </a:r>
            <a:r>
              <a:rPr lang="en-US" sz="1800" b="1" spc="-15">
                <a:latin typeface="Tahoma"/>
                <a:cs typeface="Tahoma"/>
              </a:rPr>
              <a:t> </a:t>
            </a:r>
            <a:r>
              <a:rPr lang="en-US" sz="1800" b="1" spc="95">
                <a:latin typeface="Tahoma"/>
                <a:cs typeface="Tahoma"/>
              </a:rPr>
              <a:t>up</a:t>
            </a:r>
            <a:r>
              <a:rPr lang="en-US" sz="1800" b="1" spc="-10">
                <a:latin typeface="Tahoma"/>
                <a:cs typeface="Tahoma"/>
              </a:rPr>
              <a:t> </a:t>
            </a:r>
            <a:r>
              <a:rPr lang="en-US" sz="1800" b="1" spc="85">
                <a:latin typeface="Tahoma"/>
                <a:cs typeface="Tahoma"/>
              </a:rPr>
              <a:t>with</a:t>
            </a:r>
            <a:r>
              <a:rPr lang="en-US" sz="1800" b="1" spc="-15">
                <a:latin typeface="Tahoma"/>
                <a:cs typeface="Tahoma"/>
              </a:rPr>
              <a:t> </a:t>
            </a:r>
            <a:r>
              <a:rPr lang="en-US" sz="1800" b="1" spc="65">
                <a:latin typeface="Tahoma"/>
                <a:cs typeface="Tahoma"/>
              </a:rPr>
              <a:t>Corporates</a:t>
            </a:r>
            <a:r>
              <a:rPr lang="en-US" sz="1800" b="1" spc="-10">
                <a:latin typeface="Tahoma"/>
                <a:cs typeface="Tahoma"/>
              </a:rPr>
              <a:t> </a:t>
            </a:r>
            <a:r>
              <a:rPr lang="en-US" sz="1800" b="1" spc="-105">
                <a:latin typeface="Tahoma"/>
                <a:cs typeface="Tahoma"/>
              </a:rPr>
              <a:t>- </a:t>
            </a:r>
            <a:r>
              <a:rPr lang="en-US" sz="1800" b="1" spc="-515">
                <a:latin typeface="Tahoma"/>
                <a:cs typeface="Tahoma"/>
              </a:rPr>
              <a:t> </a:t>
            </a:r>
            <a:r>
              <a:rPr lang="en-US" sz="1800" b="1" spc="45">
                <a:latin typeface="Tahoma"/>
                <a:cs typeface="Tahoma"/>
              </a:rPr>
              <a:t>FMCG’s </a:t>
            </a:r>
            <a:r>
              <a:rPr lang="en-US" sz="1800" b="1" spc="40">
                <a:latin typeface="Tahoma"/>
                <a:cs typeface="Tahoma"/>
              </a:rPr>
              <a:t>for </a:t>
            </a:r>
            <a:r>
              <a:rPr lang="en-US" sz="1800" b="1" spc="60">
                <a:latin typeface="Tahoma"/>
                <a:cs typeface="Tahoma"/>
              </a:rPr>
              <a:t>reusing </a:t>
            </a:r>
            <a:r>
              <a:rPr lang="en-US" sz="1800" b="1" spc="70">
                <a:latin typeface="Tahoma"/>
                <a:cs typeface="Tahoma"/>
              </a:rPr>
              <a:t>the </a:t>
            </a:r>
            <a:r>
              <a:rPr lang="en-US" sz="1800" b="1" spc="75">
                <a:latin typeface="Tahoma"/>
                <a:cs typeface="Tahoma"/>
              </a:rPr>
              <a:t> recycled </a:t>
            </a:r>
            <a:r>
              <a:rPr lang="en-US" sz="1800" b="1" spc="85">
                <a:latin typeface="Tahoma"/>
                <a:cs typeface="Tahoma"/>
              </a:rPr>
              <a:t>cotton and </a:t>
            </a:r>
            <a:r>
              <a:rPr lang="en-US" sz="1800" b="1" spc="90">
                <a:latin typeface="Tahoma"/>
                <a:cs typeface="Tahoma"/>
              </a:rPr>
              <a:t> </a:t>
            </a:r>
            <a:r>
              <a:rPr lang="en-US" sz="1800" b="1" spc="65">
                <a:latin typeface="Tahoma"/>
                <a:cs typeface="Tahoma"/>
              </a:rPr>
              <a:t>reselling</a:t>
            </a:r>
            <a:r>
              <a:rPr lang="en-US" sz="1800" b="1" spc="-15">
                <a:latin typeface="Tahoma"/>
                <a:cs typeface="Tahoma"/>
              </a:rPr>
              <a:t> </a:t>
            </a:r>
            <a:r>
              <a:rPr lang="en-US" sz="1800" b="1" spc="45">
                <a:latin typeface="Tahoma"/>
                <a:cs typeface="Tahoma"/>
              </a:rPr>
              <a:t>of</a:t>
            </a:r>
            <a:r>
              <a:rPr lang="en-US" sz="1800" b="1" spc="-15">
                <a:latin typeface="Tahoma"/>
                <a:cs typeface="Tahoma"/>
              </a:rPr>
              <a:t> </a:t>
            </a:r>
            <a:r>
              <a:rPr lang="en-US" sz="1800" b="1" spc="70">
                <a:latin typeface="Tahoma"/>
                <a:cs typeface="Tahoma"/>
              </a:rPr>
              <a:t>the</a:t>
            </a:r>
            <a:r>
              <a:rPr lang="en-US" sz="1800" b="1" spc="-10">
                <a:latin typeface="Tahoma"/>
                <a:cs typeface="Tahoma"/>
              </a:rPr>
              <a:t> </a:t>
            </a:r>
            <a:r>
              <a:rPr lang="en-US" sz="1800" b="1" spc="75">
                <a:latin typeface="Tahoma"/>
                <a:cs typeface="Tahoma"/>
              </a:rPr>
              <a:t>same</a:t>
            </a:r>
            <a:endParaRPr lang="en-US" sz="1800" dirty="0">
              <a:latin typeface="Tahoma"/>
              <a:cs typeface="Tahoma"/>
            </a:endParaRPr>
          </a:p>
        </p:txBody>
      </p:sp>
      <p:sp>
        <p:nvSpPr>
          <p:cNvPr id="65" name="object 65"/>
          <p:cNvSpPr txBox="1">
            <a:spLocks noGrp="1"/>
          </p:cNvSpPr>
          <p:nvPr>
            <p:ph type="sldNum" sz="quarter" idx="7"/>
          </p:nvPr>
        </p:nvSpPr>
        <p:spPr>
          <a:xfrm>
            <a:off x="16877109" y="9686416"/>
            <a:ext cx="497205" cy="548227"/>
          </a:xfrm>
          <a:prstGeom prst="rect">
            <a:avLst/>
          </a:prstGeom>
        </p:spPr>
        <p:txBody>
          <a:bodyPr vert="horz" wrap="square" lIns="0" tIns="85725" rIns="0" bIns="0" rtlCol="0">
            <a:spAutoFit/>
          </a:bodyPr>
          <a:lstStyle/>
          <a:p>
            <a:pPr marL="100330">
              <a:lnSpc>
                <a:spcPct val="100000"/>
              </a:lnSpc>
              <a:spcBef>
                <a:spcPts val="675"/>
              </a:spcBef>
            </a:pPr>
            <a:r>
              <a:rPr lang="en-IN" spc="-595" dirty="0"/>
              <a:t>6</a:t>
            </a:r>
            <a:endParaRPr spc="-595" dirty="0"/>
          </a:p>
        </p:txBody>
      </p:sp>
      <p:sp>
        <p:nvSpPr>
          <p:cNvPr id="66" name="object 66"/>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67" name="object 67"/>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68" name="object 68"/>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69" name="object 69"/>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70" name="object 70"/>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72" name="object 5">
            <a:extLst>
              <a:ext uri="{FF2B5EF4-FFF2-40B4-BE49-F238E27FC236}">
                <a16:creationId xmlns:a16="http://schemas.microsoft.com/office/drawing/2014/main" id="{1B5853C4-3AAF-F2A0-79CC-544F4C8026F3}"/>
              </a:ext>
            </a:extLst>
          </p:cNvPr>
          <p:cNvSpPr/>
          <p:nvPr/>
        </p:nvSpPr>
        <p:spPr>
          <a:xfrm>
            <a:off x="6182273" y="7200509"/>
            <a:ext cx="11953327" cy="2312618"/>
          </a:xfrm>
          <a:custGeom>
            <a:avLst/>
            <a:gdLst/>
            <a:ahLst/>
            <a:cxnLst/>
            <a:rect l="l" t="t" r="r" b="b"/>
            <a:pathLst>
              <a:path w="3994150" h="4540250">
                <a:moveTo>
                  <a:pt x="3805240" y="4540209"/>
                </a:moveTo>
                <a:lnTo>
                  <a:pt x="188895" y="4540209"/>
                </a:lnTo>
                <a:lnTo>
                  <a:pt x="146820" y="4535363"/>
                </a:lnTo>
                <a:lnTo>
                  <a:pt x="106722" y="4521031"/>
                </a:lnTo>
                <a:lnTo>
                  <a:pt x="71351" y="4498543"/>
                </a:lnTo>
                <a:lnTo>
                  <a:pt x="41850" y="4469042"/>
                </a:lnTo>
                <a:lnTo>
                  <a:pt x="19362" y="4433671"/>
                </a:lnTo>
                <a:lnTo>
                  <a:pt x="5031" y="4393573"/>
                </a:lnTo>
                <a:lnTo>
                  <a:pt x="0" y="4349894"/>
                </a:lnTo>
                <a:lnTo>
                  <a:pt x="0" y="190499"/>
                </a:lnTo>
                <a:lnTo>
                  <a:pt x="5031" y="146820"/>
                </a:lnTo>
                <a:lnTo>
                  <a:pt x="19362" y="106722"/>
                </a:lnTo>
                <a:lnTo>
                  <a:pt x="41850" y="71351"/>
                </a:lnTo>
                <a:lnTo>
                  <a:pt x="71351" y="41850"/>
                </a:lnTo>
                <a:lnTo>
                  <a:pt x="106722" y="19362"/>
                </a:lnTo>
                <a:lnTo>
                  <a:pt x="146820" y="5031"/>
                </a:lnTo>
                <a:lnTo>
                  <a:pt x="190499" y="0"/>
                </a:lnTo>
                <a:lnTo>
                  <a:pt x="3803636" y="0"/>
                </a:lnTo>
                <a:lnTo>
                  <a:pt x="3847316" y="5031"/>
                </a:lnTo>
                <a:lnTo>
                  <a:pt x="3887413" y="19362"/>
                </a:lnTo>
                <a:lnTo>
                  <a:pt x="3922784" y="41850"/>
                </a:lnTo>
                <a:lnTo>
                  <a:pt x="3952285" y="71351"/>
                </a:lnTo>
                <a:lnTo>
                  <a:pt x="3974773" y="106722"/>
                </a:lnTo>
                <a:lnTo>
                  <a:pt x="3989104" y="146820"/>
                </a:lnTo>
                <a:lnTo>
                  <a:pt x="3994136" y="190499"/>
                </a:lnTo>
                <a:lnTo>
                  <a:pt x="3994136" y="4349894"/>
                </a:lnTo>
                <a:lnTo>
                  <a:pt x="3989104" y="4393573"/>
                </a:lnTo>
                <a:lnTo>
                  <a:pt x="3974773" y="4433671"/>
                </a:lnTo>
                <a:lnTo>
                  <a:pt x="3952285" y="4469042"/>
                </a:lnTo>
                <a:lnTo>
                  <a:pt x="3922784" y="4498543"/>
                </a:lnTo>
                <a:lnTo>
                  <a:pt x="3887413" y="4521031"/>
                </a:lnTo>
                <a:lnTo>
                  <a:pt x="3847316" y="4535363"/>
                </a:lnTo>
                <a:lnTo>
                  <a:pt x="3805240" y="4540209"/>
                </a:lnTo>
                <a:close/>
              </a:path>
            </a:pathLst>
          </a:custGeom>
          <a:solidFill>
            <a:srgbClr val="F6B916"/>
          </a:solidFill>
        </p:spPr>
        <p:txBody>
          <a:bodyPr wrap="square" lIns="0" tIns="0" rIns="0" bIns="0" rtlCol="0"/>
          <a:lstStyle/>
          <a:p>
            <a:endParaRPr/>
          </a:p>
        </p:txBody>
      </p:sp>
      <p:sp>
        <p:nvSpPr>
          <p:cNvPr id="73" name="object 62">
            <a:extLst>
              <a:ext uri="{FF2B5EF4-FFF2-40B4-BE49-F238E27FC236}">
                <a16:creationId xmlns:a16="http://schemas.microsoft.com/office/drawing/2014/main" id="{3FC75A48-C77B-F7C8-8BC4-887B7EACE660}"/>
              </a:ext>
            </a:extLst>
          </p:cNvPr>
          <p:cNvSpPr txBox="1"/>
          <p:nvPr/>
        </p:nvSpPr>
        <p:spPr>
          <a:xfrm>
            <a:off x="6705600" y="7429500"/>
            <a:ext cx="11277600" cy="1746631"/>
          </a:xfrm>
          <a:prstGeom prst="rect">
            <a:avLst/>
          </a:prstGeom>
        </p:spPr>
        <p:txBody>
          <a:bodyPr vert="horz" wrap="square" lIns="0" tIns="27939" rIns="0" bIns="0" rtlCol="0">
            <a:spAutoFit/>
          </a:bodyPr>
          <a:lstStyle/>
          <a:p>
            <a:pPr marL="12700" marR="5080">
              <a:lnSpc>
                <a:spcPts val="2100"/>
              </a:lnSpc>
              <a:spcBef>
                <a:spcPts val="219"/>
              </a:spcBef>
            </a:pPr>
            <a:r>
              <a:rPr lang="en-US" sz="1800" b="1" spc="65" dirty="0">
                <a:latin typeface="Tahoma"/>
                <a:cs typeface="Tahoma"/>
              </a:rPr>
              <a:t>B2C: Direct sales of pads through e-commerce and retail partnerships</a:t>
            </a:r>
          </a:p>
          <a:p>
            <a:pPr marL="12700" marR="5080">
              <a:lnSpc>
                <a:spcPts val="2100"/>
              </a:lnSpc>
              <a:spcBef>
                <a:spcPts val="219"/>
              </a:spcBef>
            </a:pPr>
            <a:r>
              <a:rPr lang="en-US" sz="1800" b="1" spc="65" dirty="0">
                <a:latin typeface="Tahoma"/>
                <a:cs typeface="Tahoma"/>
              </a:rPr>
              <a:t>B2B: Subscription model for Dispose units in offices, schools, and public spaces</a:t>
            </a:r>
          </a:p>
          <a:p>
            <a:pPr marL="12700" marR="5080">
              <a:lnSpc>
                <a:spcPts val="2100"/>
              </a:lnSpc>
              <a:spcBef>
                <a:spcPts val="219"/>
              </a:spcBef>
            </a:pPr>
            <a:r>
              <a:rPr lang="en-US" sz="1800" b="1" spc="65" dirty="0">
                <a:latin typeface="Tahoma"/>
                <a:cs typeface="Tahoma"/>
              </a:rPr>
              <a:t>Partnerships with NGOs and government bodies for distribution in underserved areas</a:t>
            </a:r>
          </a:p>
          <a:p>
            <a:pPr marL="12700" marR="5080">
              <a:lnSpc>
                <a:spcPts val="2100"/>
              </a:lnSpc>
              <a:spcBef>
                <a:spcPts val="219"/>
              </a:spcBef>
            </a:pPr>
            <a:r>
              <a:rPr lang="en-US" sz="1800" b="1" spc="65" dirty="0">
                <a:solidFill>
                  <a:srgbClr val="FF0000"/>
                </a:solidFill>
                <a:latin typeface="Tahoma"/>
                <a:cs typeface="Tahoma"/>
              </a:rPr>
              <a:t>Pricing strategy: Competitive with premium conventional products, emphasizing long-term cost savings and environmental benefits</a:t>
            </a:r>
          </a:p>
          <a:p>
            <a:pPr marL="12700" marR="5080">
              <a:lnSpc>
                <a:spcPts val="2100"/>
              </a:lnSpc>
              <a:spcBef>
                <a:spcPts val="219"/>
              </a:spcBef>
            </a:pPr>
            <a:endParaRPr lang="en-US" sz="1800" dirty="0">
              <a:latin typeface="Tahoma"/>
              <a:cs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677400"/>
            <a:ext cx="18288000" cy="579755"/>
            <a:chOff x="0" y="9677400"/>
            <a:chExt cx="18288000" cy="579755"/>
          </a:xfrm>
        </p:grpSpPr>
        <p:sp>
          <p:nvSpPr>
            <p:cNvPr id="3" name="object 3"/>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1028671" y="9754071"/>
              <a:ext cx="428560" cy="502920"/>
            </a:xfrm>
            <a:prstGeom prst="rect">
              <a:avLst/>
            </a:prstGeom>
          </p:spPr>
        </p:pic>
      </p:grpSp>
      <p:pic>
        <p:nvPicPr>
          <p:cNvPr id="5" name="object 5"/>
          <p:cNvPicPr/>
          <p:nvPr/>
        </p:nvPicPr>
        <p:blipFill>
          <a:blip r:embed="rId3" cstate="print"/>
          <a:stretch>
            <a:fillRect/>
          </a:stretch>
        </p:blipFill>
        <p:spPr>
          <a:xfrm>
            <a:off x="1250101" y="2261622"/>
            <a:ext cx="4499036" cy="3379894"/>
          </a:xfrm>
          <a:prstGeom prst="rect">
            <a:avLst/>
          </a:prstGeom>
        </p:spPr>
      </p:pic>
      <p:sp>
        <p:nvSpPr>
          <p:cNvPr id="6" name="object 6"/>
          <p:cNvSpPr txBox="1"/>
          <p:nvPr/>
        </p:nvSpPr>
        <p:spPr>
          <a:xfrm>
            <a:off x="2401565" y="2760129"/>
            <a:ext cx="2195830" cy="314960"/>
          </a:xfrm>
          <a:prstGeom prst="rect">
            <a:avLst/>
          </a:prstGeom>
        </p:spPr>
        <p:txBody>
          <a:bodyPr vert="horz" wrap="square" lIns="0" tIns="12700" rIns="0" bIns="0" rtlCol="0">
            <a:spAutoFit/>
          </a:bodyPr>
          <a:lstStyle/>
          <a:p>
            <a:pPr marL="12700">
              <a:lnSpc>
                <a:spcPct val="100000"/>
              </a:lnSpc>
              <a:spcBef>
                <a:spcPts val="100"/>
              </a:spcBef>
            </a:pPr>
            <a:r>
              <a:rPr sz="1900" b="1" u="heavy" spc="220" dirty="0">
                <a:uFill>
                  <a:solidFill>
                    <a:srgbClr val="000000"/>
                  </a:solidFill>
                </a:uFill>
                <a:latin typeface="Trebuchet MS"/>
                <a:cs typeface="Trebuchet MS"/>
              </a:rPr>
              <a:t>PRODUCT</a:t>
            </a:r>
            <a:r>
              <a:rPr sz="1900" b="1" u="heavy" spc="-5" dirty="0">
                <a:uFill>
                  <a:solidFill>
                    <a:srgbClr val="000000"/>
                  </a:solidFill>
                </a:uFill>
                <a:latin typeface="Trebuchet MS"/>
                <a:cs typeface="Trebuchet MS"/>
              </a:rPr>
              <a:t> </a:t>
            </a:r>
            <a:r>
              <a:rPr sz="1900" b="1" u="heavy" spc="229" dirty="0">
                <a:uFill>
                  <a:solidFill>
                    <a:srgbClr val="000000"/>
                  </a:solidFill>
                </a:uFill>
                <a:latin typeface="Trebuchet MS"/>
                <a:cs typeface="Trebuchet MS"/>
              </a:rPr>
              <a:t>SALES</a:t>
            </a:r>
            <a:endParaRPr sz="1900">
              <a:latin typeface="Trebuchet MS"/>
              <a:cs typeface="Trebuchet MS"/>
            </a:endParaRPr>
          </a:p>
        </p:txBody>
      </p:sp>
      <p:sp>
        <p:nvSpPr>
          <p:cNvPr id="7" name="object 7"/>
          <p:cNvSpPr txBox="1"/>
          <p:nvPr/>
        </p:nvSpPr>
        <p:spPr>
          <a:xfrm>
            <a:off x="1939603" y="3402076"/>
            <a:ext cx="3119755" cy="1692275"/>
          </a:xfrm>
          <a:prstGeom prst="rect">
            <a:avLst/>
          </a:prstGeom>
        </p:spPr>
        <p:txBody>
          <a:bodyPr vert="horz" wrap="square" lIns="0" tIns="12700" rIns="0" bIns="0" rtlCol="0">
            <a:spAutoFit/>
          </a:bodyPr>
          <a:lstStyle/>
          <a:p>
            <a:pPr marL="12065" marR="5080" algn="ctr">
              <a:lnSpc>
                <a:spcPct val="115100"/>
              </a:lnSpc>
              <a:spcBef>
                <a:spcPts val="100"/>
              </a:spcBef>
            </a:pPr>
            <a:r>
              <a:rPr sz="1900" b="1" spc="100" dirty="0">
                <a:latin typeface="Tahoma"/>
                <a:cs typeface="Tahoma"/>
              </a:rPr>
              <a:t>Generate</a:t>
            </a:r>
            <a:r>
              <a:rPr sz="1900" b="1" spc="55" dirty="0">
                <a:latin typeface="Tahoma"/>
                <a:cs typeface="Tahoma"/>
              </a:rPr>
              <a:t> </a:t>
            </a:r>
            <a:r>
              <a:rPr sz="1900" b="1" spc="105" dirty="0">
                <a:latin typeface="Tahoma"/>
                <a:cs typeface="Tahoma"/>
              </a:rPr>
              <a:t>revenue</a:t>
            </a:r>
            <a:r>
              <a:rPr sz="1900" b="1" spc="60" dirty="0">
                <a:latin typeface="Tahoma"/>
                <a:cs typeface="Tahoma"/>
              </a:rPr>
              <a:t> </a:t>
            </a:r>
            <a:r>
              <a:rPr sz="1900" b="1" spc="105" dirty="0">
                <a:latin typeface="Tahoma"/>
                <a:cs typeface="Tahoma"/>
              </a:rPr>
              <a:t>from </a:t>
            </a:r>
            <a:r>
              <a:rPr sz="1900" b="1" spc="-540" dirty="0">
                <a:latin typeface="Tahoma"/>
                <a:cs typeface="Tahoma"/>
              </a:rPr>
              <a:t> </a:t>
            </a:r>
            <a:r>
              <a:rPr sz="1900" b="1" spc="90" dirty="0">
                <a:latin typeface="Tahoma"/>
                <a:cs typeface="Tahoma"/>
              </a:rPr>
              <a:t>selling eco-friendly </a:t>
            </a:r>
            <a:r>
              <a:rPr sz="1900" b="1" spc="95" dirty="0">
                <a:latin typeface="Tahoma"/>
                <a:cs typeface="Tahoma"/>
              </a:rPr>
              <a:t> </a:t>
            </a:r>
            <a:r>
              <a:rPr sz="1900" b="1" spc="80" dirty="0">
                <a:latin typeface="Tahoma"/>
                <a:cs typeface="Tahoma"/>
              </a:rPr>
              <a:t>sanitary </a:t>
            </a:r>
            <a:r>
              <a:rPr sz="1900" b="1" spc="100" dirty="0">
                <a:latin typeface="Tahoma"/>
                <a:cs typeface="Tahoma"/>
              </a:rPr>
              <a:t>products, </a:t>
            </a:r>
            <a:r>
              <a:rPr sz="1900" b="1" spc="105" dirty="0">
                <a:latin typeface="Tahoma"/>
                <a:cs typeface="Tahoma"/>
              </a:rPr>
              <a:t> </a:t>
            </a:r>
            <a:r>
              <a:rPr sz="1900" b="1" spc="135" dirty="0">
                <a:latin typeface="Tahoma"/>
                <a:cs typeface="Tahoma"/>
              </a:rPr>
              <a:t>composting </a:t>
            </a:r>
            <a:r>
              <a:rPr sz="1900" b="1" spc="60" dirty="0">
                <a:latin typeface="Tahoma"/>
                <a:cs typeface="Tahoma"/>
              </a:rPr>
              <a:t>kits, or </a:t>
            </a:r>
            <a:r>
              <a:rPr sz="1900" b="1" spc="65" dirty="0">
                <a:latin typeface="Tahoma"/>
                <a:cs typeface="Tahoma"/>
              </a:rPr>
              <a:t> </a:t>
            </a:r>
            <a:r>
              <a:rPr sz="1900" b="1" spc="95" dirty="0">
                <a:latin typeface="Tahoma"/>
                <a:cs typeface="Tahoma"/>
              </a:rPr>
              <a:t>smart</a:t>
            </a:r>
            <a:r>
              <a:rPr sz="1900" b="1" spc="85" dirty="0">
                <a:latin typeface="Tahoma"/>
                <a:cs typeface="Tahoma"/>
              </a:rPr>
              <a:t> </a:t>
            </a:r>
            <a:r>
              <a:rPr sz="1900" b="1" spc="100" dirty="0">
                <a:latin typeface="Tahoma"/>
                <a:cs typeface="Tahoma"/>
              </a:rPr>
              <a:t>bins</a:t>
            </a:r>
            <a:endParaRPr sz="1900">
              <a:latin typeface="Tahoma"/>
              <a:cs typeface="Tahoma"/>
            </a:endParaRPr>
          </a:p>
        </p:txBody>
      </p:sp>
      <p:pic>
        <p:nvPicPr>
          <p:cNvPr id="8" name="object 8"/>
          <p:cNvPicPr/>
          <p:nvPr/>
        </p:nvPicPr>
        <p:blipFill>
          <a:blip r:embed="rId4" cstate="print"/>
          <a:stretch>
            <a:fillRect/>
          </a:stretch>
        </p:blipFill>
        <p:spPr>
          <a:xfrm>
            <a:off x="6892171" y="2261622"/>
            <a:ext cx="4506514" cy="3362564"/>
          </a:xfrm>
          <a:prstGeom prst="rect">
            <a:avLst/>
          </a:prstGeom>
        </p:spPr>
      </p:pic>
      <p:sp>
        <p:nvSpPr>
          <p:cNvPr id="9" name="object 9"/>
          <p:cNvSpPr txBox="1"/>
          <p:nvPr/>
        </p:nvSpPr>
        <p:spPr>
          <a:xfrm>
            <a:off x="8236665" y="2588679"/>
            <a:ext cx="1809750" cy="314960"/>
          </a:xfrm>
          <a:prstGeom prst="rect">
            <a:avLst/>
          </a:prstGeom>
        </p:spPr>
        <p:txBody>
          <a:bodyPr vert="horz" wrap="square" lIns="0" tIns="12700" rIns="0" bIns="0" rtlCol="0">
            <a:spAutoFit/>
          </a:bodyPr>
          <a:lstStyle/>
          <a:p>
            <a:pPr marL="12700">
              <a:lnSpc>
                <a:spcPct val="100000"/>
              </a:lnSpc>
              <a:spcBef>
                <a:spcPts val="100"/>
              </a:spcBef>
            </a:pPr>
            <a:r>
              <a:rPr sz="1900" b="1" u="heavy" spc="215" dirty="0">
                <a:uFill>
                  <a:solidFill>
                    <a:srgbClr val="000000"/>
                  </a:solidFill>
                </a:uFill>
                <a:latin typeface="Trebuchet MS"/>
                <a:cs typeface="Trebuchet MS"/>
              </a:rPr>
              <a:t>SERVICE</a:t>
            </a:r>
            <a:r>
              <a:rPr sz="1900" b="1" u="heavy" spc="-20" dirty="0">
                <a:uFill>
                  <a:solidFill>
                    <a:srgbClr val="000000"/>
                  </a:solidFill>
                </a:uFill>
                <a:latin typeface="Trebuchet MS"/>
                <a:cs typeface="Trebuchet MS"/>
              </a:rPr>
              <a:t> </a:t>
            </a:r>
            <a:r>
              <a:rPr sz="1900" b="1" u="heavy" spc="120" dirty="0">
                <a:uFill>
                  <a:solidFill>
                    <a:srgbClr val="000000"/>
                  </a:solidFill>
                </a:uFill>
                <a:latin typeface="Trebuchet MS"/>
                <a:cs typeface="Trebuchet MS"/>
              </a:rPr>
              <a:t>FEES</a:t>
            </a:r>
            <a:endParaRPr sz="1900" dirty="0">
              <a:latin typeface="Trebuchet MS"/>
              <a:cs typeface="Trebuchet MS"/>
            </a:endParaRPr>
          </a:p>
        </p:txBody>
      </p:sp>
      <p:sp>
        <p:nvSpPr>
          <p:cNvPr id="10" name="object 10"/>
          <p:cNvSpPr txBox="1"/>
          <p:nvPr/>
        </p:nvSpPr>
        <p:spPr>
          <a:xfrm>
            <a:off x="7597299" y="3230626"/>
            <a:ext cx="3088640" cy="1323760"/>
          </a:xfrm>
          <a:prstGeom prst="rect">
            <a:avLst/>
          </a:prstGeom>
        </p:spPr>
        <p:txBody>
          <a:bodyPr vert="horz" wrap="square" lIns="0" tIns="12700" rIns="0" bIns="0" rtlCol="0">
            <a:spAutoFit/>
          </a:bodyPr>
          <a:lstStyle/>
          <a:p>
            <a:pPr marL="12700" marR="5080" indent="-635" algn="ctr">
              <a:lnSpc>
                <a:spcPct val="115100"/>
              </a:lnSpc>
              <a:spcBef>
                <a:spcPts val="100"/>
              </a:spcBef>
            </a:pPr>
            <a:r>
              <a:rPr sz="1900" b="1" spc="120" dirty="0">
                <a:latin typeface="Tahoma"/>
                <a:cs typeface="Tahoma"/>
              </a:rPr>
              <a:t>Charge</a:t>
            </a:r>
            <a:r>
              <a:rPr sz="1900" b="1" spc="105" dirty="0">
                <a:latin typeface="Tahoma"/>
                <a:cs typeface="Tahoma"/>
              </a:rPr>
              <a:t> </a:t>
            </a:r>
            <a:r>
              <a:rPr sz="1900" b="1" spc="90" dirty="0">
                <a:latin typeface="Tahoma"/>
                <a:cs typeface="Tahoma"/>
              </a:rPr>
              <a:t>businesses, </a:t>
            </a:r>
            <a:r>
              <a:rPr sz="1900" b="1" spc="120" dirty="0">
                <a:latin typeface="Tahoma"/>
                <a:cs typeface="Tahoma"/>
              </a:rPr>
              <a:t>and </a:t>
            </a:r>
            <a:r>
              <a:rPr sz="1900" b="1" spc="125" dirty="0">
                <a:latin typeface="Tahoma"/>
                <a:cs typeface="Tahoma"/>
              </a:rPr>
              <a:t> </a:t>
            </a:r>
            <a:r>
              <a:rPr sz="1900" b="1" spc="90" dirty="0">
                <a:latin typeface="Tahoma"/>
                <a:cs typeface="Tahoma"/>
              </a:rPr>
              <a:t>institutions </a:t>
            </a:r>
            <a:r>
              <a:rPr sz="1900" b="1" spc="60" dirty="0">
                <a:latin typeface="Tahoma"/>
                <a:cs typeface="Tahoma"/>
              </a:rPr>
              <a:t>for </a:t>
            </a:r>
            <a:r>
              <a:rPr sz="1900" b="1" spc="65" dirty="0">
                <a:latin typeface="Tahoma"/>
                <a:cs typeface="Tahoma"/>
              </a:rPr>
              <a:t> </a:t>
            </a:r>
            <a:r>
              <a:rPr sz="1900" b="1" spc="105" dirty="0">
                <a:latin typeface="Tahoma"/>
                <a:cs typeface="Tahoma"/>
              </a:rPr>
              <a:t>collection</a:t>
            </a:r>
            <a:r>
              <a:rPr sz="1900" b="1" spc="65" dirty="0">
                <a:latin typeface="Tahoma"/>
                <a:cs typeface="Tahoma"/>
              </a:rPr>
              <a:t> </a:t>
            </a:r>
            <a:r>
              <a:rPr sz="1900" b="1" spc="120" dirty="0">
                <a:latin typeface="Tahoma"/>
                <a:cs typeface="Tahoma"/>
              </a:rPr>
              <a:t>and</a:t>
            </a:r>
            <a:r>
              <a:rPr sz="1900" b="1" spc="70" dirty="0">
                <a:latin typeface="Tahoma"/>
                <a:cs typeface="Tahoma"/>
              </a:rPr>
              <a:t> </a:t>
            </a:r>
            <a:r>
              <a:rPr sz="1900" b="1" spc="95" dirty="0">
                <a:latin typeface="Tahoma"/>
                <a:cs typeface="Tahoma"/>
              </a:rPr>
              <a:t>disposal </a:t>
            </a:r>
            <a:r>
              <a:rPr sz="1900" b="1" spc="-540" dirty="0">
                <a:latin typeface="Tahoma"/>
                <a:cs typeface="Tahoma"/>
              </a:rPr>
              <a:t> </a:t>
            </a:r>
            <a:r>
              <a:rPr sz="1900" b="1" spc="90" dirty="0">
                <a:latin typeface="Tahoma"/>
                <a:cs typeface="Tahoma"/>
              </a:rPr>
              <a:t>services</a:t>
            </a:r>
            <a:endParaRPr sz="1900" dirty="0">
              <a:latin typeface="Tahoma"/>
              <a:cs typeface="Tahoma"/>
            </a:endParaRPr>
          </a:p>
        </p:txBody>
      </p:sp>
      <p:pic>
        <p:nvPicPr>
          <p:cNvPr id="11" name="object 11"/>
          <p:cNvPicPr/>
          <p:nvPr/>
        </p:nvPicPr>
        <p:blipFill>
          <a:blip r:embed="rId5" cstate="print"/>
          <a:stretch>
            <a:fillRect/>
          </a:stretch>
        </p:blipFill>
        <p:spPr>
          <a:xfrm>
            <a:off x="12536171" y="2261622"/>
            <a:ext cx="4499035" cy="3379894"/>
          </a:xfrm>
          <a:prstGeom prst="rect">
            <a:avLst/>
          </a:prstGeom>
        </p:spPr>
      </p:pic>
      <p:sp>
        <p:nvSpPr>
          <p:cNvPr id="12" name="object 12"/>
          <p:cNvSpPr txBox="1"/>
          <p:nvPr/>
        </p:nvSpPr>
        <p:spPr>
          <a:xfrm>
            <a:off x="13375839" y="2760129"/>
            <a:ext cx="2819400" cy="314960"/>
          </a:xfrm>
          <a:prstGeom prst="rect">
            <a:avLst/>
          </a:prstGeom>
        </p:spPr>
        <p:txBody>
          <a:bodyPr vert="horz" wrap="square" lIns="0" tIns="12700" rIns="0" bIns="0" rtlCol="0">
            <a:spAutoFit/>
          </a:bodyPr>
          <a:lstStyle/>
          <a:p>
            <a:pPr marL="12700">
              <a:lnSpc>
                <a:spcPct val="100000"/>
              </a:lnSpc>
              <a:spcBef>
                <a:spcPts val="100"/>
              </a:spcBef>
            </a:pPr>
            <a:r>
              <a:rPr sz="1900" b="1" u="heavy" spc="240" dirty="0">
                <a:uFill>
                  <a:solidFill>
                    <a:srgbClr val="000000"/>
                  </a:solidFill>
                </a:uFill>
                <a:latin typeface="Trebuchet MS"/>
                <a:cs typeface="Trebuchet MS"/>
              </a:rPr>
              <a:t>CORPORATE</a:t>
            </a:r>
            <a:r>
              <a:rPr sz="1900" b="1" u="heavy" spc="20" dirty="0">
                <a:uFill>
                  <a:solidFill>
                    <a:srgbClr val="000000"/>
                  </a:solidFill>
                </a:uFill>
                <a:latin typeface="Trebuchet MS"/>
                <a:cs typeface="Trebuchet MS"/>
              </a:rPr>
              <a:t> </a:t>
            </a:r>
            <a:r>
              <a:rPr sz="1900" b="1" u="heavy" spc="180" dirty="0">
                <a:uFill>
                  <a:solidFill>
                    <a:srgbClr val="000000"/>
                  </a:solidFill>
                </a:uFill>
                <a:latin typeface="Trebuchet MS"/>
                <a:cs typeface="Trebuchet MS"/>
              </a:rPr>
              <a:t>GIFTING</a:t>
            </a:r>
            <a:endParaRPr sz="1900">
              <a:latin typeface="Trebuchet MS"/>
              <a:cs typeface="Trebuchet MS"/>
            </a:endParaRPr>
          </a:p>
        </p:txBody>
      </p:sp>
      <p:sp>
        <p:nvSpPr>
          <p:cNvPr id="13" name="object 13"/>
          <p:cNvSpPr txBox="1"/>
          <p:nvPr/>
        </p:nvSpPr>
        <p:spPr>
          <a:xfrm>
            <a:off x="13183106" y="3402076"/>
            <a:ext cx="3204845" cy="1323760"/>
          </a:xfrm>
          <a:prstGeom prst="rect">
            <a:avLst/>
          </a:prstGeom>
        </p:spPr>
        <p:txBody>
          <a:bodyPr vert="horz" wrap="square" lIns="0" tIns="12700" rIns="0" bIns="0" rtlCol="0">
            <a:spAutoFit/>
          </a:bodyPr>
          <a:lstStyle/>
          <a:p>
            <a:pPr marL="12065" marR="5080" indent="70485" algn="ctr">
              <a:lnSpc>
                <a:spcPct val="115100"/>
              </a:lnSpc>
              <a:spcBef>
                <a:spcPts val="100"/>
              </a:spcBef>
            </a:pPr>
            <a:r>
              <a:rPr sz="1900" b="1" spc="120" dirty="0">
                <a:latin typeface="Tahoma"/>
                <a:cs typeface="Tahoma"/>
              </a:rPr>
              <a:t>Products </a:t>
            </a:r>
            <a:r>
              <a:rPr sz="1900" b="1" spc="140" dirty="0">
                <a:latin typeface="Tahoma"/>
                <a:cs typeface="Tahoma"/>
              </a:rPr>
              <a:t>made </a:t>
            </a:r>
            <a:r>
              <a:rPr sz="1900" b="1" spc="70" dirty="0">
                <a:latin typeface="Tahoma"/>
                <a:cs typeface="Tahoma"/>
              </a:rPr>
              <a:t>after </a:t>
            </a:r>
            <a:r>
              <a:rPr sz="1900" b="1" spc="75" dirty="0">
                <a:latin typeface="Tahoma"/>
                <a:cs typeface="Tahoma"/>
              </a:rPr>
              <a:t> </a:t>
            </a:r>
            <a:r>
              <a:rPr sz="1900" b="1" spc="110" dirty="0">
                <a:latin typeface="Tahoma"/>
                <a:cs typeface="Tahoma"/>
              </a:rPr>
              <a:t>recycling</a:t>
            </a:r>
            <a:r>
              <a:rPr sz="1900" b="1" spc="75" dirty="0">
                <a:latin typeface="Tahoma"/>
                <a:cs typeface="Tahoma"/>
              </a:rPr>
              <a:t> </a:t>
            </a:r>
            <a:r>
              <a:rPr sz="1900" b="1" spc="120" dirty="0">
                <a:latin typeface="Tahoma"/>
                <a:cs typeface="Tahoma"/>
              </a:rPr>
              <a:t>can</a:t>
            </a:r>
            <a:r>
              <a:rPr sz="1900" b="1" spc="75" dirty="0">
                <a:latin typeface="Tahoma"/>
                <a:cs typeface="Tahoma"/>
              </a:rPr>
              <a:t> </a:t>
            </a:r>
            <a:r>
              <a:rPr sz="1900" b="1" spc="114" dirty="0">
                <a:latin typeface="Tahoma"/>
                <a:cs typeface="Tahoma"/>
              </a:rPr>
              <a:t>be</a:t>
            </a:r>
            <a:r>
              <a:rPr sz="1900" b="1" spc="80" dirty="0">
                <a:latin typeface="Tahoma"/>
                <a:cs typeface="Tahoma"/>
              </a:rPr>
              <a:t> </a:t>
            </a:r>
            <a:r>
              <a:rPr sz="1900" b="1" spc="95" dirty="0">
                <a:latin typeface="Tahoma"/>
                <a:cs typeface="Tahoma"/>
              </a:rPr>
              <a:t>sold</a:t>
            </a:r>
            <a:r>
              <a:rPr sz="1900" b="1" spc="75" dirty="0">
                <a:latin typeface="Tahoma"/>
                <a:cs typeface="Tahoma"/>
              </a:rPr>
              <a:t> </a:t>
            </a:r>
            <a:r>
              <a:rPr sz="1900" b="1" spc="80" dirty="0">
                <a:latin typeface="Tahoma"/>
                <a:cs typeface="Tahoma"/>
              </a:rPr>
              <a:t>to </a:t>
            </a:r>
            <a:r>
              <a:rPr sz="1900" b="1" spc="-540" dirty="0">
                <a:latin typeface="Tahoma"/>
                <a:cs typeface="Tahoma"/>
              </a:rPr>
              <a:t> </a:t>
            </a:r>
            <a:r>
              <a:rPr sz="1900" b="1" spc="105" dirty="0">
                <a:latin typeface="Tahoma"/>
                <a:cs typeface="Tahoma"/>
              </a:rPr>
              <a:t>corporate</a:t>
            </a:r>
            <a:r>
              <a:rPr sz="1900" b="1" spc="60" dirty="0">
                <a:latin typeface="Tahoma"/>
                <a:cs typeface="Tahoma"/>
              </a:rPr>
              <a:t> </a:t>
            </a:r>
            <a:r>
              <a:rPr sz="1900" b="1" spc="125" dirty="0">
                <a:latin typeface="Tahoma"/>
                <a:cs typeface="Tahoma"/>
              </a:rPr>
              <a:t>companies</a:t>
            </a:r>
            <a:r>
              <a:rPr sz="1900" b="1" spc="65" dirty="0">
                <a:latin typeface="Tahoma"/>
                <a:cs typeface="Tahoma"/>
              </a:rPr>
              <a:t> </a:t>
            </a:r>
            <a:r>
              <a:rPr sz="1900" b="1" spc="80" dirty="0">
                <a:latin typeface="Tahoma"/>
                <a:cs typeface="Tahoma"/>
              </a:rPr>
              <a:t>to </a:t>
            </a:r>
            <a:r>
              <a:rPr sz="1900" b="1" spc="-540" dirty="0">
                <a:latin typeface="Tahoma"/>
                <a:cs typeface="Tahoma"/>
              </a:rPr>
              <a:t> </a:t>
            </a:r>
            <a:r>
              <a:rPr sz="1900" b="1" spc="114" dirty="0">
                <a:latin typeface="Tahoma"/>
                <a:cs typeface="Tahoma"/>
              </a:rPr>
              <a:t>be used </a:t>
            </a:r>
            <a:r>
              <a:rPr sz="1900" b="1" spc="60" dirty="0">
                <a:latin typeface="Tahoma"/>
                <a:cs typeface="Tahoma"/>
              </a:rPr>
              <a:t>for </a:t>
            </a:r>
            <a:r>
              <a:rPr sz="1900" b="1" spc="105" dirty="0">
                <a:latin typeface="Tahoma"/>
                <a:cs typeface="Tahoma"/>
              </a:rPr>
              <a:t>gifting </a:t>
            </a:r>
            <a:endParaRPr sz="1900" dirty="0">
              <a:latin typeface="Tahoma"/>
              <a:cs typeface="Tahoma"/>
            </a:endParaRPr>
          </a:p>
        </p:txBody>
      </p:sp>
      <p:pic>
        <p:nvPicPr>
          <p:cNvPr id="14" name="object 14"/>
          <p:cNvPicPr/>
          <p:nvPr/>
        </p:nvPicPr>
        <p:blipFill>
          <a:blip r:embed="rId6" cstate="print"/>
          <a:stretch>
            <a:fillRect/>
          </a:stretch>
        </p:blipFill>
        <p:spPr>
          <a:xfrm>
            <a:off x="4177335" y="5946317"/>
            <a:ext cx="4499037" cy="3379894"/>
          </a:xfrm>
          <a:prstGeom prst="rect">
            <a:avLst/>
          </a:prstGeom>
        </p:spPr>
      </p:pic>
      <p:sp>
        <p:nvSpPr>
          <p:cNvPr id="15" name="object 15"/>
          <p:cNvSpPr txBox="1"/>
          <p:nvPr/>
        </p:nvSpPr>
        <p:spPr>
          <a:xfrm>
            <a:off x="5519151" y="6067596"/>
            <a:ext cx="1815464" cy="692150"/>
          </a:xfrm>
          <a:prstGeom prst="rect">
            <a:avLst/>
          </a:prstGeom>
        </p:spPr>
        <p:txBody>
          <a:bodyPr vert="horz" wrap="square" lIns="0" tIns="12700" rIns="0" bIns="0" rtlCol="0">
            <a:spAutoFit/>
          </a:bodyPr>
          <a:lstStyle/>
          <a:p>
            <a:pPr marL="186690" marR="5080" indent="-174625">
              <a:lnSpc>
                <a:spcPct val="115100"/>
              </a:lnSpc>
              <a:spcBef>
                <a:spcPts val="100"/>
              </a:spcBef>
            </a:pPr>
            <a:r>
              <a:rPr sz="1900" b="1" u="heavy" spc="200" dirty="0">
                <a:uFill>
                  <a:solidFill>
                    <a:srgbClr val="000000"/>
                  </a:solidFill>
                </a:uFill>
                <a:latin typeface="Trebuchet MS"/>
                <a:cs typeface="Trebuchet MS"/>
              </a:rPr>
              <a:t>SALE</a:t>
            </a:r>
            <a:r>
              <a:rPr sz="1900" b="1" u="heavy" spc="20" dirty="0">
                <a:uFill>
                  <a:solidFill>
                    <a:srgbClr val="000000"/>
                  </a:solidFill>
                </a:uFill>
                <a:latin typeface="Trebuchet MS"/>
                <a:cs typeface="Trebuchet MS"/>
              </a:rPr>
              <a:t> </a:t>
            </a:r>
            <a:r>
              <a:rPr sz="1900" b="1" u="heavy" spc="175" dirty="0">
                <a:uFill>
                  <a:solidFill>
                    <a:srgbClr val="000000"/>
                  </a:solidFill>
                </a:uFill>
                <a:latin typeface="Trebuchet MS"/>
                <a:cs typeface="Trebuchet MS"/>
              </a:rPr>
              <a:t>OF</a:t>
            </a:r>
            <a:r>
              <a:rPr sz="1900" b="1" u="heavy" spc="20" dirty="0">
                <a:uFill>
                  <a:solidFill>
                    <a:srgbClr val="000000"/>
                  </a:solidFill>
                </a:uFill>
                <a:latin typeface="Trebuchet MS"/>
                <a:cs typeface="Trebuchet MS"/>
              </a:rPr>
              <a:t> </a:t>
            </a:r>
            <a:r>
              <a:rPr sz="1900" b="1" u="heavy" spc="290" dirty="0">
                <a:uFill>
                  <a:solidFill>
                    <a:srgbClr val="000000"/>
                  </a:solidFill>
                </a:uFill>
                <a:latin typeface="Trebuchet MS"/>
                <a:cs typeface="Trebuchet MS"/>
              </a:rPr>
              <a:t>NEW </a:t>
            </a:r>
            <a:r>
              <a:rPr sz="1900" b="1" spc="-560" dirty="0">
                <a:latin typeface="Trebuchet MS"/>
                <a:cs typeface="Trebuchet MS"/>
              </a:rPr>
              <a:t> </a:t>
            </a:r>
            <a:r>
              <a:rPr sz="1900" b="1" u="heavy" spc="235" dirty="0">
                <a:uFill>
                  <a:solidFill>
                    <a:srgbClr val="000000"/>
                  </a:solidFill>
                </a:uFill>
                <a:latin typeface="Trebuchet MS"/>
                <a:cs typeface="Trebuchet MS"/>
              </a:rPr>
              <a:t>PRODUCTS</a:t>
            </a:r>
            <a:endParaRPr sz="1900">
              <a:latin typeface="Trebuchet MS"/>
              <a:cs typeface="Trebuchet MS"/>
            </a:endParaRPr>
          </a:p>
        </p:txBody>
      </p:sp>
      <p:sp>
        <p:nvSpPr>
          <p:cNvPr id="16" name="object 16"/>
          <p:cNvSpPr txBox="1"/>
          <p:nvPr/>
        </p:nvSpPr>
        <p:spPr>
          <a:xfrm>
            <a:off x="4960153" y="7086771"/>
            <a:ext cx="2933065" cy="2025650"/>
          </a:xfrm>
          <a:prstGeom prst="rect">
            <a:avLst/>
          </a:prstGeom>
        </p:spPr>
        <p:txBody>
          <a:bodyPr vert="horz" wrap="square" lIns="0" tIns="12700" rIns="0" bIns="0" rtlCol="0">
            <a:spAutoFit/>
          </a:bodyPr>
          <a:lstStyle/>
          <a:p>
            <a:pPr marL="12700" marR="5080" indent="70485" algn="ctr">
              <a:lnSpc>
                <a:spcPct val="115100"/>
              </a:lnSpc>
              <a:spcBef>
                <a:spcPts val="100"/>
              </a:spcBef>
            </a:pPr>
            <a:r>
              <a:rPr sz="1900" b="1" spc="114" dirty="0">
                <a:latin typeface="Tahoma"/>
                <a:cs typeface="Tahoma"/>
              </a:rPr>
              <a:t>Paper </a:t>
            </a:r>
            <a:r>
              <a:rPr sz="1900" b="1" spc="120" dirty="0">
                <a:latin typeface="Tahoma"/>
                <a:cs typeface="Tahoma"/>
              </a:rPr>
              <a:t>and </a:t>
            </a:r>
            <a:r>
              <a:rPr sz="1900" b="1" spc="95" dirty="0">
                <a:latin typeface="Tahoma"/>
                <a:cs typeface="Tahoma"/>
              </a:rPr>
              <a:t>plastic </a:t>
            </a:r>
            <a:r>
              <a:rPr sz="1900" b="1" spc="100" dirty="0">
                <a:latin typeface="Tahoma"/>
                <a:cs typeface="Tahoma"/>
              </a:rPr>
              <a:t> </a:t>
            </a:r>
            <a:r>
              <a:rPr sz="1900" b="1" spc="114" dirty="0">
                <a:latin typeface="Tahoma"/>
                <a:cs typeface="Tahoma"/>
              </a:rPr>
              <a:t>generated </a:t>
            </a:r>
            <a:r>
              <a:rPr sz="1900" b="1" spc="70" dirty="0">
                <a:latin typeface="Tahoma"/>
                <a:cs typeface="Tahoma"/>
              </a:rPr>
              <a:t>after </a:t>
            </a:r>
            <a:r>
              <a:rPr sz="1900" b="1" spc="75" dirty="0">
                <a:latin typeface="Tahoma"/>
                <a:cs typeface="Tahoma"/>
              </a:rPr>
              <a:t> </a:t>
            </a:r>
            <a:r>
              <a:rPr sz="1900" b="1" spc="100" dirty="0">
                <a:latin typeface="Tahoma"/>
                <a:cs typeface="Tahoma"/>
              </a:rPr>
              <a:t>incineration </a:t>
            </a:r>
            <a:r>
              <a:rPr sz="1900" b="1" spc="120" dirty="0">
                <a:latin typeface="Tahoma"/>
                <a:cs typeface="Tahoma"/>
              </a:rPr>
              <a:t>can </a:t>
            </a:r>
            <a:r>
              <a:rPr sz="1900" b="1" spc="114" dirty="0">
                <a:latin typeface="Tahoma"/>
                <a:cs typeface="Tahoma"/>
              </a:rPr>
              <a:t>be </a:t>
            </a:r>
            <a:r>
              <a:rPr sz="1900" b="1" spc="120" dirty="0">
                <a:latin typeface="Tahoma"/>
                <a:cs typeface="Tahoma"/>
              </a:rPr>
              <a:t> </a:t>
            </a:r>
            <a:r>
              <a:rPr sz="1900" b="1" spc="114" dirty="0">
                <a:latin typeface="Tahoma"/>
                <a:cs typeface="Tahoma"/>
              </a:rPr>
              <a:t>used </a:t>
            </a:r>
            <a:r>
              <a:rPr sz="1900" b="1" spc="80" dirty="0">
                <a:latin typeface="Tahoma"/>
                <a:cs typeface="Tahoma"/>
              </a:rPr>
              <a:t>to </a:t>
            </a:r>
            <a:r>
              <a:rPr sz="1900" b="1" spc="140" dirty="0">
                <a:latin typeface="Tahoma"/>
                <a:cs typeface="Tahoma"/>
              </a:rPr>
              <a:t>make </a:t>
            </a:r>
            <a:r>
              <a:rPr sz="1900" b="1" spc="80" dirty="0">
                <a:latin typeface="Tahoma"/>
                <a:cs typeface="Tahoma"/>
              </a:rPr>
              <a:t>articles </a:t>
            </a:r>
            <a:r>
              <a:rPr sz="1900" b="1" spc="-545" dirty="0">
                <a:latin typeface="Tahoma"/>
                <a:cs typeface="Tahoma"/>
              </a:rPr>
              <a:t> </a:t>
            </a:r>
            <a:r>
              <a:rPr sz="1900" b="1" spc="120" dirty="0">
                <a:latin typeface="Tahoma"/>
                <a:cs typeface="Tahoma"/>
              </a:rPr>
              <a:t>which</a:t>
            </a:r>
            <a:r>
              <a:rPr sz="1900" b="1" spc="75" dirty="0">
                <a:latin typeface="Tahoma"/>
                <a:cs typeface="Tahoma"/>
              </a:rPr>
              <a:t> </a:t>
            </a:r>
            <a:r>
              <a:rPr sz="1900" b="1" spc="120" dirty="0">
                <a:latin typeface="Tahoma"/>
                <a:cs typeface="Tahoma"/>
              </a:rPr>
              <a:t>can</a:t>
            </a:r>
            <a:r>
              <a:rPr sz="1900" b="1" spc="80" dirty="0">
                <a:latin typeface="Tahoma"/>
                <a:cs typeface="Tahoma"/>
              </a:rPr>
              <a:t> </a:t>
            </a:r>
            <a:r>
              <a:rPr sz="1900" b="1" spc="114" dirty="0">
                <a:latin typeface="Tahoma"/>
                <a:cs typeface="Tahoma"/>
              </a:rPr>
              <a:t>be</a:t>
            </a:r>
            <a:r>
              <a:rPr sz="1900" b="1" spc="80" dirty="0">
                <a:latin typeface="Tahoma"/>
                <a:cs typeface="Tahoma"/>
              </a:rPr>
              <a:t> </a:t>
            </a:r>
            <a:r>
              <a:rPr sz="1900" b="1" spc="120" dirty="0">
                <a:latin typeface="Tahoma"/>
                <a:cs typeface="Tahoma"/>
              </a:rPr>
              <a:t>kept</a:t>
            </a:r>
            <a:r>
              <a:rPr sz="1900" b="1" spc="80" dirty="0">
                <a:latin typeface="Tahoma"/>
                <a:cs typeface="Tahoma"/>
              </a:rPr>
              <a:t> </a:t>
            </a:r>
            <a:r>
              <a:rPr sz="1900" b="1" spc="60" dirty="0">
                <a:latin typeface="Tahoma"/>
                <a:cs typeface="Tahoma"/>
              </a:rPr>
              <a:t>for </a:t>
            </a:r>
            <a:r>
              <a:rPr sz="1900" b="1" spc="-545" dirty="0">
                <a:latin typeface="Tahoma"/>
                <a:cs typeface="Tahoma"/>
              </a:rPr>
              <a:t> </a:t>
            </a:r>
            <a:r>
              <a:rPr sz="1900" b="1" spc="75" dirty="0">
                <a:latin typeface="Tahoma"/>
                <a:cs typeface="Tahoma"/>
              </a:rPr>
              <a:t>sale</a:t>
            </a:r>
            <a:endParaRPr sz="1900">
              <a:latin typeface="Tahoma"/>
              <a:cs typeface="Tahoma"/>
            </a:endParaRPr>
          </a:p>
        </p:txBody>
      </p:sp>
      <p:pic>
        <p:nvPicPr>
          <p:cNvPr id="17" name="object 17"/>
          <p:cNvPicPr/>
          <p:nvPr/>
        </p:nvPicPr>
        <p:blipFill>
          <a:blip r:embed="rId7" cstate="print"/>
          <a:stretch>
            <a:fillRect/>
          </a:stretch>
        </p:blipFill>
        <p:spPr>
          <a:xfrm>
            <a:off x="9903525" y="5946317"/>
            <a:ext cx="4499036" cy="3379894"/>
          </a:xfrm>
          <a:prstGeom prst="rect">
            <a:avLst/>
          </a:prstGeom>
        </p:spPr>
      </p:pic>
      <p:sp>
        <p:nvSpPr>
          <p:cNvPr id="18" name="object 18"/>
          <p:cNvSpPr txBox="1"/>
          <p:nvPr/>
        </p:nvSpPr>
        <p:spPr>
          <a:xfrm>
            <a:off x="10802428" y="6273374"/>
            <a:ext cx="2701290" cy="314960"/>
          </a:xfrm>
          <a:prstGeom prst="rect">
            <a:avLst/>
          </a:prstGeom>
        </p:spPr>
        <p:txBody>
          <a:bodyPr vert="horz" wrap="square" lIns="0" tIns="12700" rIns="0" bIns="0" rtlCol="0">
            <a:spAutoFit/>
          </a:bodyPr>
          <a:lstStyle/>
          <a:p>
            <a:pPr marL="12700">
              <a:lnSpc>
                <a:spcPct val="100000"/>
              </a:lnSpc>
              <a:spcBef>
                <a:spcPts val="100"/>
              </a:spcBef>
            </a:pPr>
            <a:r>
              <a:rPr sz="1900" b="1" u="heavy" spc="270" dirty="0">
                <a:uFill>
                  <a:solidFill>
                    <a:srgbClr val="000000"/>
                  </a:solidFill>
                </a:uFill>
                <a:latin typeface="Trebuchet MS"/>
                <a:cs typeface="Trebuchet MS"/>
              </a:rPr>
              <a:t>GRANTS</a:t>
            </a:r>
            <a:r>
              <a:rPr sz="1900" b="1" u="heavy" spc="30" dirty="0">
                <a:uFill>
                  <a:solidFill>
                    <a:srgbClr val="000000"/>
                  </a:solidFill>
                </a:uFill>
                <a:latin typeface="Trebuchet MS"/>
                <a:cs typeface="Trebuchet MS"/>
              </a:rPr>
              <a:t> </a:t>
            </a:r>
            <a:r>
              <a:rPr sz="1900" b="1" u="heavy" spc="240" dirty="0">
                <a:uFill>
                  <a:solidFill>
                    <a:srgbClr val="000000"/>
                  </a:solidFill>
                </a:uFill>
                <a:latin typeface="Trebuchet MS"/>
                <a:cs typeface="Trebuchet MS"/>
              </a:rPr>
              <a:t>&amp;</a:t>
            </a:r>
            <a:r>
              <a:rPr sz="1900" b="1" u="heavy" spc="35" dirty="0">
                <a:uFill>
                  <a:solidFill>
                    <a:srgbClr val="000000"/>
                  </a:solidFill>
                </a:uFill>
                <a:latin typeface="Trebuchet MS"/>
                <a:cs typeface="Trebuchet MS"/>
              </a:rPr>
              <a:t> </a:t>
            </a:r>
            <a:r>
              <a:rPr sz="1900" b="1" u="heavy" spc="220" dirty="0">
                <a:uFill>
                  <a:solidFill>
                    <a:srgbClr val="000000"/>
                  </a:solidFill>
                </a:uFill>
                <a:latin typeface="Trebuchet MS"/>
                <a:cs typeface="Trebuchet MS"/>
              </a:rPr>
              <a:t>FUNDING</a:t>
            </a:r>
            <a:endParaRPr sz="1900">
              <a:latin typeface="Trebuchet MS"/>
              <a:cs typeface="Trebuchet MS"/>
            </a:endParaRPr>
          </a:p>
        </p:txBody>
      </p:sp>
      <p:sp>
        <p:nvSpPr>
          <p:cNvPr id="19" name="object 19"/>
          <p:cNvSpPr txBox="1"/>
          <p:nvPr/>
        </p:nvSpPr>
        <p:spPr>
          <a:xfrm>
            <a:off x="10532454" y="6915321"/>
            <a:ext cx="3241040" cy="2025650"/>
          </a:xfrm>
          <a:prstGeom prst="rect">
            <a:avLst/>
          </a:prstGeom>
        </p:spPr>
        <p:txBody>
          <a:bodyPr vert="horz" wrap="square" lIns="0" tIns="12700" rIns="0" bIns="0" rtlCol="0">
            <a:spAutoFit/>
          </a:bodyPr>
          <a:lstStyle/>
          <a:p>
            <a:pPr marL="12700" marR="5080" indent="-635" algn="ctr">
              <a:lnSpc>
                <a:spcPct val="115100"/>
              </a:lnSpc>
              <a:spcBef>
                <a:spcPts val="100"/>
              </a:spcBef>
            </a:pPr>
            <a:r>
              <a:rPr sz="1900" b="1" spc="120" dirty="0">
                <a:latin typeface="Tahoma"/>
                <a:cs typeface="Tahoma"/>
              </a:rPr>
              <a:t>Government </a:t>
            </a:r>
            <a:r>
              <a:rPr sz="1900" b="1" spc="100" dirty="0">
                <a:latin typeface="Tahoma"/>
                <a:cs typeface="Tahoma"/>
              </a:rPr>
              <a:t>agencies, </a:t>
            </a:r>
            <a:r>
              <a:rPr sz="1900" b="1" spc="105" dirty="0">
                <a:latin typeface="Tahoma"/>
                <a:cs typeface="Tahoma"/>
              </a:rPr>
              <a:t> </a:t>
            </a:r>
            <a:r>
              <a:rPr sz="1900" b="1" spc="95" dirty="0">
                <a:latin typeface="Tahoma"/>
                <a:cs typeface="Tahoma"/>
              </a:rPr>
              <a:t>NGO’s </a:t>
            </a:r>
            <a:r>
              <a:rPr sz="1900" b="1" spc="120" dirty="0">
                <a:latin typeface="Tahoma"/>
                <a:cs typeface="Tahoma"/>
              </a:rPr>
              <a:t>and </a:t>
            </a:r>
            <a:r>
              <a:rPr sz="1900" b="1" spc="125" dirty="0">
                <a:latin typeface="Tahoma"/>
                <a:cs typeface="Tahoma"/>
              </a:rPr>
              <a:t> </a:t>
            </a:r>
            <a:r>
              <a:rPr sz="1900" b="1" spc="110" dirty="0">
                <a:latin typeface="Tahoma"/>
                <a:cs typeface="Tahoma"/>
              </a:rPr>
              <a:t>environmental</a:t>
            </a:r>
            <a:r>
              <a:rPr sz="1900" b="1" spc="30" dirty="0">
                <a:latin typeface="Tahoma"/>
                <a:cs typeface="Tahoma"/>
              </a:rPr>
              <a:t> </a:t>
            </a:r>
            <a:r>
              <a:rPr sz="1900" b="1" spc="114" dirty="0">
                <a:latin typeface="Tahoma"/>
                <a:cs typeface="Tahoma"/>
              </a:rPr>
              <a:t>agencies </a:t>
            </a:r>
            <a:r>
              <a:rPr sz="1900" b="1" spc="-540" dirty="0">
                <a:latin typeface="Tahoma"/>
                <a:cs typeface="Tahoma"/>
              </a:rPr>
              <a:t> </a:t>
            </a:r>
            <a:r>
              <a:rPr sz="1900" b="1" spc="120" dirty="0">
                <a:latin typeface="Tahoma"/>
                <a:cs typeface="Tahoma"/>
              </a:rPr>
              <a:t>can </a:t>
            </a:r>
            <a:r>
              <a:rPr sz="1900" b="1" spc="105" dirty="0">
                <a:latin typeface="Tahoma"/>
                <a:cs typeface="Tahoma"/>
              </a:rPr>
              <a:t>provide </a:t>
            </a:r>
            <a:r>
              <a:rPr sz="1900" b="1" spc="100" dirty="0">
                <a:latin typeface="Tahoma"/>
                <a:cs typeface="Tahoma"/>
              </a:rPr>
              <a:t>grants </a:t>
            </a:r>
            <a:r>
              <a:rPr sz="1900" b="1" spc="120" dirty="0">
                <a:latin typeface="Tahoma"/>
                <a:cs typeface="Tahoma"/>
              </a:rPr>
              <a:t>and </a:t>
            </a:r>
            <a:r>
              <a:rPr sz="1900" b="1" spc="125" dirty="0">
                <a:latin typeface="Tahoma"/>
                <a:cs typeface="Tahoma"/>
              </a:rPr>
              <a:t> </a:t>
            </a:r>
            <a:r>
              <a:rPr sz="1900" b="1" spc="110" dirty="0">
                <a:latin typeface="Tahoma"/>
                <a:cs typeface="Tahoma"/>
              </a:rPr>
              <a:t>funds </a:t>
            </a:r>
            <a:r>
              <a:rPr sz="1900" b="1" spc="80" dirty="0">
                <a:latin typeface="Tahoma"/>
                <a:cs typeface="Tahoma"/>
              </a:rPr>
              <a:t>to </a:t>
            </a:r>
            <a:r>
              <a:rPr sz="1900" b="1" spc="110" dirty="0">
                <a:latin typeface="Tahoma"/>
                <a:cs typeface="Tahoma"/>
              </a:rPr>
              <a:t>support </a:t>
            </a:r>
            <a:r>
              <a:rPr sz="1900" b="1" spc="100" dirty="0">
                <a:latin typeface="Tahoma"/>
                <a:cs typeface="Tahoma"/>
              </a:rPr>
              <a:t>the </a:t>
            </a:r>
            <a:r>
              <a:rPr sz="1900" b="1" spc="105" dirty="0">
                <a:latin typeface="Tahoma"/>
                <a:cs typeface="Tahoma"/>
              </a:rPr>
              <a:t> </a:t>
            </a:r>
            <a:r>
              <a:rPr sz="1900" b="1" spc="110" dirty="0">
                <a:latin typeface="Tahoma"/>
                <a:cs typeface="Tahoma"/>
              </a:rPr>
              <a:t>cause</a:t>
            </a:r>
            <a:endParaRPr sz="1900">
              <a:latin typeface="Tahoma"/>
              <a:cs typeface="Tahoma"/>
            </a:endParaRPr>
          </a:p>
        </p:txBody>
      </p:sp>
      <p:pic>
        <p:nvPicPr>
          <p:cNvPr id="20" name="object 20"/>
          <p:cNvPicPr/>
          <p:nvPr/>
        </p:nvPicPr>
        <p:blipFill>
          <a:blip r:embed="rId8" cstate="print"/>
          <a:stretch>
            <a:fillRect/>
          </a:stretch>
        </p:blipFill>
        <p:spPr>
          <a:xfrm>
            <a:off x="2718282" y="1229029"/>
            <a:ext cx="794581" cy="826998"/>
          </a:xfrm>
          <a:prstGeom prst="rect">
            <a:avLst/>
          </a:prstGeom>
        </p:spPr>
      </p:pic>
      <p:grpSp>
        <p:nvGrpSpPr>
          <p:cNvPr id="21" name="object 21"/>
          <p:cNvGrpSpPr/>
          <p:nvPr/>
        </p:nvGrpSpPr>
        <p:grpSpPr>
          <a:xfrm>
            <a:off x="14108368" y="1269588"/>
            <a:ext cx="924560" cy="856615"/>
            <a:chOff x="14108368" y="1269588"/>
            <a:chExt cx="924560" cy="856615"/>
          </a:xfrm>
        </p:grpSpPr>
        <p:pic>
          <p:nvPicPr>
            <p:cNvPr id="22" name="object 22"/>
            <p:cNvPicPr/>
            <p:nvPr/>
          </p:nvPicPr>
          <p:blipFill>
            <a:blip r:embed="rId9" cstate="print"/>
            <a:stretch>
              <a:fillRect/>
            </a:stretch>
          </p:blipFill>
          <p:spPr>
            <a:xfrm>
              <a:off x="14543252" y="1288695"/>
              <a:ext cx="217442" cy="157036"/>
            </a:xfrm>
            <a:prstGeom prst="rect">
              <a:avLst/>
            </a:prstGeom>
          </p:spPr>
        </p:pic>
        <p:sp>
          <p:nvSpPr>
            <p:cNvPr id="23" name="object 23"/>
            <p:cNvSpPr/>
            <p:nvPr/>
          </p:nvSpPr>
          <p:spPr>
            <a:xfrm>
              <a:off x="14435882" y="1445731"/>
              <a:ext cx="450850" cy="480059"/>
            </a:xfrm>
            <a:custGeom>
              <a:avLst/>
              <a:gdLst/>
              <a:ahLst/>
              <a:cxnLst/>
              <a:rect l="l" t="t" r="r" b="b"/>
              <a:pathLst>
                <a:path w="450850" h="480060">
                  <a:moveTo>
                    <a:pt x="253291" y="479696"/>
                  </a:moveTo>
                  <a:lnTo>
                    <a:pt x="246098" y="479696"/>
                  </a:lnTo>
                  <a:lnTo>
                    <a:pt x="256188" y="471057"/>
                  </a:lnTo>
                  <a:lnTo>
                    <a:pt x="263848" y="460202"/>
                  </a:lnTo>
                  <a:lnTo>
                    <a:pt x="268712" y="448170"/>
                  </a:lnTo>
                  <a:lnTo>
                    <a:pt x="270415" y="435998"/>
                  </a:lnTo>
                  <a:lnTo>
                    <a:pt x="266598" y="413999"/>
                  </a:lnTo>
                  <a:lnTo>
                    <a:pt x="254979" y="396091"/>
                  </a:lnTo>
                  <a:lnTo>
                    <a:pt x="237497" y="384047"/>
                  </a:lnTo>
                  <a:lnTo>
                    <a:pt x="216091" y="379638"/>
                  </a:lnTo>
                  <a:lnTo>
                    <a:pt x="16769" y="379638"/>
                  </a:lnTo>
                  <a:lnTo>
                    <a:pt x="642" y="363447"/>
                  </a:lnTo>
                  <a:lnTo>
                    <a:pt x="1022" y="311880"/>
                  </a:lnTo>
                  <a:lnTo>
                    <a:pt x="9611" y="261187"/>
                  </a:lnTo>
                  <a:lnTo>
                    <a:pt x="30982" y="197073"/>
                  </a:lnTo>
                  <a:lnTo>
                    <a:pt x="55562" y="140791"/>
                  </a:lnTo>
                  <a:lnTo>
                    <a:pt x="81591" y="92642"/>
                  </a:lnTo>
                  <a:lnTo>
                    <a:pt x="107311" y="52927"/>
                  </a:lnTo>
                  <a:lnTo>
                    <a:pt x="130962" y="21945"/>
                  </a:lnTo>
                  <a:lnTo>
                    <a:pt x="150786" y="0"/>
                  </a:lnTo>
                  <a:lnTo>
                    <a:pt x="299480" y="0"/>
                  </a:lnTo>
                  <a:lnTo>
                    <a:pt x="333334" y="37248"/>
                  </a:lnTo>
                  <a:lnTo>
                    <a:pt x="363304" y="77322"/>
                  </a:lnTo>
                  <a:lnTo>
                    <a:pt x="389195" y="119939"/>
                  </a:lnTo>
                  <a:lnTo>
                    <a:pt x="410811" y="164817"/>
                  </a:lnTo>
                  <a:lnTo>
                    <a:pt x="427957" y="211672"/>
                  </a:lnTo>
                  <a:lnTo>
                    <a:pt x="440438" y="260223"/>
                  </a:lnTo>
                  <a:lnTo>
                    <a:pt x="448058" y="310187"/>
                  </a:lnTo>
                  <a:lnTo>
                    <a:pt x="450620" y="361282"/>
                  </a:lnTo>
                  <a:lnTo>
                    <a:pt x="449434" y="378071"/>
                  </a:lnTo>
                  <a:lnTo>
                    <a:pt x="446011" y="394139"/>
                  </a:lnTo>
                  <a:lnTo>
                    <a:pt x="440512" y="409324"/>
                  </a:lnTo>
                  <a:lnTo>
                    <a:pt x="433098" y="423463"/>
                  </a:lnTo>
                  <a:lnTo>
                    <a:pt x="253291" y="479696"/>
                  </a:lnTo>
                  <a:close/>
                </a:path>
              </a:pathLst>
            </a:custGeom>
            <a:solidFill>
              <a:srgbClr val="F58953"/>
            </a:solidFill>
          </p:spPr>
          <p:txBody>
            <a:bodyPr wrap="square" lIns="0" tIns="0" rIns="0" bIns="0" rtlCol="0"/>
            <a:lstStyle/>
            <a:p>
              <a:endParaRPr/>
            </a:p>
          </p:txBody>
        </p:sp>
        <p:sp>
          <p:nvSpPr>
            <p:cNvPr id="24" name="object 24"/>
            <p:cNvSpPr/>
            <p:nvPr/>
          </p:nvSpPr>
          <p:spPr>
            <a:xfrm>
              <a:off x="14126488" y="1661638"/>
              <a:ext cx="163195" cy="400685"/>
            </a:xfrm>
            <a:custGeom>
              <a:avLst/>
              <a:gdLst/>
              <a:ahLst/>
              <a:cxnLst/>
              <a:rect l="l" t="t" r="r" b="b"/>
              <a:pathLst>
                <a:path w="163194" h="400685">
                  <a:moveTo>
                    <a:pt x="163081" y="400232"/>
                  </a:moveTo>
                  <a:lnTo>
                    <a:pt x="0" y="400232"/>
                  </a:lnTo>
                  <a:lnTo>
                    <a:pt x="0" y="0"/>
                  </a:lnTo>
                  <a:lnTo>
                    <a:pt x="163081" y="0"/>
                  </a:lnTo>
                  <a:lnTo>
                    <a:pt x="163081" y="400232"/>
                  </a:lnTo>
                  <a:close/>
                </a:path>
              </a:pathLst>
            </a:custGeom>
            <a:solidFill>
              <a:srgbClr val="615285"/>
            </a:solidFill>
          </p:spPr>
          <p:txBody>
            <a:bodyPr wrap="square" lIns="0" tIns="0" rIns="0" bIns="0" rtlCol="0"/>
            <a:lstStyle/>
            <a:p>
              <a:endParaRPr/>
            </a:p>
          </p:txBody>
        </p:sp>
        <p:sp>
          <p:nvSpPr>
            <p:cNvPr id="25" name="object 25"/>
            <p:cNvSpPr/>
            <p:nvPr/>
          </p:nvSpPr>
          <p:spPr>
            <a:xfrm>
              <a:off x="14289570" y="1734408"/>
              <a:ext cx="725170" cy="373380"/>
            </a:xfrm>
            <a:custGeom>
              <a:avLst/>
              <a:gdLst/>
              <a:ahLst/>
              <a:cxnLst/>
              <a:rect l="l" t="t" r="r" b="b"/>
              <a:pathLst>
                <a:path w="725169" h="373380">
                  <a:moveTo>
                    <a:pt x="289923" y="372943"/>
                  </a:moveTo>
                  <a:lnTo>
                    <a:pt x="54360" y="291077"/>
                  </a:lnTo>
                  <a:lnTo>
                    <a:pt x="0" y="291077"/>
                  </a:lnTo>
                  <a:lnTo>
                    <a:pt x="0" y="0"/>
                  </a:lnTo>
                  <a:lnTo>
                    <a:pt x="72480" y="0"/>
                  </a:lnTo>
                  <a:lnTo>
                    <a:pt x="163081" y="90961"/>
                  </a:lnTo>
                  <a:lnTo>
                    <a:pt x="362403" y="90961"/>
                  </a:lnTo>
                  <a:lnTo>
                    <a:pt x="383861" y="95386"/>
                  </a:lnTo>
                  <a:lnTo>
                    <a:pt x="401336" y="107458"/>
                  </a:lnTo>
                  <a:lnTo>
                    <a:pt x="412926" y="125372"/>
                  </a:lnTo>
                  <a:lnTo>
                    <a:pt x="416728" y="147321"/>
                  </a:lnTo>
                  <a:lnTo>
                    <a:pt x="415749" y="156425"/>
                  </a:lnTo>
                  <a:lnTo>
                    <a:pt x="392354" y="191068"/>
                  </a:lnTo>
                  <a:lnTo>
                    <a:pt x="380814" y="196895"/>
                  </a:lnTo>
                  <a:lnTo>
                    <a:pt x="600596" y="128159"/>
                  </a:lnTo>
                  <a:lnTo>
                    <a:pt x="597689" y="129066"/>
                  </a:lnTo>
                  <a:lnTo>
                    <a:pt x="657799" y="110263"/>
                  </a:lnTo>
                  <a:lnTo>
                    <a:pt x="683042" y="110993"/>
                  </a:lnTo>
                  <a:lnTo>
                    <a:pt x="704435" y="122028"/>
                  </a:lnTo>
                  <a:lnTo>
                    <a:pt x="719262" y="140971"/>
                  </a:lnTo>
                  <a:lnTo>
                    <a:pt x="724807" y="165423"/>
                  </a:lnTo>
                  <a:lnTo>
                    <a:pt x="722038" y="182898"/>
                  </a:lnTo>
                  <a:lnTo>
                    <a:pt x="714230" y="198310"/>
                  </a:lnTo>
                  <a:lnTo>
                    <a:pt x="702134" y="210618"/>
                  </a:lnTo>
                  <a:lnTo>
                    <a:pt x="686501" y="218781"/>
                  </a:lnTo>
                  <a:lnTo>
                    <a:pt x="289923" y="372943"/>
                  </a:lnTo>
                  <a:close/>
                </a:path>
              </a:pathLst>
            </a:custGeom>
            <a:solidFill>
              <a:srgbClr val="FFDECF"/>
            </a:solidFill>
          </p:spPr>
          <p:txBody>
            <a:bodyPr wrap="square" lIns="0" tIns="0" rIns="0" bIns="0" rtlCol="0"/>
            <a:lstStyle/>
            <a:p>
              <a:endParaRPr/>
            </a:p>
          </p:txBody>
        </p:sp>
        <p:sp>
          <p:nvSpPr>
            <p:cNvPr id="26" name="object 26"/>
            <p:cNvSpPr/>
            <p:nvPr/>
          </p:nvSpPr>
          <p:spPr>
            <a:xfrm>
              <a:off x="14108366" y="1643455"/>
              <a:ext cx="199390" cy="436880"/>
            </a:xfrm>
            <a:custGeom>
              <a:avLst/>
              <a:gdLst/>
              <a:ahLst/>
              <a:cxnLst/>
              <a:rect l="l" t="t" r="r" b="b"/>
              <a:pathLst>
                <a:path w="199390" h="436880">
                  <a:moveTo>
                    <a:pt x="126834" y="309270"/>
                  </a:moveTo>
                  <a:lnTo>
                    <a:pt x="125412" y="302183"/>
                  </a:lnTo>
                  <a:lnTo>
                    <a:pt x="121526" y="296405"/>
                  </a:lnTo>
                  <a:lnTo>
                    <a:pt x="115773" y="292506"/>
                  </a:lnTo>
                  <a:lnTo>
                    <a:pt x="108712" y="291071"/>
                  </a:lnTo>
                  <a:lnTo>
                    <a:pt x="101663" y="292506"/>
                  </a:lnTo>
                  <a:lnTo>
                    <a:pt x="95910" y="296405"/>
                  </a:lnTo>
                  <a:lnTo>
                    <a:pt x="92024" y="302183"/>
                  </a:lnTo>
                  <a:lnTo>
                    <a:pt x="90601" y="309270"/>
                  </a:lnTo>
                  <a:lnTo>
                    <a:pt x="90601" y="327456"/>
                  </a:lnTo>
                  <a:lnTo>
                    <a:pt x="92024" y="334543"/>
                  </a:lnTo>
                  <a:lnTo>
                    <a:pt x="95910" y="340321"/>
                  </a:lnTo>
                  <a:lnTo>
                    <a:pt x="101663" y="344220"/>
                  </a:lnTo>
                  <a:lnTo>
                    <a:pt x="108712" y="345655"/>
                  </a:lnTo>
                  <a:lnTo>
                    <a:pt x="115773" y="344220"/>
                  </a:lnTo>
                  <a:lnTo>
                    <a:pt x="121526" y="340321"/>
                  </a:lnTo>
                  <a:lnTo>
                    <a:pt x="125412" y="334543"/>
                  </a:lnTo>
                  <a:lnTo>
                    <a:pt x="126834" y="327456"/>
                  </a:lnTo>
                  <a:lnTo>
                    <a:pt x="126834" y="309270"/>
                  </a:lnTo>
                  <a:close/>
                </a:path>
                <a:path w="199390" h="436880">
                  <a:moveTo>
                    <a:pt x="199313" y="18186"/>
                  </a:moveTo>
                  <a:lnTo>
                    <a:pt x="197891" y="11112"/>
                  </a:lnTo>
                  <a:lnTo>
                    <a:pt x="194005" y="5321"/>
                  </a:lnTo>
                  <a:lnTo>
                    <a:pt x="188252" y="1422"/>
                  </a:lnTo>
                  <a:lnTo>
                    <a:pt x="181203" y="0"/>
                  </a:lnTo>
                  <a:lnTo>
                    <a:pt x="163080" y="0"/>
                  </a:lnTo>
                  <a:lnTo>
                    <a:pt x="163080" y="36385"/>
                  </a:lnTo>
                  <a:lnTo>
                    <a:pt x="163080" y="400227"/>
                  </a:lnTo>
                  <a:lnTo>
                    <a:pt x="36233" y="400227"/>
                  </a:lnTo>
                  <a:lnTo>
                    <a:pt x="36233" y="36385"/>
                  </a:lnTo>
                  <a:lnTo>
                    <a:pt x="163080" y="36385"/>
                  </a:lnTo>
                  <a:lnTo>
                    <a:pt x="163080" y="0"/>
                  </a:lnTo>
                  <a:lnTo>
                    <a:pt x="18110" y="0"/>
                  </a:lnTo>
                  <a:lnTo>
                    <a:pt x="11061" y="1422"/>
                  </a:lnTo>
                  <a:lnTo>
                    <a:pt x="5308" y="5321"/>
                  </a:lnTo>
                  <a:lnTo>
                    <a:pt x="1422" y="11112"/>
                  </a:lnTo>
                  <a:lnTo>
                    <a:pt x="0" y="18186"/>
                  </a:lnTo>
                  <a:lnTo>
                    <a:pt x="0" y="418426"/>
                  </a:lnTo>
                  <a:lnTo>
                    <a:pt x="1422" y="425500"/>
                  </a:lnTo>
                  <a:lnTo>
                    <a:pt x="5308" y="431279"/>
                  </a:lnTo>
                  <a:lnTo>
                    <a:pt x="11061" y="435178"/>
                  </a:lnTo>
                  <a:lnTo>
                    <a:pt x="18110" y="436613"/>
                  </a:lnTo>
                  <a:lnTo>
                    <a:pt x="181203" y="436613"/>
                  </a:lnTo>
                  <a:lnTo>
                    <a:pt x="188252" y="435178"/>
                  </a:lnTo>
                  <a:lnTo>
                    <a:pt x="194005" y="431279"/>
                  </a:lnTo>
                  <a:lnTo>
                    <a:pt x="197891" y="425500"/>
                  </a:lnTo>
                  <a:lnTo>
                    <a:pt x="199313" y="418426"/>
                  </a:lnTo>
                  <a:lnTo>
                    <a:pt x="199313" y="400227"/>
                  </a:lnTo>
                  <a:lnTo>
                    <a:pt x="199313" y="36385"/>
                  </a:lnTo>
                  <a:lnTo>
                    <a:pt x="199313" y="18186"/>
                  </a:lnTo>
                  <a:close/>
                </a:path>
              </a:pathLst>
            </a:custGeom>
            <a:solidFill>
              <a:srgbClr val="000000"/>
            </a:solidFill>
          </p:spPr>
          <p:txBody>
            <a:bodyPr wrap="square" lIns="0" tIns="0" rIns="0" bIns="0" rtlCol="0"/>
            <a:lstStyle/>
            <a:p>
              <a:endParaRPr/>
            </a:p>
          </p:txBody>
        </p:sp>
        <p:pic>
          <p:nvPicPr>
            <p:cNvPr id="27" name="object 27"/>
            <p:cNvPicPr/>
            <p:nvPr/>
          </p:nvPicPr>
          <p:blipFill>
            <a:blip r:embed="rId10" cstate="print"/>
            <a:stretch>
              <a:fillRect/>
            </a:stretch>
          </p:blipFill>
          <p:spPr>
            <a:xfrm>
              <a:off x="14537961" y="1354770"/>
              <a:ext cx="240853" cy="109154"/>
            </a:xfrm>
            <a:prstGeom prst="rect">
              <a:avLst/>
            </a:prstGeom>
          </p:spPr>
        </p:pic>
        <p:sp>
          <p:nvSpPr>
            <p:cNvPr id="28" name="object 28"/>
            <p:cNvSpPr/>
            <p:nvPr/>
          </p:nvSpPr>
          <p:spPr>
            <a:xfrm>
              <a:off x="14417789" y="1269592"/>
              <a:ext cx="487045" cy="617855"/>
            </a:xfrm>
            <a:custGeom>
              <a:avLst/>
              <a:gdLst/>
              <a:ahLst/>
              <a:cxnLst/>
              <a:rect l="l" t="t" r="r" b="b"/>
              <a:pathLst>
                <a:path w="487044" h="617855">
                  <a:moveTo>
                    <a:pt x="362165" y="20205"/>
                  </a:moveTo>
                  <a:lnTo>
                    <a:pt x="361251" y="13144"/>
                  </a:lnTo>
                  <a:lnTo>
                    <a:pt x="353085" y="2654"/>
                  </a:lnTo>
                  <a:lnTo>
                    <a:pt x="346468" y="76"/>
                  </a:lnTo>
                  <a:lnTo>
                    <a:pt x="306933" y="6680"/>
                  </a:lnTo>
                  <a:lnTo>
                    <a:pt x="270624" y="11226"/>
                  </a:lnTo>
                  <a:lnTo>
                    <a:pt x="234175" y="12738"/>
                  </a:lnTo>
                  <a:lnTo>
                    <a:pt x="197726" y="11226"/>
                  </a:lnTo>
                  <a:lnTo>
                    <a:pt x="161417" y="6680"/>
                  </a:lnTo>
                  <a:lnTo>
                    <a:pt x="121500" y="0"/>
                  </a:lnTo>
                  <a:lnTo>
                    <a:pt x="114528" y="2971"/>
                  </a:lnTo>
                  <a:lnTo>
                    <a:pt x="106553" y="14592"/>
                  </a:lnTo>
                  <a:lnTo>
                    <a:pt x="106260" y="22199"/>
                  </a:lnTo>
                  <a:lnTo>
                    <a:pt x="158889" y="112560"/>
                  </a:lnTo>
                  <a:lnTo>
                    <a:pt x="163677" y="117957"/>
                  </a:lnTo>
                  <a:lnTo>
                    <a:pt x="169938" y="120980"/>
                  </a:lnTo>
                  <a:lnTo>
                    <a:pt x="176860" y="121424"/>
                  </a:lnTo>
                  <a:lnTo>
                    <a:pt x="183667" y="119087"/>
                  </a:lnTo>
                  <a:lnTo>
                    <a:pt x="189039" y="114274"/>
                  </a:lnTo>
                  <a:lnTo>
                    <a:pt x="192049" y="107988"/>
                  </a:lnTo>
                  <a:lnTo>
                    <a:pt x="192506" y="101028"/>
                  </a:lnTo>
                  <a:lnTo>
                    <a:pt x="190169" y="94195"/>
                  </a:lnTo>
                  <a:lnTo>
                    <a:pt x="160591" y="43395"/>
                  </a:lnTo>
                  <a:lnTo>
                    <a:pt x="198615" y="47802"/>
                  </a:lnTo>
                  <a:lnTo>
                    <a:pt x="236766" y="49123"/>
                  </a:lnTo>
                  <a:lnTo>
                    <a:pt x="274904" y="47383"/>
                  </a:lnTo>
                  <a:lnTo>
                    <a:pt x="313093" y="42532"/>
                  </a:lnTo>
                  <a:lnTo>
                    <a:pt x="290029" y="96164"/>
                  </a:lnTo>
                  <a:lnTo>
                    <a:pt x="288531" y="103238"/>
                  </a:lnTo>
                  <a:lnTo>
                    <a:pt x="289814" y="110083"/>
                  </a:lnTo>
                  <a:lnTo>
                    <a:pt x="293560" y="115963"/>
                  </a:lnTo>
                  <a:lnTo>
                    <a:pt x="299478" y="120078"/>
                  </a:lnTo>
                  <a:lnTo>
                    <a:pt x="306527" y="121577"/>
                  </a:lnTo>
                  <a:lnTo>
                    <a:pt x="313359" y="120281"/>
                  </a:lnTo>
                  <a:lnTo>
                    <a:pt x="319201" y="116509"/>
                  </a:lnTo>
                  <a:lnTo>
                    <a:pt x="323291" y="110591"/>
                  </a:lnTo>
                  <a:lnTo>
                    <a:pt x="362165" y="20205"/>
                  </a:lnTo>
                  <a:close/>
                </a:path>
                <a:path w="487044" h="617855">
                  <a:moveTo>
                    <a:pt x="486829" y="537438"/>
                  </a:moveTo>
                  <a:lnTo>
                    <a:pt x="484289" y="485559"/>
                  </a:lnTo>
                  <a:lnTo>
                    <a:pt x="476669" y="434505"/>
                  </a:lnTo>
                  <a:lnTo>
                    <a:pt x="464083" y="384606"/>
                  </a:lnTo>
                  <a:lnTo>
                    <a:pt x="446633" y="336156"/>
                  </a:lnTo>
                  <a:lnTo>
                    <a:pt x="424421" y="289483"/>
                  </a:lnTo>
                  <a:lnTo>
                    <a:pt x="397573" y="244906"/>
                  </a:lnTo>
                  <a:lnTo>
                    <a:pt x="366179" y="202730"/>
                  </a:lnTo>
                  <a:lnTo>
                    <a:pt x="330365" y="163258"/>
                  </a:lnTo>
                  <a:lnTo>
                    <a:pt x="322364" y="157949"/>
                  </a:lnTo>
                  <a:lnTo>
                    <a:pt x="164084" y="157949"/>
                  </a:lnTo>
                  <a:lnTo>
                    <a:pt x="132181" y="189979"/>
                  </a:lnTo>
                  <a:lnTo>
                    <a:pt x="106286" y="224815"/>
                  </a:lnTo>
                  <a:lnTo>
                    <a:pt x="79768" y="267106"/>
                  </a:lnTo>
                  <a:lnTo>
                    <a:pt x="54000" y="316230"/>
                  </a:lnTo>
                  <a:lnTo>
                    <a:pt x="30378" y="371538"/>
                  </a:lnTo>
                  <a:lnTo>
                    <a:pt x="10274" y="432371"/>
                  </a:lnTo>
                  <a:lnTo>
                    <a:pt x="1397" y="482384"/>
                  </a:lnTo>
                  <a:lnTo>
                    <a:pt x="0" y="510501"/>
                  </a:lnTo>
                  <a:lnTo>
                    <a:pt x="635" y="540562"/>
                  </a:lnTo>
                  <a:lnTo>
                    <a:pt x="2451" y="547560"/>
                  </a:lnTo>
                  <a:lnTo>
                    <a:pt x="6642" y="553123"/>
                  </a:lnTo>
                  <a:lnTo>
                    <a:pt x="12611" y="556704"/>
                  </a:lnTo>
                  <a:lnTo>
                    <a:pt x="19697" y="557758"/>
                  </a:lnTo>
                  <a:lnTo>
                    <a:pt x="26670" y="555955"/>
                  </a:lnTo>
                  <a:lnTo>
                    <a:pt x="32207" y="551751"/>
                  </a:lnTo>
                  <a:lnTo>
                    <a:pt x="35775" y="545769"/>
                  </a:lnTo>
                  <a:lnTo>
                    <a:pt x="36830" y="538619"/>
                  </a:lnTo>
                  <a:lnTo>
                    <a:pt x="36220" y="511556"/>
                  </a:lnTo>
                  <a:lnTo>
                    <a:pt x="37414" y="486422"/>
                  </a:lnTo>
                  <a:lnTo>
                    <a:pt x="45135" y="442290"/>
                  </a:lnTo>
                  <a:lnTo>
                    <a:pt x="63271" y="386981"/>
                  </a:lnTo>
                  <a:lnTo>
                    <a:pt x="84429" y="336575"/>
                  </a:lnTo>
                  <a:lnTo>
                    <a:pt x="107454" y="291592"/>
                  </a:lnTo>
                  <a:lnTo>
                    <a:pt x="131229" y="252552"/>
                  </a:lnTo>
                  <a:lnTo>
                    <a:pt x="154622" y="219964"/>
                  </a:lnTo>
                  <a:lnTo>
                    <a:pt x="176517" y="194335"/>
                  </a:lnTo>
                  <a:lnTo>
                    <a:pt x="310007" y="194335"/>
                  </a:lnTo>
                  <a:lnTo>
                    <a:pt x="342290" y="230924"/>
                  </a:lnTo>
                  <a:lnTo>
                    <a:pt x="370547" y="269849"/>
                  </a:lnTo>
                  <a:lnTo>
                    <a:pt x="394677" y="310845"/>
                  </a:lnTo>
                  <a:lnTo>
                    <a:pt x="414604" y="353656"/>
                  </a:lnTo>
                  <a:lnTo>
                    <a:pt x="430250" y="397979"/>
                  </a:lnTo>
                  <a:lnTo>
                    <a:pt x="441515" y="443572"/>
                  </a:lnTo>
                  <a:lnTo>
                    <a:pt x="448322" y="490143"/>
                  </a:lnTo>
                  <a:lnTo>
                    <a:pt x="450596" y="537413"/>
                  </a:lnTo>
                  <a:lnTo>
                    <a:pt x="449630" y="551281"/>
                  </a:lnTo>
                  <a:lnTo>
                    <a:pt x="446798" y="564807"/>
                  </a:lnTo>
                  <a:lnTo>
                    <a:pt x="442163" y="577799"/>
                  </a:lnTo>
                  <a:lnTo>
                    <a:pt x="435762" y="590067"/>
                  </a:lnTo>
                  <a:lnTo>
                    <a:pt x="433273" y="596849"/>
                  </a:lnTo>
                  <a:lnTo>
                    <a:pt x="433552" y="603821"/>
                  </a:lnTo>
                  <a:lnTo>
                    <a:pt x="436422" y="610171"/>
                  </a:lnTo>
                  <a:lnTo>
                    <a:pt x="441680" y="615099"/>
                  </a:lnTo>
                  <a:lnTo>
                    <a:pt x="448424" y="617588"/>
                  </a:lnTo>
                  <a:lnTo>
                    <a:pt x="455358" y="617308"/>
                  </a:lnTo>
                  <a:lnTo>
                    <a:pt x="481672" y="574738"/>
                  </a:lnTo>
                  <a:lnTo>
                    <a:pt x="485521" y="556323"/>
                  </a:lnTo>
                  <a:lnTo>
                    <a:pt x="486829" y="537438"/>
                  </a:lnTo>
                  <a:close/>
                </a:path>
              </a:pathLst>
            </a:custGeom>
            <a:solidFill>
              <a:srgbClr val="000000"/>
            </a:solidFill>
          </p:spPr>
          <p:txBody>
            <a:bodyPr wrap="square" lIns="0" tIns="0" rIns="0" bIns="0" rtlCol="0"/>
            <a:lstStyle/>
            <a:p>
              <a:endParaRPr/>
            </a:p>
          </p:txBody>
        </p:sp>
        <p:pic>
          <p:nvPicPr>
            <p:cNvPr id="29" name="object 29"/>
            <p:cNvPicPr/>
            <p:nvPr/>
          </p:nvPicPr>
          <p:blipFill>
            <a:blip r:embed="rId11" cstate="print"/>
            <a:stretch>
              <a:fillRect/>
            </a:stretch>
          </p:blipFill>
          <p:spPr>
            <a:xfrm>
              <a:off x="14606836" y="1507003"/>
              <a:ext cx="108733" cy="254693"/>
            </a:xfrm>
            <a:prstGeom prst="rect">
              <a:avLst/>
            </a:prstGeom>
          </p:spPr>
        </p:pic>
        <p:sp>
          <p:nvSpPr>
            <p:cNvPr id="30" name="object 30"/>
            <p:cNvSpPr/>
            <p:nvPr/>
          </p:nvSpPr>
          <p:spPr>
            <a:xfrm>
              <a:off x="14198968" y="1716226"/>
              <a:ext cx="833755" cy="410209"/>
            </a:xfrm>
            <a:custGeom>
              <a:avLst/>
              <a:gdLst/>
              <a:ahLst/>
              <a:cxnLst/>
              <a:rect l="l" t="t" r="r" b="b"/>
              <a:pathLst>
                <a:path w="833755" h="410210">
                  <a:moveTo>
                    <a:pt x="36233" y="254685"/>
                  </a:moveTo>
                  <a:lnTo>
                    <a:pt x="34810" y="247611"/>
                  </a:lnTo>
                  <a:lnTo>
                    <a:pt x="30924" y="241820"/>
                  </a:lnTo>
                  <a:lnTo>
                    <a:pt x="25171" y="237921"/>
                  </a:lnTo>
                  <a:lnTo>
                    <a:pt x="18110" y="236499"/>
                  </a:lnTo>
                  <a:lnTo>
                    <a:pt x="11061" y="237921"/>
                  </a:lnTo>
                  <a:lnTo>
                    <a:pt x="5308" y="241820"/>
                  </a:lnTo>
                  <a:lnTo>
                    <a:pt x="1422" y="247611"/>
                  </a:lnTo>
                  <a:lnTo>
                    <a:pt x="0" y="254685"/>
                  </a:lnTo>
                  <a:lnTo>
                    <a:pt x="0" y="291071"/>
                  </a:lnTo>
                  <a:lnTo>
                    <a:pt x="1422" y="298157"/>
                  </a:lnTo>
                  <a:lnTo>
                    <a:pt x="5308" y="303936"/>
                  </a:lnTo>
                  <a:lnTo>
                    <a:pt x="11061" y="307835"/>
                  </a:lnTo>
                  <a:lnTo>
                    <a:pt x="18110" y="309270"/>
                  </a:lnTo>
                  <a:lnTo>
                    <a:pt x="25171" y="307835"/>
                  </a:lnTo>
                  <a:lnTo>
                    <a:pt x="30924" y="303936"/>
                  </a:lnTo>
                  <a:lnTo>
                    <a:pt x="34810" y="298157"/>
                  </a:lnTo>
                  <a:lnTo>
                    <a:pt x="36233" y="291071"/>
                  </a:lnTo>
                  <a:lnTo>
                    <a:pt x="36233" y="254685"/>
                  </a:lnTo>
                  <a:close/>
                </a:path>
                <a:path w="833755" h="410210">
                  <a:moveTo>
                    <a:pt x="833526" y="183603"/>
                  </a:moveTo>
                  <a:lnTo>
                    <a:pt x="826173" y="151206"/>
                  </a:lnTo>
                  <a:lnTo>
                    <a:pt x="806526" y="126149"/>
                  </a:lnTo>
                  <a:lnTo>
                    <a:pt x="778230" y="111569"/>
                  </a:lnTo>
                  <a:lnTo>
                    <a:pt x="744880" y="110604"/>
                  </a:lnTo>
                  <a:lnTo>
                    <a:pt x="743775" y="110871"/>
                  </a:lnTo>
                  <a:lnTo>
                    <a:pt x="736346" y="113169"/>
                  </a:lnTo>
                  <a:lnTo>
                    <a:pt x="522173" y="180162"/>
                  </a:lnTo>
                  <a:lnTo>
                    <a:pt x="525475" y="163728"/>
                  </a:lnTo>
                  <a:lnTo>
                    <a:pt x="519785" y="135394"/>
                  </a:lnTo>
                  <a:lnTo>
                    <a:pt x="504253" y="112268"/>
                  </a:lnTo>
                  <a:lnTo>
                    <a:pt x="481215" y="96672"/>
                  </a:lnTo>
                  <a:lnTo>
                    <a:pt x="452996" y="90957"/>
                  </a:lnTo>
                  <a:lnTo>
                    <a:pt x="261188" y="90957"/>
                  </a:lnTo>
                  <a:lnTo>
                    <a:pt x="172491" y="1917"/>
                  </a:lnTo>
                  <a:lnTo>
                    <a:pt x="167881" y="0"/>
                  </a:lnTo>
                  <a:lnTo>
                    <a:pt x="90601" y="0"/>
                  </a:lnTo>
                  <a:lnTo>
                    <a:pt x="83540" y="1422"/>
                  </a:lnTo>
                  <a:lnTo>
                    <a:pt x="77787" y="5321"/>
                  </a:lnTo>
                  <a:lnTo>
                    <a:pt x="73901" y="11112"/>
                  </a:lnTo>
                  <a:lnTo>
                    <a:pt x="72478" y="18186"/>
                  </a:lnTo>
                  <a:lnTo>
                    <a:pt x="73901" y="25273"/>
                  </a:lnTo>
                  <a:lnTo>
                    <a:pt x="77787" y="31051"/>
                  </a:lnTo>
                  <a:lnTo>
                    <a:pt x="83540" y="34950"/>
                  </a:lnTo>
                  <a:lnTo>
                    <a:pt x="90601" y="36385"/>
                  </a:lnTo>
                  <a:lnTo>
                    <a:pt x="155575" y="36385"/>
                  </a:lnTo>
                  <a:lnTo>
                    <a:pt x="244259" y="125425"/>
                  </a:lnTo>
                  <a:lnTo>
                    <a:pt x="248869" y="127342"/>
                  </a:lnTo>
                  <a:lnTo>
                    <a:pt x="452996" y="127342"/>
                  </a:lnTo>
                  <a:lnTo>
                    <a:pt x="467258" y="130276"/>
                  </a:lnTo>
                  <a:lnTo>
                    <a:pt x="478917" y="138290"/>
                  </a:lnTo>
                  <a:lnTo>
                    <a:pt x="486664" y="150241"/>
                  </a:lnTo>
                  <a:lnTo>
                    <a:pt x="489216" y="164960"/>
                  </a:lnTo>
                  <a:lnTo>
                    <a:pt x="487172" y="175882"/>
                  </a:lnTo>
                  <a:lnTo>
                    <a:pt x="457390" y="200113"/>
                  </a:lnTo>
                  <a:lnTo>
                    <a:pt x="253682" y="200113"/>
                  </a:lnTo>
                  <a:lnTo>
                    <a:pt x="246621" y="201536"/>
                  </a:lnTo>
                  <a:lnTo>
                    <a:pt x="240868" y="205435"/>
                  </a:lnTo>
                  <a:lnTo>
                    <a:pt x="236982" y="211226"/>
                  </a:lnTo>
                  <a:lnTo>
                    <a:pt x="235559" y="218300"/>
                  </a:lnTo>
                  <a:lnTo>
                    <a:pt x="236982" y="225386"/>
                  </a:lnTo>
                  <a:lnTo>
                    <a:pt x="240868" y="231165"/>
                  </a:lnTo>
                  <a:lnTo>
                    <a:pt x="246621" y="235064"/>
                  </a:lnTo>
                  <a:lnTo>
                    <a:pt x="253682" y="236499"/>
                  </a:lnTo>
                  <a:lnTo>
                    <a:pt x="452996" y="236499"/>
                  </a:lnTo>
                  <a:lnTo>
                    <a:pt x="469506" y="233146"/>
                  </a:lnTo>
                  <a:lnTo>
                    <a:pt x="469646" y="233184"/>
                  </a:lnTo>
                  <a:lnTo>
                    <a:pt x="476796" y="232448"/>
                  </a:lnTo>
                  <a:lnTo>
                    <a:pt x="752779" y="146138"/>
                  </a:lnTo>
                  <a:lnTo>
                    <a:pt x="769708" y="146951"/>
                  </a:lnTo>
                  <a:lnTo>
                    <a:pt x="783907" y="154559"/>
                  </a:lnTo>
                  <a:lnTo>
                    <a:pt x="793661" y="167335"/>
                  </a:lnTo>
                  <a:lnTo>
                    <a:pt x="797280" y="183603"/>
                  </a:lnTo>
                  <a:lnTo>
                    <a:pt x="795413" y="195440"/>
                  </a:lnTo>
                  <a:lnTo>
                    <a:pt x="790143" y="205867"/>
                  </a:lnTo>
                  <a:lnTo>
                    <a:pt x="781951" y="214185"/>
                  </a:lnTo>
                  <a:lnTo>
                    <a:pt x="771359" y="219710"/>
                  </a:lnTo>
                  <a:lnTo>
                    <a:pt x="380174" y="371754"/>
                  </a:lnTo>
                  <a:lnTo>
                    <a:pt x="148983" y="291414"/>
                  </a:lnTo>
                  <a:lnTo>
                    <a:pt x="146977" y="291071"/>
                  </a:lnTo>
                  <a:lnTo>
                    <a:pt x="90601" y="291071"/>
                  </a:lnTo>
                  <a:lnTo>
                    <a:pt x="83540" y="292506"/>
                  </a:lnTo>
                  <a:lnTo>
                    <a:pt x="77787" y="296405"/>
                  </a:lnTo>
                  <a:lnTo>
                    <a:pt x="73901" y="302183"/>
                  </a:lnTo>
                  <a:lnTo>
                    <a:pt x="72478" y="309270"/>
                  </a:lnTo>
                  <a:lnTo>
                    <a:pt x="73901" y="316344"/>
                  </a:lnTo>
                  <a:lnTo>
                    <a:pt x="77787" y="322122"/>
                  </a:lnTo>
                  <a:lnTo>
                    <a:pt x="83540" y="326034"/>
                  </a:lnTo>
                  <a:lnTo>
                    <a:pt x="90601" y="327456"/>
                  </a:lnTo>
                  <a:lnTo>
                    <a:pt x="141909" y="327456"/>
                  </a:lnTo>
                  <a:lnTo>
                    <a:pt x="374586" y="408317"/>
                  </a:lnTo>
                  <a:lnTo>
                    <a:pt x="378650" y="409727"/>
                  </a:lnTo>
                  <a:lnTo>
                    <a:pt x="383070" y="409651"/>
                  </a:lnTo>
                  <a:lnTo>
                    <a:pt x="783272" y="254076"/>
                  </a:lnTo>
                  <a:lnTo>
                    <a:pt x="803808" y="243217"/>
                  </a:lnTo>
                  <a:lnTo>
                    <a:pt x="819670" y="226961"/>
                  </a:lnTo>
                  <a:lnTo>
                    <a:pt x="829906" y="206641"/>
                  </a:lnTo>
                  <a:lnTo>
                    <a:pt x="833526" y="183603"/>
                  </a:lnTo>
                  <a:close/>
                </a:path>
              </a:pathLst>
            </a:custGeom>
            <a:solidFill>
              <a:srgbClr val="000000"/>
            </a:solidFill>
          </p:spPr>
          <p:txBody>
            <a:bodyPr wrap="square" lIns="0" tIns="0" rIns="0" bIns="0" rtlCol="0"/>
            <a:lstStyle/>
            <a:p>
              <a:endParaRPr/>
            </a:p>
          </p:txBody>
        </p:sp>
      </p:grpSp>
      <p:grpSp>
        <p:nvGrpSpPr>
          <p:cNvPr id="31" name="object 31"/>
          <p:cNvGrpSpPr/>
          <p:nvPr/>
        </p:nvGrpSpPr>
        <p:grpSpPr>
          <a:xfrm>
            <a:off x="14996732" y="8154913"/>
            <a:ext cx="1000125" cy="999490"/>
            <a:chOff x="14996732" y="8154913"/>
            <a:chExt cx="1000125" cy="999490"/>
          </a:xfrm>
        </p:grpSpPr>
        <p:sp>
          <p:nvSpPr>
            <p:cNvPr id="32" name="object 32"/>
            <p:cNvSpPr/>
            <p:nvPr/>
          </p:nvSpPr>
          <p:spPr>
            <a:xfrm>
              <a:off x="14996731" y="8197481"/>
              <a:ext cx="1000125" cy="956944"/>
            </a:xfrm>
            <a:custGeom>
              <a:avLst/>
              <a:gdLst/>
              <a:ahLst/>
              <a:cxnLst/>
              <a:rect l="l" t="t" r="r" b="b"/>
              <a:pathLst>
                <a:path w="1000125" h="956945">
                  <a:moveTo>
                    <a:pt x="170230" y="553262"/>
                  </a:moveTo>
                  <a:lnTo>
                    <a:pt x="168554" y="544995"/>
                  </a:lnTo>
                  <a:lnTo>
                    <a:pt x="163982" y="538226"/>
                  </a:lnTo>
                  <a:lnTo>
                    <a:pt x="157213" y="533654"/>
                  </a:lnTo>
                  <a:lnTo>
                    <a:pt x="148945" y="531977"/>
                  </a:lnTo>
                  <a:lnTo>
                    <a:pt x="140690" y="533654"/>
                  </a:lnTo>
                  <a:lnTo>
                    <a:pt x="133921" y="538226"/>
                  </a:lnTo>
                  <a:lnTo>
                    <a:pt x="129349" y="544995"/>
                  </a:lnTo>
                  <a:lnTo>
                    <a:pt x="127673" y="553262"/>
                  </a:lnTo>
                  <a:lnTo>
                    <a:pt x="129349" y="561517"/>
                  </a:lnTo>
                  <a:lnTo>
                    <a:pt x="133921" y="568286"/>
                  </a:lnTo>
                  <a:lnTo>
                    <a:pt x="140690" y="572858"/>
                  </a:lnTo>
                  <a:lnTo>
                    <a:pt x="148945" y="574535"/>
                  </a:lnTo>
                  <a:lnTo>
                    <a:pt x="157213" y="572858"/>
                  </a:lnTo>
                  <a:lnTo>
                    <a:pt x="163982" y="568286"/>
                  </a:lnTo>
                  <a:lnTo>
                    <a:pt x="168554" y="561517"/>
                  </a:lnTo>
                  <a:lnTo>
                    <a:pt x="170230" y="553262"/>
                  </a:lnTo>
                  <a:close/>
                </a:path>
                <a:path w="1000125" h="956945">
                  <a:moveTo>
                    <a:pt x="234061" y="106387"/>
                  </a:moveTo>
                  <a:lnTo>
                    <a:pt x="232384" y="98132"/>
                  </a:lnTo>
                  <a:lnTo>
                    <a:pt x="227812" y="91363"/>
                  </a:lnTo>
                  <a:lnTo>
                    <a:pt x="221056" y="86791"/>
                  </a:lnTo>
                  <a:lnTo>
                    <a:pt x="212788" y="85115"/>
                  </a:lnTo>
                  <a:lnTo>
                    <a:pt x="204520" y="86791"/>
                  </a:lnTo>
                  <a:lnTo>
                    <a:pt x="197764" y="91363"/>
                  </a:lnTo>
                  <a:lnTo>
                    <a:pt x="193192" y="98132"/>
                  </a:lnTo>
                  <a:lnTo>
                    <a:pt x="191503" y="106387"/>
                  </a:lnTo>
                  <a:lnTo>
                    <a:pt x="193192" y="114655"/>
                  </a:lnTo>
                  <a:lnTo>
                    <a:pt x="197764" y="121424"/>
                  </a:lnTo>
                  <a:lnTo>
                    <a:pt x="204520" y="125996"/>
                  </a:lnTo>
                  <a:lnTo>
                    <a:pt x="212788" y="127673"/>
                  </a:lnTo>
                  <a:lnTo>
                    <a:pt x="221056" y="125996"/>
                  </a:lnTo>
                  <a:lnTo>
                    <a:pt x="227812" y="121424"/>
                  </a:lnTo>
                  <a:lnTo>
                    <a:pt x="232384" y="114655"/>
                  </a:lnTo>
                  <a:lnTo>
                    <a:pt x="234061" y="106387"/>
                  </a:lnTo>
                  <a:close/>
                </a:path>
                <a:path w="1000125" h="956945">
                  <a:moveTo>
                    <a:pt x="276631" y="468134"/>
                  </a:moveTo>
                  <a:lnTo>
                    <a:pt x="274942" y="459879"/>
                  </a:lnTo>
                  <a:lnTo>
                    <a:pt x="270370" y="453110"/>
                  </a:lnTo>
                  <a:lnTo>
                    <a:pt x="263613" y="448538"/>
                  </a:lnTo>
                  <a:lnTo>
                    <a:pt x="255346" y="446862"/>
                  </a:lnTo>
                  <a:lnTo>
                    <a:pt x="247078" y="448538"/>
                  </a:lnTo>
                  <a:lnTo>
                    <a:pt x="240322" y="453110"/>
                  </a:lnTo>
                  <a:lnTo>
                    <a:pt x="235750" y="459879"/>
                  </a:lnTo>
                  <a:lnTo>
                    <a:pt x="234061" y="468134"/>
                  </a:lnTo>
                  <a:lnTo>
                    <a:pt x="235750" y="476402"/>
                  </a:lnTo>
                  <a:lnTo>
                    <a:pt x="240322" y="483171"/>
                  </a:lnTo>
                  <a:lnTo>
                    <a:pt x="247078" y="487743"/>
                  </a:lnTo>
                  <a:lnTo>
                    <a:pt x="255346" y="489419"/>
                  </a:lnTo>
                  <a:lnTo>
                    <a:pt x="263613" y="487743"/>
                  </a:lnTo>
                  <a:lnTo>
                    <a:pt x="270370" y="483171"/>
                  </a:lnTo>
                  <a:lnTo>
                    <a:pt x="274942" y="476402"/>
                  </a:lnTo>
                  <a:lnTo>
                    <a:pt x="276631" y="468134"/>
                  </a:lnTo>
                  <a:close/>
                </a:path>
                <a:path w="1000125" h="956945">
                  <a:moveTo>
                    <a:pt x="595820" y="319189"/>
                  </a:moveTo>
                  <a:lnTo>
                    <a:pt x="594131" y="310921"/>
                  </a:lnTo>
                  <a:lnTo>
                    <a:pt x="589559" y="304152"/>
                  </a:lnTo>
                  <a:lnTo>
                    <a:pt x="582803" y="299580"/>
                  </a:lnTo>
                  <a:lnTo>
                    <a:pt x="574535" y="297903"/>
                  </a:lnTo>
                  <a:lnTo>
                    <a:pt x="566267" y="299580"/>
                  </a:lnTo>
                  <a:lnTo>
                    <a:pt x="559511" y="304152"/>
                  </a:lnTo>
                  <a:lnTo>
                    <a:pt x="554939" y="310921"/>
                  </a:lnTo>
                  <a:lnTo>
                    <a:pt x="553250" y="319189"/>
                  </a:lnTo>
                  <a:lnTo>
                    <a:pt x="554939" y="327444"/>
                  </a:lnTo>
                  <a:lnTo>
                    <a:pt x="559511" y="334213"/>
                  </a:lnTo>
                  <a:lnTo>
                    <a:pt x="566267" y="338785"/>
                  </a:lnTo>
                  <a:lnTo>
                    <a:pt x="574535" y="340461"/>
                  </a:lnTo>
                  <a:lnTo>
                    <a:pt x="582803" y="338785"/>
                  </a:lnTo>
                  <a:lnTo>
                    <a:pt x="589559" y="334213"/>
                  </a:lnTo>
                  <a:lnTo>
                    <a:pt x="594131" y="327444"/>
                  </a:lnTo>
                  <a:lnTo>
                    <a:pt x="595820" y="319189"/>
                  </a:lnTo>
                  <a:close/>
                </a:path>
                <a:path w="1000125" h="956945">
                  <a:moveTo>
                    <a:pt x="617093" y="21272"/>
                  </a:moveTo>
                  <a:lnTo>
                    <a:pt x="615416" y="13017"/>
                  </a:lnTo>
                  <a:lnTo>
                    <a:pt x="610844" y="6248"/>
                  </a:lnTo>
                  <a:lnTo>
                    <a:pt x="604075" y="1676"/>
                  </a:lnTo>
                  <a:lnTo>
                    <a:pt x="595820" y="0"/>
                  </a:lnTo>
                  <a:lnTo>
                    <a:pt x="587552" y="1676"/>
                  </a:lnTo>
                  <a:lnTo>
                    <a:pt x="580783" y="6248"/>
                  </a:lnTo>
                  <a:lnTo>
                    <a:pt x="576211" y="13017"/>
                  </a:lnTo>
                  <a:lnTo>
                    <a:pt x="574535" y="21272"/>
                  </a:lnTo>
                  <a:lnTo>
                    <a:pt x="576211" y="29540"/>
                  </a:lnTo>
                  <a:lnTo>
                    <a:pt x="580783" y="36309"/>
                  </a:lnTo>
                  <a:lnTo>
                    <a:pt x="587552" y="40881"/>
                  </a:lnTo>
                  <a:lnTo>
                    <a:pt x="595820" y="42557"/>
                  </a:lnTo>
                  <a:lnTo>
                    <a:pt x="604075" y="40881"/>
                  </a:lnTo>
                  <a:lnTo>
                    <a:pt x="610844" y="36309"/>
                  </a:lnTo>
                  <a:lnTo>
                    <a:pt x="615416" y="29540"/>
                  </a:lnTo>
                  <a:lnTo>
                    <a:pt x="617093" y="21272"/>
                  </a:lnTo>
                  <a:close/>
                </a:path>
                <a:path w="1000125" h="956945">
                  <a:moveTo>
                    <a:pt x="638581" y="122135"/>
                  </a:moveTo>
                  <a:lnTo>
                    <a:pt x="638378" y="121081"/>
                  </a:lnTo>
                  <a:lnTo>
                    <a:pt x="638378" y="120865"/>
                  </a:lnTo>
                  <a:lnTo>
                    <a:pt x="638200" y="119799"/>
                  </a:lnTo>
                  <a:lnTo>
                    <a:pt x="638162" y="119583"/>
                  </a:lnTo>
                  <a:lnTo>
                    <a:pt x="638162" y="119710"/>
                  </a:lnTo>
                  <a:lnTo>
                    <a:pt x="638111" y="119583"/>
                  </a:lnTo>
                  <a:lnTo>
                    <a:pt x="637946" y="118732"/>
                  </a:lnTo>
                  <a:lnTo>
                    <a:pt x="637768" y="117665"/>
                  </a:lnTo>
                  <a:lnTo>
                    <a:pt x="637730" y="117462"/>
                  </a:lnTo>
                  <a:lnTo>
                    <a:pt x="637730" y="117665"/>
                  </a:lnTo>
                  <a:lnTo>
                    <a:pt x="637311" y="116814"/>
                  </a:lnTo>
                  <a:lnTo>
                    <a:pt x="636879" y="115760"/>
                  </a:lnTo>
                  <a:lnTo>
                    <a:pt x="637095" y="115963"/>
                  </a:lnTo>
                  <a:lnTo>
                    <a:pt x="636968" y="115760"/>
                  </a:lnTo>
                  <a:lnTo>
                    <a:pt x="636460" y="114909"/>
                  </a:lnTo>
                  <a:lnTo>
                    <a:pt x="635177" y="112356"/>
                  </a:lnTo>
                  <a:lnTo>
                    <a:pt x="634961" y="111925"/>
                  </a:lnTo>
                  <a:lnTo>
                    <a:pt x="634961" y="112356"/>
                  </a:lnTo>
                  <a:lnTo>
                    <a:pt x="634326" y="111506"/>
                  </a:lnTo>
                  <a:lnTo>
                    <a:pt x="633907" y="110858"/>
                  </a:lnTo>
                  <a:lnTo>
                    <a:pt x="633691" y="110439"/>
                  </a:lnTo>
                  <a:lnTo>
                    <a:pt x="632409" y="109372"/>
                  </a:lnTo>
                  <a:lnTo>
                    <a:pt x="632066" y="109029"/>
                  </a:lnTo>
                  <a:lnTo>
                    <a:pt x="630707" y="107886"/>
                  </a:lnTo>
                  <a:lnTo>
                    <a:pt x="630288" y="107454"/>
                  </a:lnTo>
                  <a:lnTo>
                    <a:pt x="629856" y="107238"/>
                  </a:lnTo>
                  <a:lnTo>
                    <a:pt x="628802" y="106603"/>
                  </a:lnTo>
                  <a:lnTo>
                    <a:pt x="629005" y="106603"/>
                  </a:lnTo>
                  <a:lnTo>
                    <a:pt x="627951" y="105968"/>
                  </a:lnTo>
                  <a:lnTo>
                    <a:pt x="627380" y="105537"/>
                  </a:lnTo>
                  <a:lnTo>
                    <a:pt x="627100" y="105333"/>
                  </a:lnTo>
                  <a:lnTo>
                    <a:pt x="627303" y="105537"/>
                  </a:lnTo>
                  <a:lnTo>
                    <a:pt x="626249" y="104902"/>
                  </a:lnTo>
                  <a:lnTo>
                    <a:pt x="625182" y="104482"/>
                  </a:lnTo>
                  <a:lnTo>
                    <a:pt x="625398" y="104482"/>
                  </a:lnTo>
                  <a:lnTo>
                    <a:pt x="624332" y="104051"/>
                  </a:lnTo>
                  <a:lnTo>
                    <a:pt x="623049" y="103632"/>
                  </a:lnTo>
                  <a:lnTo>
                    <a:pt x="623481" y="103632"/>
                  </a:lnTo>
                  <a:lnTo>
                    <a:pt x="622414" y="103416"/>
                  </a:lnTo>
                  <a:lnTo>
                    <a:pt x="619417" y="102958"/>
                  </a:lnTo>
                  <a:lnTo>
                    <a:pt x="609320" y="102781"/>
                  </a:lnTo>
                  <a:lnTo>
                    <a:pt x="582320" y="102755"/>
                  </a:lnTo>
                  <a:lnTo>
                    <a:pt x="528574" y="102781"/>
                  </a:lnTo>
                  <a:lnTo>
                    <a:pt x="507288" y="124053"/>
                  </a:lnTo>
                  <a:lnTo>
                    <a:pt x="508977" y="132283"/>
                  </a:lnTo>
                  <a:lnTo>
                    <a:pt x="513537" y="138976"/>
                  </a:lnTo>
                  <a:lnTo>
                    <a:pt x="520306" y="143471"/>
                  </a:lnTo>
                  <a:lnTo>
                    <a:pt x="528574" y="145122"/>
                  </a:lnTo>
                  <a:lnTo>
                    <a:pt x="565810" y="145122"/>
                  </a:lnTo>
                  <a:lnTo>
                    <a:pt x="401535" y="309397"/>
                  </a:lnTo>
                  <a:lnTo>
                    <a:pt x="382727" y="281101"/>
                  </a:lnTo>
                  <a:lnTo>
                    <a:pt x="353441" y="237045"/>
                  </a:lnTo>
                  <a:lnTo>
                    <a:pt x="346786" y="230733"/>
                  </a:lnTo>
                  <a:lnTo>
                    <a:pt x="338467" y="227812"/>
                  </a:lnTo>
                  <a:lnTo>
                    <a:pt x="329717" y="228460"/>
                  </a:lnTo>
                  <a:lnTo>
                    <a:pt x="321741" y="232791"/>
                  </a:lnTo>
                  <a:lnTo>
                    <a:pt x="71069" y="452183"/>
                  </a:lnTo>
                  <a:lnTo>
                    <a:pt x="65887" y="458876"/>
                  </a:lnTo>
                  <a:lnTo>
                    <a:pt x="63804" y="466788"/>
                  </a:lnTo>
                  <a:lnTo>
                    <a:pt x="64871" y="474891"/>
                  </a:lnTo>
                  <a:lnTo>
                    <a:pt x="69151" y="482180"/>
                  </a:lnTo>
                  <a:lnTo>
                    <a:pt x="75844" y="487362"/>
                  </a:lnTo>
                  <a:lnTo>
                    <a:pt x="83756" y="489445"/>
                  </a:lnTo>
                  <a:lnTo>
                    <a:pt x="91859" y="488378"/>
                  </a:lnTo>
                  <a:lnTo>
                    <a:pt x="99161" y="484098"/>
                  </a:lnTo>
                  <a:lnTo>
                    <a:pt x="331317" y="281101"/>
                  </a:lnTo>
                  <a:lnTo>
                    <a:pt x="380466" y="354723"/>
                  </a:lnTo>
                  <a:lnTo>
                    <a:pt x="387388" y="361327"/>
                  </a:lnTo>
                  <a:lnTo>
                    <a:pt x="396049" y="364134"/>
                  </a:lnTo>
                  <a:lnTo>
                    <a:pt x="405130" y="363042"/>
                  </a:lnTo>
                  <a:lnTo>
                    <a:pt x="413232" y="357911"/>
                  </a:lnTo>
                  <a:lnTo>
                    <a:pt x="461759" y="309397"/>
                  </a:lnTo>
                  <a:lnTo>
                    <a:pt x="596023" y="175120"/>
                  </a:lnTo>
                  <a:lnTo>
                    <a:pt x="596023" y="212369"/>
                  </a:lnTo>
                  <a:lnTo>
                    <a:pt x="597700" y="220624"/>
                  </a:lnTo>
                  <a:lnTo>
                    <a:pt x="602272" y="227393"/>
                  </a:lnTo>
                  <a:lnTo>
                    <a:pt x="609041" y="231965"/>
                  </a:lnTo>
                  <a:lnTo>
                    <a:pt x="617308" y="233641"/>
                  </a:lnTo>
                  <a:lnTo>
                    <a:pt x="625563" y="231965"/>
                  </a:lnTo>
                  <a:lnTo>
                    <a:pt x="632333" y="227393"/>
                  </a:lnTo>
                  <a:lnTo>
                    <a:pt x="636905" y="220624"/>
                  </a:lnTo>
                  <a:lnTo>
                    <a:pt x="638581" y="212369"/>
                  </a:lnTo>
                  <a:lnTo>
                    <a:pt x="638581" y="175120"/>
                  </a:lnTo>
                  <a:lnTo>
                    <a:pt x="638581" y="122135"/>
                  </a:lnTo>
                  <a:close/>
                </a:path>
                <a:path w="1000125" h="956945">
                  <a:moveTo>
                    <a:pt x="1000125" y="935050"/>
                  </a:moveTo>
                  <a:lnTo>
                    <a:pt x="998435" y="927430"/>
                  </a:lnTo>
                  <a:lnTo>
                    <a:pt x="993863" y="921080"/>
                  </a:lnTo>
                  <a:lnTo>
                    <a:pt x="987107" y="916000"/>
                  </a:lnTo>
                  <a:lnTo>
                    <a:pt x="978839" y="914730"/>
                  </a:lnTo>
                  <a:lnTo>
                    <a:pt x="978839" y="871550"/>
                  </a:lnTo>
                  <a:lnTo>
                    <a:pt x="978839" y="849960"/>
                  </a:lnTo>
                  <a:lnTo>
                    <a:pt x="977163" y="842340"/>
                  </a:lnTo>
                  <a:lnTo>
                    <a:pt x="972591" y="835990"/>
                  </a:lnTo>
                  <a:lnTo>
                    <a:pt x="965822" y="830910"/>
                  </a:lnTo>
                  <a:lnTo>
                    <a:pt x="957567" y="829640"/>
                  </a:lnTo>
                  <a:lnTo>
                    <a:pt x="957567" y="786460"/>
                  </a:lnTo>
                  <a:lnTo>
                    <a:pt x="965822" y="785190"/>
                  </a:lnTo>
                  <a:lnTo>
                    <a:pt x="972591" y="780110"/>
                  </a:lnTo>
                  <a:lnTo>
                    <a:pt x="977163" y="773760"/>
                  </a:lnTo>
                  <a:lnTo>
                    <a:pt x="978839" y="764870"/>
                  </a:lnTo>
                  <a:lnTo>
                    <a:pt x="978839" y="744550"/>
                  </a:lnTo>
                  <a:lnTo>
                    <a:pt x="978839" y="701370"/>
                  </a:lnTo>
                  <a:lnTo>
                    <a:pt x="978839" y="679780"/>
                  </a:lnTo>
                  <a:lnTo>
                    <a:pt x="977163" y="672160"/>
                  </a:lnTo>
                  <a:lnTo>
                    <a:pt x="972591" y="665810"/>
                  </a:lnTo>
                  <a:lnTo>
                    <a:pt x="965822" y="660730"/>
                  </a:lnTo>
                  <a:lnTo>
                    <a:pt x="957567" y="659460"/>
                  </a:lnTo>
                  <a:lnTo>
                    <a:pt x="957567" y="616280"/>
                  </a:lnTo>
                  <a:lnTo>
                    <a:pt x="965822" y="615010"/>
                  </a:lnTo>
                  <a:lnTo>
                    <a:pt x="972591" y="609930"/>
                  </a:lnTo>
                  <a:lnTo>
                    <a:pt x="977163" y="603580"/>
                  </a:lnTo>
                  <a:lnTo>
                    <a:pt x="978839" y="594690"/>
                  </a:lnTo>
                  <a:lnTo>
                    <a:pt x="978839" y="574370"/>
                  </a:lnTo>
                  <a:lnTo>
                    <a:pt x="978839" y="531190"/>
                  </a:lnTo>
                  <a:lnTo>
                    <a:pt x="978839" y="509600"/>
                  </a:lnTo>
                  <a:lnTo>
                    <a:pt x="977163" y="501980"/>
                  </a:lnTo>
                  <a:lnTo>
                    <a:pt x="972591" y="495630"/>
                  </a:lnTo>
                  <a:lnTo>
                    <a:pt x="965822" y="490550"/>
                  </a:lnTo>
                  <a:lnTo>
                    <a:pt x="957567" y="489280"/>
                  </a:lnTo>
                  <a:lnTo>
                    <a:pt x="957567" y="446100"/>
                  </a:lnTo>
                  <a:lnTo>
                    <a:pt x="965822" y="444830"/>
                  </a:lnTo>
                  <a:lnTo>
                    <a:pt x="972591" y="439750"/>
                  </a:lnTo>
                  <a:lnTo>
                    <a:pt x="977163" y="433400"/>
                  </a:lnTo>
                  <a:lnTo>
                    <a:pt x="978839" y="424510"/>
                  </a:lnTo>
                  <a:lnTo>
                    <a:pt x="978839" y="404190"/>
                  </a:lnTo>
                  <a:lnTo>
                    <a:pt x="978839" y="361010"/>
                  </a:lnTo>
                  <a:lnTo>
                    <a:pt x="978839" y="339420"/>
                  </a:lnTo>
                  <a:lnTo>
                    <a:pt x="977163" y="331800"/>
                  </a:lnTo>
                  <a:lnTo>
                    <a:pt x="972591" y="324180"/>
                  </a:lnTo>
                  <a:lnTo>
                    <a:pt x="965822" y="320370"/>
                  </a:lnTo>
                  <a:lnTo>
                    <a:pt x="957567" y="319100"/>
                  </a:lnTo>
                  <a:lnTo>
                    <a:pt x="957567" y="275920"/>
                  </a:lnTo>
                  <a:lnTo>
                    <a:pt x="965822" y="274650"/>
                  </a:lnTo>
                  <a:lnTo>
                    <a:pt x="972591" y="269570"/>
                  </a:lnTo>
                  <a:lnTo>
                    <a:pt x="977163" y="263220"/>
                  </a:lnTo>
                  <a:lnTo>
                    <a:pt x="978839" y="254330"/>
                  </a:lnTo>
                  <a:lnTo>
                    <a:pt x="978839" y="234010"/>
                  </a:lnTo>
                  <a:lnTo>
                    <a:pt x="978839" y="190830"/>
                  </a:lnTo>
                  <a:lnTo>
                    <a:pt x="978839" y="169240"/>
                  </a:lnTo>
                  <a:lnTo>
                    <a:pt x="977163" y="161620"/>
                  </a:lnTo>
                  <a:lnTo>
                    <a:pt x="972591" y="154000"/>
                  </a:lnTo>
                  <a:lnTo>
                    <a:pt x="965822" y="150190"/>
                  </a:lnTo>
                  <a:lnTo>
                    <a:pt x="957567" y="148920"/>
                  </a:lnTo>
                  <a:lnTo>
                    <a:pt x="957567" y="105740"/>
                  </a:lnTo>
                  <a:lnTo>
                    <a:pt x="957567" y="84150"/>
                  </a:lnTo>
                  <a:lnTo>
                    <a:pt x="955878" y="76530"/>
                  </a:lnTo>
                  <a:lnTo>
                    <a:pt x="951306" y="68910"/>
                  </a:lnTo>
                  <a:lnTo>
                    <a:pt x="944549" y="65100"/>
                  </a:lnTo>
                  <a:lnTo>
                    <a:pt x="936282" y="63830"/>
                  </a:lnTo>
                  <a:lnTo>
                    <a:pt x="936282" y="190830"/>
                  </a:lnTo>
                  <a:lnTo>
                    <a:pt x="936282" y="234010"/>
                  </a:lnTo>
                  <a:lnTo>
                    <a:pt x="936282" y="914730"/>
                  </a:lnTo>
                  <a:lnTo>
                    <a:pt x="744766" y="914730"/>
                  </a:lnTo>
                  <a:lnTo>
                    <a:pt x="744766" y="871550"/>
                  </a:lnTo>
                  <a:lnTo>
                    <a:pt x="936282" y="871550"/>
                  </a:lnTo>
                  <a:lnTo>
                    <a:pt x="936282" y="744550"/>
                  </a:lnTo>
                  <a:lnTo>
                    <a:pt x="914996" y="744550"/>
                  </a:lnTo>
                  <a:lnTo>
                    <a:pt x="914996" y="786460"/>
                  </a:lnTo>
                  <a:lnTo>
                    <a:pt x="914996" y="829640"/>
                  </a:lnTo>
                  <a:lnTo>
                    <a:pt x="723493" y="829640"/>
                  </a:lnTo>
                  <a:lnTo>
                    <a:pt x="723493" y="786460"/>
                  </a:lnTo>
                  <a:lnTo>
                    <a:pt x="914996" y="786460"/>
                  </a:lnTo>
                  <a:lnTo>
                    <a:pt x="914996" y="744550"/>
                  </a:lnTo>
                  <a:lnTo>
                    <a:pt x="744766" y="744550"/>
                  </a:lnTo>
                  <a:lnTo>
                    <a:pt x="744766" y="701370"/>
                  </a:lnTo>
                  <a:lnTo>
                    <a:pt x="936282" y="701370"/>
                  </a:lnTo>
                  <a:lnTo>
                    <a:pt x="936282" y="574370"/>
                  </a:lnTo>
                  <a:lnTo>
                    <a:pt x="914996" y="574370"/>
                  </a:lnTo>
                  <a:lnTo>
                    <a:pt x="914996" y="616280"/>
                  </a:lnTo>
                  <a:lnTo>
                    <a:pt x="914996" y="659460"/>
                  </a:lnTo>
                  <a:lnTo>
                    <a:pt x="723493" y="659460"/>
                  </a:lnTo>
                  <a:lnTo>
                    <a:pt x="723493" y="616280"/>
                  </a:lnTo>
                  <a:lnTo>
                    <a:pt x="914996" y="616280"/>
                  </a:lnTo>
                  <a:lnTo>
                    <a:pt x="914996" y="574370"/>
                  </a:lnTo>
                  <a:lnTo>
                    <a:pt x="744766" y="574370"/>
                  </a:lnTo>
                  <a:lnTo>
                    <a:pt x="744766" y="531190"/>
                  </a:lnTo>
                  <a:lnTo>
                    <a:pt x="936282" y="531190"/>
                  </a:lnTo>
                  <a:lnTo>
                    <a:pt x="936282" y="404190"/>
                  </a:lnTo>
                  <a:lnTo>
                    <a:pt x="914996" y="404190"/>
                  </a:lnTo>
                  <a:lnTo>
                    <a:pt x="914996" y="446100"/>
                  </a:lnTo>
                  <a:lnTo>
                    <a:pt x="914996" y="489280"/>
                  </a:lnTo>
                  <a:lnTo>
                    <a:pt x="723493" y="489280"/>
                  </a:lnTo>
                  <a:lnTo>
                    <a:pt x="723493" y="446100"/>
                  </a:lnTo>
                  <a:lnTo>
                    <a:pt x="914996" y="446100"/>
                  </a:lnTo>
                  <a:lnTo>
                    <a:pt x="914996" y="404190"/>
                  </a:lnTo>
                  <a:lnTo>
                    <a:pt x="744766" y="404190"/>
                  </a:lnTo>
                  <a:lnTo>
                    <a:pt x="744766" y="361010"/>
                  </a:lnTo>
                  <a:lnTo>
                    <a:pt x="936282" y="361010"/>
                  </a:lnTo>
                  <a:lnTo>
                    <a:pt x="936282" y="234010"/>
                  </a:lnTo>
                  <a:lnTo>
                    <a:pt x="914996" y="234010"/>
                  </a:lnTo>
                  <a:lnTo>
                    <a:pt x="914996" y="275920"/>
                  </a:lnTo>
                  <a:lnTo>
                    <a:pt x="914996" y="319100"/>
                  </a:lnTo>
                  <a:lnTo>
                    <a:pt x="723493" y="319100"/>
                  </a:lnTo>
                  <a:lnTo>
                    <a:pt x="723493" y="275920"/>
                  </a:lnTo>
                  <a:lnTo>
                    <a:pt x="914996" y="275920"/>
                  </a:lnTo>
                  <a:lnTo>
                    <a:pt x="914996" y="234010"/>
                  </a:lnTo>
                  <a:lnTo>
                    <a:pt x="744766" y="234010"/>
                  </a:lnTo>
                  <a:lnTo>
                    <a:pt x="744766" y="190830"/>
                  </a:lnTo>
                  <a:lnTo>
                    <a:pt x="936282" y="190830"/>
                  </a:lnTo>
                  <a:lnTo>
                    <a:pt x="936282" y="63830"/>
                  </a:lnTo>
                  <a:lnTo>
                    <a:pt x="914996" y="63830"/>
                  </a:lnTo>
                  <a:lnTo>
                    <a:pt x="914996" y="105740"/>
                  </a:lnTo>
                  <a:lnTo>
                    <a:pt x="914996" y="148920"/>
                  </a:lnTo>
                  <a:lnTo>
                    <a:pt x="723493" y="148920"/>
                  </a:lnTo>
                  <a:lnTo>
                    <a:pt x="723493" y="105740"/>
                  </a:lnTo>
                  <a:lnTo>
                    <a:pt x="914996" y="105740"/>
                  </a:lnTo>
                  <a:lnTo>
                    <a:pt x="914996" y="63830"/>
                  </a:lnTo>
                  <a:lnTo>
                    <a:pt x="702208" y="63830"/>
                  </a:lnTo>
                  <a:lnTo>
                    <a:pt x="693953" y="65100"/>
                  </a:lnTo>
                  <a:lnTo>
                    <a:pt x="687184" y="68910"/>
                  </a:lnTo>
                  <a:lnTo>
                    <a:pt x="682612" y="76530"/>
                  </a:lnTo>
                  <a:lnTo>
                    <a:pt x="680935" y="84150"/>
                  </a:lnTo>
                  <a:lnTo>
                    <a:pt x="680935" y="169240"/>
                  </a:lnTo>
                  <a:lnTo>
                    <a:pt x="682612" y="178130"/>
                  </a:lnTo>
                  <a:lnTo>
                    <a:pt x="687184" y="184480"/>
                  </a:lnTo>
                  <a:lnTo>
                    <a:pt x="693953" y="189560"/>
                  </a:lnTo>
                  <a:lnTo>
                    <a:pt x="702208" y="190830"/>
                  </a:lnTo>
                  <a:lnTo>
                    <a:pt x="702208" y="234010"/>
                  </a:lnTo>
                  <a:lnTo>
                    <a:pt x="693953" y="235280"/>
                  </a:lnTo>
                  <a:lnTo>
                    <a:pt x="687184" y="239090"/>
                  </a:lnTo>
                  <a:lnTo>
                    <a:pt x="682612" y="246710"/>
                  </a:lnTo>
                  <a:lnTo>
                    <a:pt x="680935" y="254330"/>
                  </a:lnTo>
                  <a:lnTo>
                    <a:pt x="680935" y="339420"/>
                  </a:lnTo>
                  <a:lnTo>
                    <a:pt x="682612" y="348310"/>
                  </a:lnTo>
                  <a:lnTo>
                    <a:pt x="687184" y="354660"/>
                  </a:lnTo>
                  <a:lnTo>
                    <a:pt x="693953" y="359740"/>
                  </a:lnTo>
                  <a:lnTo>
                    <a:pt x="702208" y="361010"/>
                  </a:lnTo>
                  <a:lnTo>
                    <a:pt x="702208" y="404190"/>
                  </a:lnTo>
                  <a:lnTo>
                    <a:pt x="693953" y="405460"/>
                  </a:lnTo>
                  <a:lnTo>
                    <a:pt x="687184" y="410540"/>
                  </a:lnTo>
                  <a:lnTo>
                    <a:pt x="682612" y="416890"/>
                  </a:lnTo>
                  <a:lnTo>
                    <a:pt x="680935" y="424510"/>
                  </a:lnTo>
                  <a:lnTo>
                    <a:pt x="680935" y="509600"/>
                  </a:lnTo>
                  <a:lnTo>
                    <a:pt x="682612" y="518490"/>
                  </a:lnTo>
                  <a:lnTo>
                    <a:pt x="687184" y="524840"/>
                  </a:lnTo>
                  <a:lnTo>
                    <a:pt x="693953" y="529920"/>
                  </a:lnTo>
                  <a:lnTo>
                    <a:pt x="702208" y="531190"/>
                  </a:lnTo>
                  <a:lnTo>
                    <a:pt x="702208" y="574370"/>
                  </a:lnTo>
                  <a:lnTo>
                    <a:pt x="693953" y="575640"/>
                  </a:lnTo>
                  <a:lnTo>
                    <a:pt x="687184" y="580720"/>
                  </a:lnTo>
                  <a:lnTo>
                    <a:pt x="682612" y="587070"/>
                  </a:lnTo>
                  <a:lnTo>
                    <a:pt x="680935" y="594690"/>
                  </a:lnTo>
                  <a:lnTo>
                    <a:pt x="680935" y="679780"/>
                  </a:lnTo>
                  <a:lnTo>
                    <a:pt x="682612" y="688670"/>
                  </a:lnTo>
                  <a:lnTo>
                    <a:pt x="687184" y="695020"/>
                  </a:lnTo>
                  <a:lnTo>
                    <a:pt x="693953" y="700100"/>
                  </a:lnTo>
                  <a:lnTo>
                    <a:pt x="702208" y="701370"/>
                  </a:lnTo>
                  <a:lnTo>
                    <a:pt x="702208" y="744550"/>
                  </a:lnTo>
                  <a:lnTo>
                    <a:pt x="693953" y="745820"/>
                  </a:lnTo>
                  <a:lnTo>
                    <a:pt x="687184" y="750900"/>
                  </a:lnTo>
                  <a:lnTo>
                    <a:pt x="682612" y="757250"/>
                  </a:lnTo>
                  <a:lnTo>
                    <a:pt x="680935" y="764870"/>
                  </a:lnTo>
                  <a:lnTo>
                    <a:pt x="680935" y="849960"/>
                  </a:lnTo>
                  <a:lnTo>
                    <a:pt x="682612" y="858850"/>
                  </a:lnTo>
                  <a:lnTo>
                    <a:pt x="687184" y="865200"/>
                  </a:lnTo>
                  <a:lnTo>
                    <a:pt x="693953" y="870280"/>
                  </a:lnTo>
                  <a:lnTo>
                    <a:pt x="702208" y="871550"/>
                  </a:lnTo>
                  <a:lnTo>
                    <a:pt x="702208" y="914730"/>
                  </a:lnTo>
                  <a:lnTo>
                    <a:pt x="659650" y="914730"/>
                  </a:lnTo>
                  <a:lnTo>
                    <a:pt x="659650" y="871550"/>
                  </a:lnTo>
                  <a:lnTo>
                    <a:pt x="659650" y="849960"/>
                  </a:lnTo>
                  <a:lnTo>
                    <a:pt x="657974" y="842340"/>
                  </a:lnTo>
                  <a:lnTo>
                    <a:pt x="653402" y="835990"/>
                  </a:lnTo>
                  <a:lnTo>
                    <a:pt x="646633" y="830910"/>
                  </a:lnTo>
                  <a:lnTo>
                    <a:pt x="638378" y="829640"/>
                  </a:lnTo>
                  <a:lnTo>
                    <a:pt x="638378" y="786460"/>
                  </a:lnTo>
                  <a:lnTo>
                    <a:pt x="638378" y="744550"/>
                  </a:lnTo>
                  <a:lnTo>
                    <a:pt x="638378" y="701370"/>
                  </a:lnTo>
                  <a:lnTo>
                    <a:pt x="638378" y="659460"/>
                  </a:lnTo>
                  <a:lnTo>
                    <a:pt x="638378" y="616280"/>
                  </a:lnTo>
                  <a:lnTo>
                    <a:pt x="646633" y="615010"/>
                  </a:lnTo>
                  <a:lnTo>
                    <a:pt x="653402" y="609930"/>
                  </a:lnTo>
                  <a:lnTo>
                    <a:pt x="657974" y="603580"/>
                  </a:lnTo>
                  <a:lnTo>
                    <a:pt x="659650" y="594690"/>
                  </a:lnTo>
                  <a:lnTo>
                    <a:pt x="659650" y="574370"/>
                  </a:lnTo>
                  <a:lnTo>
                    <a:pt x="659650" y="531190"/>
                  </a:lnTo>
                  <a:lnTo>
                    <a:pt x="659650" y="509600"/>
                  </a:lnTo>
                  <a:lnTo>
                    <a:pt x="657974" y="501980"/>
                  </a:lnTo>
                  <a:lnTo>
                    <a:pt x="653402" y="495630"/>
                  </a:lnTo>
                  <a:lnTo>
                    <a:pt x="646633" y="490550"/>
                  </a:lnTo>
                  <a:lnTo>
                    <a:pt x="638378" y="489280"/>
                  </a:lnTo>
                  <a:lnTo>
                    <a:pt x="638378" y="446100"/>
                  </a:lnTo>
                  <a:lnTo>
                    <a:pt x="638378" y="424510"/>
                  </a:lnTo>
                  <a:lnTo>
                    <a:pt x="636689" y="416890"/>
                  </a:lnTo>
                  <a:lnTo>
                    <a:pt x="632117" y="410540"/>
                  </a:lnTo>
                  <a:lnTo>
                    <a:pt x="625360" y="405460"/>
                  </a:lnTo>
                  <a:lnTo>
                    <a:pt x="617093" y="404190"/>
                  </a:lnTo>
                  <a:lnTo>
                    <a:pt x="617093" y="531190"/>
                  </a:lnTo>
                  <a:lnTo>
                    <a:pt x="617093" y="574370"/>
                  </a:lnTo>
                  <a:lnTo>
                    <a:pt x="617093" y="871550"/>
                  </a:lnTo>
                  <a:lnTo>
                    <a:pt x="617093" y="914730"/>
                  </a:lnTo>
                  <a:lnTo>
                    <a:pt x="425577" y="914730"/>
                  </a:lnTo>
                  <a:lnTo>
                    <a:pt x="425577" y="871550"/>
                  </a:lnTo>
                  <a:lnTo>
                    <a:pt x="617093" y="871550"/>
                  </a:lnTo>
                  <a:lnTo>
                    <a:pt x="617093" y="574370"/>
                  </a:lnTo>
                  <a:lnTo>
                    <a:pt x="595820" y="574370"/>
                  </a:lnTo>
                  <a:lnTo>
                    <a:pt x="595820" y="616280"/>
                  </a:lnTo>
                  <a:lnTo>
                    <a:pt x="595820" y="659460"/>
                  </a:lnTo>
                  <a:lnTo>
                    <a:pt x="595820" y="701370"/>
                  </a:lnTo>
                  <a:lnTo>
                    <a:pt x="595820" y="744550"/>
                  </a:lnTo>
                  <a:lnTo>
                    <a:pt x="595820" y="786460"/>
                  </a:lnTo>
                  <a:lnTo>
                    <a:pt x="595820" y="829640"/>
                  </a:lnTo>
                  <a:lnTo>
                    <a:pt x="404304" y="829640"/>
                  </a:lnTo>
                  <a:lnTo>
                    <a:pt x="404304" y="786460"/>
                  </a:lnTo>
                  <a:lnTo>
                    <a:pt x="595820" y="786460"/>
                  </a:lnTo>
                  <a:lnTo>
                    <a:pt x="595820" y="744550"/>
                  </a:lnTo>
                  <a:lnTo>
                    <a:pt x="404304" y="744550"/>
                  </a:lnTo>
                  <a:lnTo>
                    <a:pt x="404304" y="701370"/>
                  </a:lnTo>
                  <a:lnTo>
                    <a:pt x="595820" y="701370"/>
                  </a:lnTo>
                  <a:lnTo>
                    <a:pt x="595820" y="659460"/>
                  </a:lnTo>
                  <a:lnTo>
                    <a:pt x="404304" y="659460"/>
                  </a:lnTo>
                  <a:lnTo>
                    <a:pt x="404304" y="616280"/>
                  </a:lnTo>
                  <a:lnTo>
                    <a:pt x="595820" y="616280"/>
                  </a:lnTo>
                  <a:lnTo>
                    <a:pt x="595820" y="574370"/>
                  </a:lnTo>
                  <a:lnTo>
                    <a:pt x="425577" y="574370"/>
                  </a:lnTo>
                  <a:lnTo>
                    <a:pt x="425577" y="531190"/>
                  </a:lnTo>
                  <a:lnTo>
                    <a:pt x="617093" y="531190"/>
                  </a:lnTo>
                  <a:lnTo>
                    <a:pt x="617093" y="404190"/>
                  </a:lnTo>
                  <a:lnTo>
                    <a:pt x="595820" y="404190"/>
                  </a:lnTo>
                  <a:lnTo>
                    <a:pt x="595820" y="446100"/>
                  </a:lnTo>
                  <a:lnTo>
                    <a:pt x="595820" y="489280"/>
                  </a:lnTo>
                  <a:lnTo>
                    <a:pt x="404304" y="489280"/>
                  </a:lnTo>
                  <a:lnTo>
                    <a:pt x="404304" y="446100"/>
                  </a:lnTo>
                  <a:lnTo>
                    <a:pt x="595820" y="446100"/>
                  </a:lnTo>
                  <a:lnTo>
                    <a:pt x="595820" y="404190"/>
                  </a:lnTo>
                  <a:lnTo>
                    <a:pt x="383019" y="404190"/>
                  </a:lnTo>
                  <a:lnTo>
                    <a:pt x="374764" y="405460"/>
                  </a:lnTo>
                  <a:lnTo>
                    <a:pt x="367995" y="410540"/>
                  </a:lnTo>
                  <a:lnTo>
                    <a:pt x="363423" y="416890"/>
                  </a:lnTo>
                  <a:lnTo>
                    <a:pt x="361746" y="424510"/>
                  </a:lnTo>
                  <a:lnTo>
                    <a:pt x="361746" y="509600"/>
                  </a:lnTo>
                  <a:lnTo>
                    <a:pt x="363423" y="518490"/>
                  </a:lnTo>
                  <a:lnTo>
                    <a:pt x="367995" y="524840"/>
                  </a:lnTo>
                  <a:lnTo>
                    <a:pt x="374764" y="529920"/>
                  </a:lnTo>
                  <a:lnTo>
                    <a:pt x="383019" y="531190"/>
                  </a:lnTo>
                  <a:lnTo>
                    <a:pt x="383019" y="574370"/>
                  </a:lnTo>
                  <a:lnTo>
                    <a:pt x="374764" y="575640"/>
                  </a:lnTo>
                  <a:lnTo>
                    <a:pt x="367995" y="580720"/>
                  </a:lnTo>
                  <a:lnTo>
                    <a:pt x="363423" y="587070"/>
                  </a:lnTo>
                  <a:lnTo>
                    <a:pt x="361746" y="594690"/>
                  </a:lnTo>
                  <a:lnTo>
                    <a:pt x="361746" y="849960"/>
                  </a:lnTo>
                  <a:lnTo>
                    <a:pt x="363423" y="858850"/>
                  </a:lnTo>
                  <a:lnTo>
                    <a:pt x="367995" y="865200"/>
                  </a:lnTo>
                  <a:lnTo>
                    <a:pt x="374764" y="870280"/>
                  </a:lnTo>
                  <a:lnTo>
                    <a:pt x="383019" y="871550"/>
                  </a:lnTo>
                  <a:lnTo>
                    <a:pt x="383019" y="914730"/>
                  </a:lnTo>
                  <a:lnTo>
                    <a:pt x="340461" y="914730"/>
                  </a:lnTo>
                  <a:lnTo>
                    <a:pt x="340461" y="871550"/>
                  </a:lnTo>
                  <a:lnTo>
                    <a:pt x="340461" y="849960"/>
                  </a:lnTo>
                  <a:lnTo>
                    <a:pt x="338785" y="842340"/>
                  </a:lnTo>
                  <a:lnTo>
                    <a:pt x="334213" y="835990"/>
                  </a:lnTo>
                  <a:lnTo>
                    <a:pt x="327444" y="830910"/>
                  </a:lnTo>
                  <a:lnTo>
                    <a:pt x="319189" y="829640"/>
                  </a:lnTo>
                  <a:lnTo>
                    <a:pt x="319189" y="786460"/>
                  </a:lnTo>
                  <a:lnTo>
                    <a:pt x="327444" y="785190"/>
                  </a:lnTo>
                  <a:lnTo>
                    <a:pt x="334213" y="780110"/>
                  </a:lnTo>
                  <a:lnTo>
                    <a:pt x="338785" y="773760"/>
                  </a:lnTo>
                  <a:lnTo>
                    <a:pt x="340461" y="764870"/>
                  </a:lnTo>
                  <a:lnTo>
                    <a:pt x="340461" y="744550"/>
                  </a:lnTo>
                  <a:lnTo>
                    <a:pt x="340461" y="701370"/>
                  </a:lnTo>
                  <a:lnTo>
                    <a:pt x="340461" y="679780"/>
                  </a:lnTo>
                  <a:lnTo>
                    <a:pt x="338785" y="672160"/>
                  </a:lnTo>
                  <a:lnTo>
                    <a:pt x="334213" y="665810"/>
                  </a:lnTo>
                  <a:lnTo>
                    <a:pt x="327444" y="660730"/>
                  </a:lnTo>
                  <a:lnTo>
                    <a:pt x="319189" y="659460"/>
                  </a:lnTo>
                  <a:lnTo>
                    <a:pt x="297903" y="659460"/>
                  </a:lnTo>
                  <a:lnTo>
                    <a:pt x="297903" y="701370"/>
                  </a:lnTo>
                  <a:lnTo>
                    <a:pt x="297903" y="744550"/>
                  </a:lnTo>
                  <a:lnTo>
                    <a:pt x="297903" y="871550"/>
                  </a:lnTo>
                  <a:lnTo>
                    <a:pt x="297903" y="914730"/>
                  </a:lnTo>
                  <a:lnTo>
                    <a:pt x="106387" y="914730"/>
                  </a:lnTo>
                  <a:lnTo>
                    <a:pt x="106387" y="871550"/>
                  </a:lnTo>
                  <a:lnTo>
                    <a:pt x="297903" y="871550"/>
                  </a:lnTo>
                  <a:lnTo>
                    <a:pt x="297903" y="744550"/>
                  </a:lnTo>
                  <a:lnTo>
                    <a:pt x="276631" y="744550"/>
                  </a:lnTo>
                  <a:lnTo>
                    <a:pt x="276631" y="786460"/>
                  </a:lnTo>
                  <a:lnTo>
                    <a:pt x="276631" y="829640"/>
                  </a:lnTo>
                  <a:lnTo>
                    <a:pt x="85115" y="829640"/>
                  </a:lnTo>
                  <a:lnTo>
                    <a:pt x="85115" y="786460"/>
                  </a:lnTo>
                  <a:lnTo>
                    <a:pt x="276631" y="786460"/>
                  </a:lnTo>
                  <a:lnTo>
                    <a:pt x="276631" y="744550"/>
                  </a:lnTo>
                  <a:lnTo>
                    <a:pt x="106387" y="744550"/>
                  </a:lnTo>
                  <a:lnTo>
                    <a:pt x="106387" y="701370"/>
                  </a:lnTo>
                  <a:lnTo>
                    <a:pt x="297903" y="701370"/>
                  </a:lnTo>
                  <a:lnTo>
                    <a:pt x="297903" y="659460"/>
                  </a:lnTo>
                  <a:lnTo>
                    <a:pt x="85115" y="659460"/>
                  </a:lnTo>
                  <a:lnTo>
                    <a:pt x="76847" y="660730"/>
                  </a:lnTo>
                  <a:lnTo>
                    <a:pt x="70078" y="665810"/>
                  </a:lnTo>
                  <a:lnTo>
                    <a:pt x="65506" y="672160"/>
                  </a:lnTo>
                  <a:lnTo>
                    <a:pt x="63830" y="679780"/>
                  </a:lnTo>
                  <a:lnTo>
                    <a:pt x="63830" y="744550"/>
                  </a:lnTo>
                  <a:lnTo>
                    <a:pt x="55575" y="745820"/>
                  </a:lnTo>
                  <a:lnTo>
                    <a:pt x="48806" y="750900"/>
                  </a:lnTo>
                  <a:lnTo>
                    <a:pt x="44234" y="757250"/>
                  </a:lnTo>
                  <a:lnTo>
                    <a:pt x="42557" y="764870"/>
                  </a:lnTo>
                  <a:lnTo>
                    <a:pt x="42557" y="849960"/>
                  </a:lnTo>
                  <a:lnTo>
                    <a:pt x="44234" y="858850"/>
                  </a:lnTo>
                  <a:lnTo>
                    <a:pt x="48806" y="865200"/>
                  </a:lnTo>
                  <a:lnTo>
                    <a:pt x="55575" y="870280"/>
                  </a:lnTo>
                  <a:lnTo>
                    <a:pt x="63830" y="871550"/>
                  </a:lnTo>
                  <a:lnTo>
                    <a:pt x="63830" y="914730"/>
                  </a:lnTo>
                  <a:lnTo>
                    <a:pt x="21272" y="914730"/>
                  </a:lnTo>
                  <a:lnTo>
                    <a:pt x="13017" y="916000"/>
                  </a:lnTo>
                  <a:lnTo>
                    <a:pt x="6248" y="921080"/>
                  </a:lnTo>
                  <a:lnTo>
                    <a:pt x="1676" y="927430"/>
                  </a:lnTo>
                  <a:lnTo>
                    <a:pt x="0" y="935050"/>
                  </a:lnTo>
                  <a:lnTo>
                    <a:pt x="1676" y="943940"/>
                  </a:lnTo>
                  <a:lnTo>
                    <a:pt x="6248" y="950290"/>
                  </a:lnTo>
                  <a:lnTo>
                    <a:pt x="13017" y="955370"/>
                  </a:lnTo>
                  <a:lnTo>
                    <a:pt x="21272" y="956640"/>
                  </a:lnTo>
                  <a:lnTo>
                    <a:pt x="978839" y="956640"/>
                  </a:lnTo>
                  <a:lnTo>
                    <a:pt x="987107" y="955370"/>
                  </a:lnTo>
                  <a:lnTo>
                    <a:pt x="993863" y="950290"/>
                  </a:lnTo>
                  <a:lnTo>
                    <a:pt x="998435" y="943940"/>
                  </a:lnTo>
                  <a:lnTo>
                    <a:pt x="1000125" y="935050"/>
                  </a:lnTo>
                  <a:close/>
                </a:path>
              </a:pathLst>
            </a:custGeom>
            <a:solidFill>
              <a:srgbClr val="FFFFFF"/>
            </a:solidFill>
          </p:spPr>
          <p:txBody>
            <a:bodyPr wrap="square" lIns="0" tIns="0" rIns="0" bIns="0" rtlCol="0"/>
            <a:lstStyle/>
            <a:p>
              <a:endParaRPr/>
            </a:p>
          </p:txBody>
        </p:sp>
        <p:pic>
          <p:nvPicPr>
            <p:cNvPr id="33" name="object 33"/>
            <p:cNvPicPr/>
            <p:nvPr/>
          </p:nvPicPr>
          <p:blipFill>
            <a:blip r:embed="rId12" cstate="print"/>
            <a:stretch>
              <a:fillRect/>
            </a:stretch>
          </p:blipFill>
          <p:spPr>
            <a:xfrm>
              <a:off x="15018011" y="8367706"/>
              <a:ext cx="127675" cy="127675"/>
            </a:xfrm>
            <a:prstGeom prst="rect">
              <a:avLst/>
            </a:prstGeom>
          </p:spPr>
        </p:pic>
        <p:pic>
          <p:nvPicPr>
            <p:cNvPr id="34" name="object 34"/>
            <p:cNvPicPr/>
            <p:nvPr/>
          </p:nvPicPr>
          <p:blipFill>
            <a:blip r:embed="rId13" cstate="print"/>
            <a:stretch>
              <a:fillRect/>
            </a:stretch>
          </p:blipFill>
          <p:spPr>
            <a:xfrm>
              <a:off x="15294642" y="8154913"/>
              <a:ext cx="148954" cy="148954"/>
            </a:xfrm>
            <a:prstGeom prst="rect">
              <a:avLst/>
            </a:prstGeom>
          </p:spPr>
        </p:pic>
      </p:grpSp>
      <p:grpSp>
        <p:nvGrpSpPr>
          <p:cNvPr id="35" name="object 35"/>
          <p:cNvGrpSpPr/>
          <p:nvPr/>
        </p:nvGrpSpPr>
        <p:grpSpPr>
          <a:xfrm>
            <a:off x="17989875" y="3577991"/>
            <a:ext cx="298450" cy="1306830"/>
            <a:chOff x="17989875" y="3577991"/>
            <a:chExt cx="298450" cy="1306830"/>
          </a:xfrm>
        </p:grpSpPr>
        <p:sp>
          <p:nvSpPr>
            <p:cNvPr id="36" name="object 36"/>
            <p:cNvSpPr/>
            <p:nvPr/>
          </p:nvSpPr>
          <p:spPr>
            <a:xfrm>
              <a:off x="17989875" y="3577991"/>
              <a:ext cx="298450" cy="1297940"/>
            </a:xfrm>
            <a:custGeom>
              <a:avLst/>
              <a:gdLst/>
              <a:ahLst/>
              <a:cxnLst/>
              <a:rect l="l" t="t" r="r" b="b"/>
              <a:pathLst>
                <a:path w="298450" h="1297939">
                  <a:moveTo>
                    <a:pt x="282551" y="1297432"/>
                  </a:moveTo>
                  <a:lnTo>
                    <a:pt x="45406" y="1163933"/>
                  </a:lnTo>
                  <a:lnTo>
                    <a:pt x="45406" y="316639"/>
                  </a:lnTo>
                  <a:lnTo>
                    <a:pt x="0" y="298140"/>
                  </a:lnTo>
                  <a:lnTo>
                    <a:pt x="0" y="77846"/>
                  </a:lnTo>
                  <a:lnTo>
                    <a:pt x="298123" y="0"/>
                  </a:lnTo>
                  <a:lnTo>
                    <a:pt x="298123" y="1262162"/>
                  </a:lnTo>
                  <a:lnTo>
                    <a:pt x="294336" y="1264962"/>
                  </a:lnTo>
                  <a:lnTo>
                    <a:pt x="285600" y="1280066"/>
                  </a:lnTo>
                  <a:lnTo>
                    <a:pt x="282551" y="1297432"/>
                  </a:lnTo>
                  <a:close/>
                </a:path>
              </a:pathLst>
            </a:custGeom>
            <a:solidFill>
              <a:srgbClr val="E8F1FB"/>
            </a:solidFill>
          </p:spPr>
          <p:txBody>
            <a:bodyPr wrap="square" lIns="0" tIns="0" rIns="0" bIns="0" rtlCol="0"/>
            <a:lstStyle/>
            <a:p>
              <a:endParaRPr/>
            </a:p>
          </p:txBody>
        </p:sp>
        <p:sp>
          <p:nvSpPr>
            <p:cNvPr id="37" name="object 37"/>
            <p:cNvSpPr/>
            <p:nvPr/>
          </p:nvSpPr>
          <p:spPr>
            <a:xfrm>
              <a:off x="17994430" y="3655895"/>
              <a:ext cx="294005" cy="363855"/>
            </a:xfrm>
            <a:custGeom>
              <a:avLst/>
              <a:gdLst/>
              <a:ahLst/>
              <a:cxnLst/>
              <a:rect l="l" t="t" r="r" b="b"/>
              <a:pathLst>
                <a:path w="294005" h="363854">
                  <a:moveTo>
                    <a:pt x="293569" y="110170"/>
                  </a:moveTo>
                  <a:lnTo>
                    <a:pt x="252618" y="94411"/>
                  </a:lnTo>
                  <a:lnTo>
                    <a:pt x="179207" y="64420"/>
                  </a:lnTo>
                  <a:lnTo>
                    <a:pt x="151396" y="53851"/>
                  </a:lnTo>
                  <a:lnTo>
                    <a:pt x="95409" y="33801"/>
                  </a:lnTo>
                  <a:lnTo>
                    <a:pt x="50255" y="16143"/>
                  </a:lnTo>
                  <a:lnTo>
                    <a:pt x="26845" y="8721"/>
                  </a:lnTo>
                  <a:lnTo>
                    <a:pt x="3625" y="5197"/>
                  </a:lnTo>
                  <a:lnTo>
                    <a:pt x="856" y="5099"/>
                  </a:lnTo>
                  <a:lnTo>
                    <a:pt x="0" y="720"/>
                  </a:lnTo>
                  <a:lnTo>
                    <a:pt x="2944" y="188"/>
                  </a:lnTo>
                  <a:lnTo>
                    <a:pt x="22232" y="0"/>
                  </a:lnTo>
                  <a:lnTo>
                    <a:pt x="41686" y="4672"/>
                  </a:lnTo>
                  <a:lnTo>
                    <a:pt x="60779" y="11734"/>
                  </a:lnTo>
                  <a:lnTo>
                    <a:pt x="78984" y="18712"/>
                  </a:lnTo>
                  <a:lnTo>
                    <a:pt x="130904" y="37200"/>
                  </a:lnTo>
                  <a:lnTo>
                    <a:pt x="182527" y="56513"/>
                  </a:lnTo>
                  <a:lnTo>
                    <a:pt x="283225" y="96243"/>
                  </a:lnTo>
                  <a:lnTo>
                    <a:pt x="293569" y="100129"/>
                  </a:lnTo>
                  <a:lnTo>
                    <a:pt x="293569" y="110170"/>
                  </a:lnTo>
                  <a:close/>
                </a:path>
                <a:path w="294005" h="363854">
                  <a:moveTo>
                    <a:pt x="293569" y="363538"/>
                  </a:moveTo>
                  <a:lnTo>
                    <a:pt x="267903" y="352540"/>
                  </a:lnTo>
                  <a:lnTo>
                    <a:pt x="171461" y="308843"/>
                  </a:lnTo>
                  <a:lnTo>
                    <a:pt x="148802" y="297745"/>
                  </a:lnTo>
                  <a:lnTo>
                    <a:pt x="127245" y="285349"/>
                  </a:lnTo>
                  <a:lnTo>
                    <a:pt x="105883" y="273526"/>
                  </a:lnTo>
                  <a:lnTo>
                    <a:pt x="61614" y="253248"/>
                  </a:lnTo>
                  <a:lnTo>
                    <a:pt x="40335" y="241477"/>
                  </a:lnTo>
                  <a:lnTo>
                    <a:pt x="35223" y="238216"/>
                  </a:lnTo>
                  <a:lnTo>
                    <a:pt x="39675" y="230695"/>
                  </a:lnTo>
                  <a:lnTo>
                    <a:pt x="45060" y="233403"/>
                  </a:lnTo>
                  <a:lnTo>
                    <a:pt x="91186" y="255952"/>
                  </a:lnTo>
                  <a:lnTo>
                    <a:pt x="137754" y="277550"/>
                  </a:lnTo>
                  <a:lnTo>
                    <a:pt x="184659" y="298436"/>
                  </a:lnTo>
                  <a:lnTo>
                    <a:pt x="293569" y="345211"/>
                  </a:lnTo>
                  <a:lnTo>
                    <a:pt x="293569" y="363538"/>
                  </a:lnTo>
                  <a:close/>
                </a:path>
              </a:pathLst>
            </a:custGeom>
            <a:solidFill>
              <a:srgbClr val="617DB6"/>
            </a:solidFill>
          </p:spPr>
          <p:txBody>
            <a:bodyPr wrap="square" lIns="0" tIns="0" rIns="0" bIns="0" rtlCol="0"/>
            <a:lstStyle/>
            <a:p>
              <a:endParaRPr/>
            </a:p>
          </p:txBody>
        </p:sp>
        <p:sp>
          <p:nvSpPr>
            <p:cNvPr id="38" name="object 38"/>
            <p:cNvSpPr/>
            <p:nvPr/>
          </p:nvSpPr>
          <p:spPr>
            <a:xfrm>
              <a:off x="18267165" y="4329330"/>
              <a:ext cx="20955" cy="554990"/>
            </a:xfrm>
            <a:custGeom>
              <a:avLst/>
              <a:gdLst/>
              <a:ahLst/>
              <a:cxnLst/>
              <a:rect l="l" t="t" r="r" b="b"/>
              <a:pathLst>
                <a:path w="20955" h="554989">
                  <a:moveTo>
                    <a:pt x="20833" y="554864"/>
                  </a:moveTo>
                  <a:lnTo>
                    <a:pt x="0" y="543142"/>
                  </a:lnTo>
                  <a:lnTo>
                    <a:pt x="990" y="506433"/>
                  </a:lnTo>
                  <a:lnTo>
                    <a:pt x="2519" y="433034"/>
                  </a:lnTo>
                  <a:lnTo>
                    <a:pt x="8019" y="250676"/>
                  </a:lnTo>
                  <a:lnTo>
                    <a:pt x="9729" y="202147"/>
                  </a:lnTo>
                  <a:lnTo>
                    <a:pt x="11766" y="153637"/>
                  </a:lnTo>
                  <a:lnTo>
                    <a:pt x="14256" y="105152"/>
                  </a:lnTo>
                  <a:lnTo>
                    <a:pt x="20492" y="6767"/>
                  </a:lnTo>
                  <a:lnTo>
                    <a:pt x="20833" y="0"/>
                  </a:lnTo>
                  <a:lnTo>
                    <a:pt x="20833" y="554864"/>
                  </a:lnTo>
                  <a:close/>
                </a:path>
              </a:pathLst>
            </a:custGeom>
            <a:solidFill>
              <a:srgbClr val="B0BEF1"/>
            </a:solidFill>
          </p:spPr>
          <p:txBody>
            <a:bodyPr wrap="square" lIns="0" tIns="0" rIns="0" bIns="0" rtlCol="0"/>
            <a:lstStyle/>
            <a:p>
              <a:endParaRPr/>
            </a:p>
          </p:txBody>
        </p:sp>
      </p:grpSp>
      <p:grpSp>
        <p:nvGrpSpPr>
          <p:cNvPr id="39" name="object 39"/>
          <p:cNvGrpSpPr/>
          <p:nvPr/>
        </p:nvGrpSpPr>
        <p:grpSpPr>
          <a:xfrm>
            <a:off x="18263156" y="3265603"/>
            <a:ext cx="25400" cy="196850"/>
            <a:chOff x="18263156" y="3265603"/>
            <a:chExt cx="25400" cy="196850"/>
          </a:xfrm>
        </p:grpSpPr>
        <p:sp>
          <p:nvSpPr>
            <p:cNvPr id="40" name="object 40"/>
            <p:cNvSpPr/>
            <p:nvPr/>
          </p:nvSpPr>
          <p:spPr>
            <a:xfrm>
              <a:off x="18263156" y="3265603"/>
              <a:ext cx="25400" cy="196850"/>
            </a:xfrm>
            <a:custGeom>
              <a:avLst/>
              <a:gdLst/>
              <a:ahLst/>
              <a:cxnLst/>
              <a:rect l="l" t="t" r="r" b="b"/>
              <a:pathLst>
                <a:path w="25400" h="196850">
                  <a:moveTo>
                    <a:pt x="24843" y="196835"/>
                  </a:moveTo>
                  <a:lnTo>
                    <a:pt x="20366" y="188630"/>
                  </a:lnTo>
                  <a:lnTo>
                    <a:pt x="5147" y="143722"/>
                  </a:lnTo>
                  <a:lnTo>
                    <a:pt x="0" y="97650"/>
                  </a:lnTo>
                  <a:lnTo>
                    <a:pt x="7076" y="51749"/>
                  </a:lnTo>
                  <a:lnTo>
                    <a:pt x="19897" y="9425"/>
                  </a:lnTo>
                  <a:lnTo>
                    <a:pt x="24843" y="0"/>
                  </a:lnTo>
                  <a:lnTo>
                    <a:pt x="24843" y="196835"/>
                  </a:lnTo>
                  <a:close/>
                </a:path>
              </a:pathLst>
            </a:custGeom>
            <a:solidFill>
              <a:srgbClr val="B0BEF1"/>
            </a:solidFill>
          </p:spPr>
          <p:txBody>
            <a:bodyPr wrap="square" lIns="0" tIns="0" rIns="0" bIns="0" rtlCol="0"/>
            <a:lstStyle/>
            <a:p>
              <a:endParaRPr/>
            </a:p>
          </p:txBody>
        </p:sp>
        <p:sp>
          <p:nvSpPr>
            <p:cNvPr id="41" name="object 41"/>
            <p:cNvSpPr/>
            <p:nvPr/>
          </p:nvSpPr>
          <p:spPr>
            <a:xfrm>
              <a:off x="18266015" y="3312529"/>
              <a:ext cx="22225" cy="16510"/>
            </a:xfrm>
            <a:custGeom>
              <a:avLst/>
              <a:gdLst/>
              <a:ahLst/>
              <a:cxnLst/>
              <a:rect l="l" t="t" r="r" b="b"/>
              <a:pathLst>
                <a:path w="22225" h="16510">
                  <a:moveTo>
                    <a:pt x="9445" y="16369"/>
                  </a:moveTo>
                  <a:lnTo>
                    <a:pt x="2654" y="15099"/>
                  </a:lnTo>
                  <a:lnTo>
                    <a:pt x="2189" y="14874"/>
                  </a:lnTo>
                  <a:lnTo>
                    <a:pt x="1968" y="14840"/>
                  </a:lnTo>
                  <a:lnTo>
                    <a:pt x="1657" y="14653"/>
                  </a:lnTo>
                  <a:lnTo>
                    <a:pt x="400" y="13598"/>
                  </a:lnTo>
                  <a:lnTo>
                    <a:pt x="0" y="12548"/>
                  </a:lnTo>
                  <a:lnTo>
                    <a:pt x="55" y="11485"/>
                  </a:lnTo>
                  <a:lnTo>
                    <a:pt x="0" y="10418"/>
                  </a:lnTo>
                  <a:lnTo>
                    <a:pt x="404" y="9368"/>
                  </a:lnTo>
                  <a:lnTo>
                    <a:pt x="1602" y="8420"/>
                  </a:lnTo>
                  <a:lnTo>
                    <a:pt x="1785" y="8237"/>
                  </a:lnTo>
                  <a:lnTo>
                    <a:pt x="21984" y="0"/>
                  </a:lnTo>
                  <a:lnTo>
                    <a:pt x="21984" y="13996"/>
                  </a:lnTo>
                  <a:lnTo>
                    <a:pt x="16961" y="15371"/>
                  </a:lnTo>
                  <a:lnTo>
                    <a:pt x="9445" y="16369"/>
                  </a:lnTo>
                  <a:close/>
                </a:path>
              </a:pathLst>
            </a:custGeom>
            <a:solidFill>
              <a:srgbClr val="617DB6"/>
            </a:solidFill>
          </p:spPr>
          <p:txBody>
            <a:bodyPr wrap="square" lIns="0" tIns="0" rIns="0" bIns="0" rtlCol="0"/>
            <a:lstStyle/>
            <a:p>
              <a:endParaRPr/>
            </a:p>
          </p:txBody>
        </p:sp>
      </p:grpSp>
      <p:grpSp>
        <p:nvGrpSpPr>
          <p:cNvPr id="42" name="object 42"/>
          <p:cNvGrpSpPr/>
          <p:nvPr/>
        </p:nvGrpSpPr>
        <p:grpSpPr>
          <a:xfrm>
            <a:off x="622105" y="4257397"/>
            <a:ext cx="17213580" cy="2536825"/>
            <a:chOff x="622105" y="4257397"/>
            <a:chExt cx="17213580" cy="2536825"/>
          </a:xfrm>
        </p:grpSpPr>
        <p:pic>
          <p:nvPicPr>
            <p:cNvPr id="43" name="object 43"/>
            <p:cNvPicPr/>
            <p:nvPr/>
          </p:nvPicPr>
          <p:blipFill>
            <a:blip r:embed="rId14" cstate="print"/>
            <a:stretch>
              <a:fillRect/>
            </a:stretch>
          </p:blipFill>
          <p:spPr>
            <a:xfrm>
              <a:off x="622105" y="5679617"/>
              <a:ext cx="1238249" cy="1114424"/>
            </a:xfrm>
            <a:prstGeom prst="rect">
              <a:avLst/>
            </a:prstGeom>
          </p:spPr>
        </p:pic>
        <p:pic>
          <p:nvPicPr>
            <p:cNvPr id="44" name="object 44"/>
            <p:cNvPicPr/>
            <p:nvPr/>
          </p:nvPicPr>
          <p:blipFill>
            <a:blip r:embed="rId15" cstate="print"/>
            <a:stretch>
              <a:fillRect/>
            </a:stretch>
          </p:blipFill>
          <p:spPr>
            <a:xfrm>
              <a:off x="5613731" y="4257397"/>
              <a:ext cx="1238249" cy="1333499"/>
            </a:xfrm>
            <a:prstGeom prst="rect">
              <a:avLst/>
            </a:prstGeom>
          </p:spPr>
        </p:pic>
        <p:pic>
          <p:nvPicPr>
            <p:cNvPr id="45" name="object 45"/>
            <p:cNvPicPr/>
            <p:nvPr/>
          </p:nvPicPr>
          <p:blipFill>
            <a:blip r:embed="rId16" cstate="print"/>
            <a:stretch>
              <a:fillRect/>
            </a:stretch>
          </p:blipFill>
          <p:spPr>
            <a:xfrm>
              <a:off x="11391225" y="4486568"/>
              <a:ext cx="1457324" cy="1104899"/>
            </a:xfrm>
            <a:prstGeom prst="rect">
              <a:avLst/>
            </a:prstGeom>
          </p:spPr>
        </p:pic>
        <p:pic>
          <p:nvPicPr>
            <p:cNvPr id="46" name="object 46"/>
            <p:cNvPicPr/>
            <p:nvPr/>
          </p:nvPicPr>
          <p:blipFill>
            <a:blip r:embed="rId17" cstate="print"/>
            <a:stretch>
              <a:fillRect/>
            </a:stretch>
          </p:blipFill>
          <p:spPr>
            <a:xfrm>
              <a:off x="16520609" y="5593892"/>
              <a:ext cx="1314449" cy="1123949"/>
            </a:xfrm>
            <a:prstGeom prst="rect">
              <a:avLst/>
            </a:prstGeom>
          </p:spPr>
        </p:pic>
      </p:grpSp>
      <p:grpSp>
        <p:nvGrpSpPr>
          <p:cNvPr id="47" name="object 47"/>
          <p:cNvGrpSpPr/>
          <p:nvPr/>
        </p:nvGrpSpPr>
        <p:grpSpPr>
          <a:xfrm>
            <a:off x="8888553" y="8108331"/>
            <a:ext cx="1015365" cy="1217295"/>
            <a:chOff x="8888553" y="8108331"/>
            <a:chExt cx="1015365" cy="1217295"/>
          </a:xfrm>
        </p:grpSpPr>
        <p:sp>
          <p:nvSpPr>
            <p:cNvPr id="48" name="object 48"/>
            <p:cNvSpPr/>
            <p:nvPr/>
          </p:nvSpPr>
          <p:spPr>
            <a:xfrm>
              <a:off x="8888552" y="8108339"/>
              <a:ext cx="1015365" cy="1217295"/>
            </a:xfrm>
            <a:custGeom>
              <a:avLst/>
              <a:gdLst/>
              <a:ahLst/>
              <a:cxnLst/>
              <a:rect l="l" t="t" r="r" b="b"/>
              <a:pathLst>
                <a:path w="1015365" h="1217295">
                  <a:moveTo>
                    <a:pt x="144627" y="981405"/>
                  </a:moveTo>
                  <a:lnTo>
                    <a:pt x="138582" y="975347"/>
                  </a:lnTo>
                  <a:lnTo>
                    <a:pt x="131102" y="975347"/>
                  </a:lnTo>
                  <a:lnTo>
                    <a:pt x="107454" y="975347"/>
                  </a:lnTo>
                  <a:lnTo>
                    <a:pt x="101409" y="981405"/>
                  </a:lnTo>
                  <a:lnTo>
                    <a:pt x="101409" y="996340"/>
                  </a:lnTo>
                  <a:lnTo>
                    <a:pt x="107454" y="1002398"/>
                  </a:lnTo>
                  <a:lnTo>
                    <a:pt x="138582" y="1002398"/>
                  </a:lnTo>
                  <a:lnTo>
                    <a:pt x="144627" y="996340"/>
                  </a:lnTo>
                  <a:lnTo>
                    <a:pt x="144627" y="981405"/>
                  </a:lnTo>
                  <a:close/>
                </a:path>
                <a:path w="1015365" h="1217295">
                  <a:moveTo>
                    <a:pt x="144627" y="922705"/>
                  </a:moveTo>
                  <a:lnTo>
                    <a:pt x="138582" y="916647"/>
                  </a:lnTo>
                  <a:lnTo>
                    <a:pt x="131102" y="916647"/>
                  </a:lnTo>
                  <a:lnTo>
                    <a:pt x="107454" y="916647"/>
                  </a:lnTo>
                  <a:lnTo>
                    <a:pt x="101409" y="922705"/>
                  </a:lnTo>
                  <a:lnTo>
                    <a:pt x="101409" y="937641"/>
                  </a:lnTo>
                  <a:lnTo>
                    <a:pt x="107454" y="943698"/>
                  </a:lnTo>
                  <a:lnTo>
                    <a:pt x="138582" y="943698"/>
                  </a:lnTo>
                  <a:lnTo>
                    <a:pt x="144627" y="937641"/>
                  </a:lnTo>
                  <a:lnTo>
                    <a:pt x="144627" y="922705"/>
                  </a:lnTo>
                  <a:close/>
                </a:path>
                <a:path w="1015365" h="1217295">
                  <a:moveTo>
                    <a:pt x="144627" y="864006"/>
                  </a:moveTo>
                  <a:lnTo>
                    <a:pt x="138582" y="857948"/>
                  </a:lnTo>
                  <a:lnTo>
                    <a:pt x="131102" y="857948"/>
                  </a:lnTo>
                  <a:lnTo>
                    <a:pt x="107454" y="857948"/>
                  </a:lnTo>
                  <a:lnTo>
                    <a:pt x="101409" y="864006"/>
                  </a:lnTo>
                  <a:lnTo>
                    <a:pt x="101409" y="878941"/>
                  </a:lnTo>
                  <a:lnTo>
                    <a:pt x="107454" y="885012"/>
                  </a:lnTo>
                  <a:lnTo>
                    <a:pt x="138582" y="885012"/>
                  </a:lnTo>
                  <a:lnTo>
                    <a:pt x="144627" y="878941"/>
                  </a:lnTo>
                  <a:lnTo>
                    <a:pt x="144627" y="864006"/>
                  </a:lnTo>
                  <a:close/>
                </a:path>
                <a:path w="1015365" h="1217295">
                  <a:moveTo>
                    <a:pt x="380085" y="981405"/>
                  </a:moveTo>
                  <a:lnTo>
                    <a:pt x="374040" y="975347"/>
                  </a:lnTo>
                  <a:lnTo>
                    <a:pt x="366560" y="975347"/>
                  </a:lnTo>
                  <a:lnTo>
                    <a:pt x="166878" y="975347"/>
                  </a:lnTo>
                  <a:lnTo>
                    <a:pt x="160832" y="981405"/>
                  </a:lnTo>
                  <a:lnTo>
                    <a:pt x="160832" y="996340"/>
                  </a:lnTo>
                  <a:lnTo>
                    <a:pt x="166878" y="1002398"/>
                  </a:lnTo>
                  <a:lnTo>
                    <a:pt x="374040" y="1002398"/>
                  </a:lnTo>
                  <a:lnTo>
                    <a:pt x="380085" y="996340"/>
                  </a:lnTo>
                  <a:lnTo>
                    <a:pt x="380085" y="981405"/>
                  </a:lnTo>
                  <a:close/>
                </a:path>
                <a:path w="1015365" h="1217295">
                  <a:moveTo>
                    <a:pt x="417309" y="864006"/>
                  </a:moveTo>
                  <a:lnTo>
                    <a:pt x="411264" y="857948"/>
                  </a:lnTo>
                  <a:lnTo>
                    <a:pt x="166878" y="857948"/>
                  </a:lnTo>
                  <a:lnTo>
                    <a:pt x="160832" y="864006"/>
                  </a:lnTo>
                  <a:lnTo>
                    <a:pt x="160832" y="871474"/>
                  </a:lnTo>
                  <a:lnTo>
                    <a:pt x="160832" y="878941"/>
                  </a:lnTo>
                  <a:lnTo>
                    <a:pt x="166878" y="885012"/>
                  </a:lnTo>
                  <a:lnTo>
                    <a:pt x="411264" y="885012"/>
                  </a:lnTo>
                  <a:lnTo>
                    <a:pt x="417309" y="878941"/>
                  </a:lnTo>
                  <a:lnTo>
                    <a:pt x="417309" y="864006"/>
                  </a:lnTo>
                  <a:close/>
                </a:path>
                <a:path w="1015365" h="1217295">
                  <a:moveTo>
                    <a:pt x="498779" y="922705"/>
                  </a:moveTo>
                  <a:lnTo>
                    <a:pt x="492734" y="916647"/>
                  </a:lnTo>
                  <a:lnTo>
                    <a:pt x="485254" y="916647"/>
                  </a:lnTo>
                  <a:lnTo>
                    <a:pt x="166878" y="916647"/>
                  </a:lnTo>
                  <a:lnTo>
                    <a:pt x="160832" y="922705"/>
                  </a:lnTo>
                  <a:lnTo>
                    <a:pt x="160832" y="937641"/>
                  </a:lnTo>
                  <a:lnTo>
                    <a:pt x="166878" y="943698"/>
                  </a:lnTo>
                  <a:lnTo>
                    <a:pt x="492734" y="943698"/>
                  </a:lnTo>
                  <a:lnTo>
                    <a:pt x="498779" y="937641"/>
                  </a:lnTo>
                  <a:lnTo>
                    <a:pt x="498779" y="922705"/>
                  </a:lnTo>
                  <a:close/>
                </a:path>
                <a:path w="1015365" h="1217295">
                  <a:moveTo>
                    <a:pt x="1015111" y="916838"/>
                  </a:moveTo>
                  <a:lnTo>
                    <a:pt x="1009218" y="870712"/>
                  </a:lnTo>
                  <a:lnTo>
                    <a:pt x="992530" y="828890"/>
                  </a:lnTo>
                  <a:lnTo>
                    <a:pt x="988047" y="822693"/>
                  </a:lnTo>
                  <a:lnTo>
                    <a:pt x="988047" y="916838"/>
                  </a:lnTo>
                  <a:lnTo>
                    <a:pt x="980084" y="966076"/>
                  </a:lnTo>
                  <a:lnTo>
                    <a:pt x="957922" y="1008862"/>
                  </a:lnTo>
                  <a:lnTo>
                    <a:pt x="924140" y="1042644"/>
                  </a:lnTo>
                  <a:lnTo>
                    <a:pt x="881341" y="1064806"/>
                  </a:lnTo>
                  <a:lnTo>
                    <a:pt x="832116" y="1072769"/>
                  </a:lnTo>
                  <a:lnTo>
                    <a:pt x="782878" y="1064806"/>
                  </a:lnTo>
                  <a:lnTo>
                    <a:pt x="740092" y="1042644"/>
                  </a:lnTo>
                  <a:lnTo>
                    <a:pt x="706323" y="1008862"/>
                  </a:lnTo>
                  <a:lnTo>
                    <a:pt x="684161" y="966076"/>
                  </a:lnTo>
                  <a:lnTo>
                    <a:pt x="676198" y="916851"/>
                  </a:lnTo>
                  <a:lnTo>
                    <a:pt x="684161" y="867600"/>
                  </a:lnTo>
                  <a:lnTo>
                    <a:pt x="706323" y="824801"/>
                  </a:lnTo>
                  <a:lnTo>
                    <a:pt x="740092" y="791032"/>
                  </a:lnTo>
                  <a:lnTo>
                    <a:pt x="782878" y="768870"/>
                  </a:lnTo>
                  <a:lnTo>
                    <a:pt x="832116" y="760907"/>
                  </a:lnTo>
                  <a:lnTo>
                    <a:pt x="881341" y="768870"/>
                  </a:lnTo>
                  <a:lnTo>
                    <a:pt x="924140" y="791032"/>
                  </a:lnTo>
                  <a:lnTo>
                    <a:pt x="957910" y="824801"/>
                  </a:lnTo>
                  <a:lnTo>
                    <a:pt x="980084" y="867600"/>
                  </a:lnTo>
                  <a:lnTo>
                    <a:pt x="988047" y="916838"/>
                  </a:lnTo>
                  <a:lnTo>
                    <a:pt x="988047" y="822693"/>
                  </a:lnTo>
                  <a:lnTo>
                    <a:pt x="966533" y="792899"/>
                  </a:lnTo>
                  <a:lnTo>
                    <a:pt x="932751" y="764197"/>
                  </a:lnTo>
                  <a:lnTo>
                    <a:pt x="926122" y="760907"/>
                  </a:lnTo>
                  <a:lnTo>
                    <a:pt x="892670" y="744283"/>
                  </a:lnTo>
                  <a:lnTo>
                    <a:pt x="847775" y="734656"/>
                  </a:lnTo>
                  <a:lnTo>
                    <a:pt x="847775" y="44005"/>
                  </a:lnTo>
                  <a:lnTo>
                    <a:pt x="844346" y="27051"/>
                  </a:lnTo>
                  <a:lnTo>
                    <a:pt x="844308" y="26885"/>
                  </a:lnTo>
                  <a:lnTo>
                    <a:pt x="834872" y="12903"/>
                  </a:lnTo>
                  <a:lnTo>
                    <a:pt x="820877" y="3467"/>
                  </a:lnTo>
                  <a:lnTo>
                    <a:pt x="820712" y="3441"/>
                  </a:lnTo>
                  <a:lnTo>
                    <a:pt x="820712" y="34658"/>
                  </a:lnTo>
                  <a:lnTo>
                    <a:pt x="820712" y="734428"/>
                  </a:lnTo>
                  <a:lnTo>
                    <a:pt x="774814" y="743267"/>
                  </a:lnTo>
                  <a:lnTo>
                    <a:pt x="733742" y="762800"/>
                  </a:lnTo>
                  <a:lnTo>
                    <a:pt x="699071" y="791464"/>
                  </a:lnTo>
                  <a:lnTo>
                    <a:pt x="672376" y="827735"/>
                  </a:lnTo>
                  <a:lnTo>
                    <a:pt x="655193" y="870038"/>
                  </a:lnTo>
                  <a:lnTo>
                    <a:pt x="649122" y="916838"/>
                  </a:lnTo>
                  <a:lnTo>
                    <a:pt x="655193" y="963637"/>
                  </a:lnTo>
                  <a:lnTo>
                    <a:pt x="672376" y="1005941"/>
                  </a:lnTo>
                  <a:lnTo>
                    <a:pt x="699071" y="1042200"/>
                  </a:lnTo>
                  <a:lnTo>
                    <a:pt x="733742" y="1070876"/>
                  </a:lnTo>
                  <a:lnTo>
                    <a:pt x="774814" y="1090409"/>
                  </a:lnTo>
                  <a:lnTo>
                    <a:pt x="820712" y="1099235"/>
                  </a:lnTo>
                  <a:lnTo>
                    <a:pt x="820699" y="1182547"/>
                  </a:lnTo>
                  <a:lnTo>
                    <a:pt x="813104" y="1190129"/>
                  </a:lnTo>
                  <a:lnTo>
                    <a:pt x="803744" y="1190129"/>
                  </a:lnTo>
                  <a:lnTo>
                    <a:pt x="34671" y="1190142"/>
                  </a:lnTo>
                  <a:lnTo>
                    <a:pt x="27051" y="1182547"/>
                  </a:lnTo>
                  <a:lnTo>
                    <a:pt x="27051" y="229425"/>
                  </a:lnTo>
                  <a:lnTo>
                    <a:pt x="185407" y="229425"/>
                  </a:lnTo>
                  <a:lnTo>
                    <a:pt x="202514" y="225958"/>
                  </a:lnTo>
                  <a:lnTo>
                    <a:pt x="216509" y="216522"/>
                  </a:lnTo>
                  <a:lnTo>
                    <a:pt x="225958" y="202526"/>
                  </a:lnTo>
                  <a:lnTo>
                    <a:pt x="225983" y="202374"/>
                  </a:lnTo>
                  <a:lnTo>
                    <a:pt x="229425" y="185420"/>
                  </a:lnTo>
                  <a:lnTo>
                    <a:pt x="229425" y="46177"/>
                  </a:lnTo>
                  <a:lnTo>
                    <a:pt x="229425" y="27051"/>
                  </a:lnTo>
                  <a:lnTo>
                    <a:pt x="813092" y="27051"/>
                  </a:lnTo>
                  <a:lnTo>
                    <a:pt x="820712" y="34658"/>
                  </a:lnTo>
                  <a:lnTo>
                    <a:pt x="820712" y="3441"/>
                  </a:lnTo>
                  <a:lnTo>
                    <a:pt x="803757" y="0"/>
                  </a:lnTo>
                  <a:lnTo>
                    <a:pt x="212293" y="0"/>
                  </a:lnTo>
                  <a:lnTo>
                    <a:pt x="208864" y="1422"/>
                  </a:lnTo>
                  <a:lnTo>
                    <a:pt x="202361" y="7924"/>
                  </a:lnTo>
                  <a:lnTo>
                    <a:pt x="202361" y="46177"/>
                  </a:lnTo>
                  <a:lnTo>
                    <a:pt x="202361" y="194767"/>
                  </a:lnTo>
                  <a:lnTo>
                    <a:pt x="194767" y="202374"/>
                  </a:lnTo>
                  <a:lnTo>
                    <a:pt x="46189" y="202374"/>
                  </a:lnTo>
                  <a:lnTo>
                    <a:pt x="202361" y="46177"/>
                  </a:lnTo>
                  <a:lnTo>
                    <a:pt x="202361" y="7924"/>
                  </a:lnTo>
                  <a:lnTo>
                    <a:pt x="1409" y="208876"/>
                  </a:lnTo>
                  <a:lnTo>
                    <a:pt x="0" y="212305"/>
                  </a:lnTo>
                  <a:lnTo>
                    <a:pt x="0" y="1173200"/>
                  </a:lnTo>
                  <a:lnTo>
                    <a:pt x="3454" y="1190307"/>
                  </a:lnTo>
                  <a:lnTo>
                    <a:pt x="12903" y="1204302"/>
                  </a:lnTo>
                  <a:lnTo>
                    <a:pt x="26885" y="1213739"/>
                  </a:lnTo>
                  <a:lnTo>
                    <a:pt x="44005" y="1217206"/>
                  </a:lnTo>
                  <a:lnTo>
                    <a:pt x="803744" y="1217206"/>
                  </a:lnTo>
                  <a:lnTo>
                    <a:pt x="844296" y="1190307"/>
                  </a:lnTo>
                  <a:lnTo>
                    <a:pt x="847763" y="1173200"/>
                  </a:lnTo>
                  <a:lnTo>
                    <a:pt x="847763" y="1099032"/>
                  </a:lnTo>
                  <a:lnTo>
                    <a:pt x="892657" y="1089406"/>
                  </a:lnTo>
                  <a:lnTo>
                    <a:pt x="926160" y="1072769"/>
                  </a:lnTo>
                  <a:lnTo>
                    <a:pt x="932738" y="1069505"/>
                  </a:lnTo>
                  <a:lnTo>
                    <a:pt x="966520" y="1040803"/>
                  </a:lnTo>
                  <a:lnTo>
                    <a:pt x="992505" y="1004798"/>
                  </a:lnTo>
                  <a:lnTo>
                    <a:pt x="1009205" y="962990"/>
                  </a:lnTo>
                  <a:lnTo>
                    <a:pt x="1015111" y="916838"/>
                  </a:lnTo>
                  <a:close/>
                </a:path>
              </a:pathLst>
            </a:custGeom>
            <a:solidFill>
              <a:srgbClr val="FFFFFF"/>
            </a:solidFill>
          </p:spPr>
          <p:txBody>
            <a:bodyPr wrap="square" lIns="0" tIns="0" rIns="0" bIns="0" rtlCol="0"/>
            <a:lstStyle/>
            <a:p>
              <a:endParaRPr/>
            </a:p>
          </p:txBody>
        </p:sp>
        <p:pic>
          <p:nvPicPr>
            <p:cNvPr id="49" name="object 49"/>
            <p:cNvPicPr/>
            <p:nvPr/>
          </p:nvPicPr>
          <p:blipFill>
            <a:blip r:embed="rId18" cstate="print"/>
            <a:stretch>
              <a:fillRect/>
            </a:stretch>
          </p:blipFill>
          <p:spPr>
            <a:xfrm>
              <a:off x="9617698" y="8925580"/>
              <a:ext cx="205942" cy="197988"/>
            </a:xfrm>
            <a:prstGeom prst="rect">
              <a:avLst/>
            </a:prstGeom>
          </p:spPr>
        </p:pic>
        <p:sp>
          <p:nvSpPr>
            <p:cNvPr id="50" name="object 50"/>
            <p:cNvSpPr/>
            <p:nvPr/>
          </p:nvSpPr>
          <p:spPr>
            <a:xfrm>
              <a:off x="9073007" y="8370594"/>
              <a:ext cx="504825" cy="499109"/>
            </a:xfrm>
            <a:custGeom>
              <a:avLst/>
              <a:gdLst/>
              <a:ahLst/>
              <a:cxnLst/>
              <a:rect l="l" t="t" r="r" b="b"/>
              <a:pathLst>
                <a:path w="504825" h="499109">
                  <a:moveTo>
                    <a:pt x="103390" y="95758"/>
                  </a:moveTo>
                  <a:lnTo>
                    <a:pt x="100507" y="78803"/>
                  </a:lnTo>
                  <a:lnTo>
                    <a:pt x="92532" y="64236"/>
                  </a:lnTo>
                  <a:lnTo>
                    <a:pt x="80441" y="53022"/>
                  </a:lnTo>
                  <a:lnTo>
                    <a:pt x="65227" y="46075"/>
                  </a:lnTo>
                  <a:lnTo>
                    <a:pt x="65227" y="6057"/>
                  </a:lnTo>
                  <a:lnTo>
                    <a:pt x="59182" y="0"/>
                  </a:lnTo>
                  <a:lnTo>
                    <a:pt x="44221" y="0"/>
                  </a:lnTo>
                  <a:lnTo>
                    <a:pt x="38176" y="6057"/>
                  </a:lnTo>
                  <a:lnTo>
                    <a:pt x="38176" y="46075"/>
                  </a:lnTo>
                  <a:lnTo>
                    <a:pt x="22961" y="53022"/>
                  </a:lnTo>
                  <a:lnTo>
                    <a:pt x="10871" y="64236"/>
                  </a:lnTo>
                  <a:lnTo>
                    <a:pt x="2882" y="78790"/>
                  </a:lnTo>
                  <a:lnTo>
                    <a:pt x="0" y="95758"/>
                  </a:lnTo>
                  <a:lnTo>
                    <a:pt x="4076" y="115862"/>
                  </a:lnTo>
                  <a:lnTo>
                    <a:pt x="15163" y="132295"/>
                  </a:lnTo>
                  <a:lnTo>
                    <a:pt x="31597" y="143395"/>
                  </a:lnTo>
                  <a:lnTo>
                    <a:pt x="61277" y="149402"/>
                  </a:lnTo>
                  <a:lnTo>
                    <a:pt x="69113" y="154686"/>
                  </a:lnTo>
                  <a:lnTo>
                    <a:pt x="74396" y="162521"/>
                  </a:lnTo>
                  <a:lnTo>
                    <a:pt x="76339" y="172110"/>
                  </a:lnTo>
                  <a:lnTo>
                    <a:pt x="74396" y="181698"/>
                  </a:lnTo>
                  <a:lnTo>
                    <a:pt x="69113" y="189534"/>
                  </a:lnTo>
                  <a:lnTo>
                    <a:pt x="61277" y="194818"/>
                  </a:lnTo>
                  <a:lnTo>
                    <a:pt x="51701" y="196761"/>
                  </a:lnTo>
                  <a:lnTo>
                    <a:pt x="42113" y="194818"/>
                  </a:lnTo>
                  <a:lnTo>
                    <a:pt x="34277" y="189534"/>
                  </a:lnTo>
                  <a:lnTo>
                    <a:pt x="28994" y="181698"/>
                  </a:lnTo>
                  <a:lnTo>
                    <a:pt x="27051" y="172110"/>
                  </a:lnTo>
                  <a:lnTo>
                    <a:pt x="27051" y="164642"/>
                  </a:lnTo>
                  <a:lnTo>
                    <a:pt x="21005" y="158584"/>
                  </a:lnTo>
                  <a:lnTo>
                    <a:pt x="6045" y="158584"/>
                  </a:lnTo>
                  <a:lnTo>
                    <a:pt x="0" y="164642"/>
                  </a:lnTo>
                  <a:lnTo>
                    <a:pt x="0" y="172110"/>
                  </a:lnTo>
                  <a:lnTo>
                    <a:pt x="2882" y="189064"/>
                  </a:lnTo>
                  <a:lnTo>
                    <a:pt x="10871" y="203619"/>
                  </a:lnTo>
                  <a:lnTo>
                    <a:pt x="22961" y="214845"/>
                  </a:lnTo>
                  <a:lnTo>
                    <a:pt x="38176" y="221780"/>
                  </a:lnTo>
                  <a:lnTo>
                    <a:pt x="38176" y="261797"/>
                  </a:lnTo>
                  <a:lnTo>
                    <a:pt x="44221" y="267855"/>
                  </a:lnTo>
                  <a:lnTo>
                    <a:pt x="59182" y="267855"/>
                  </a:lnTo>
                  <a:lnTo>
                    <a:pt x="65227" y="261797"/>
                  </a:lnTo>
                  <a:lnTo>
                    <a:pt x="65227" y="221780"/>
                  </a:lnTo>
                  <a:lnTo>
                    <a:pt x="80441" y="214845"/>
                  </a:lnTo>
                  <a:lnTo>
                    <a:pt x="92532" y="203619"/>
                  </a:lnTo>
                  <a:lnTo>
                    <a:pt x="100507" y="189064"/>
                  </a:lnTo>
                  <a:lnTo>
                    <a:pt x="103390" y="172110"/>
                  </a:lnTo>
                  <a:lnTo>
                    <a:pt x="99326" y="152006"/>
                  </a:lnTo>
                  <a:lnTo>
                    <a:pt x="88239" y="135572"/>
                  </a:lnTo>
                  <a:lnTo>
                    <a:pt x="71805" y="124472"/>
                  </a:lnTo>
                  <a:lnTo>
                    <a:pt x="42113" y="118465"/>
                  </a:lnTo>
                  <a:lnTo>
                    <a:pt x="34277" y="113182"/>
                  </a:lnTo>
                  <a:lnTo>
                    <a:pt x="28994" y="105346"/>
                  </a:lnTo>
                  <a:lnTo>
                    <a:pt x="27051" y="95758"/>
                  </a:lnTo>
                  <a:lnTo>
                    <a:pt x="28994" y="86169"/>
                  </a:lnTo>
                  <a:lnTo>
                    <a:pt x="34277" y="78333"/>
                  </a:lnTo>
                  <a:lnTo>
                    <a:pt x="42113" y="73050"/>
                  </a:lnTo>
                  <a:lnTo>
                    <a:pt x="51701" y="71120"/>
                  </a:lnTo>
                  <a:lnTo>
                    <a:pt x="61290" y="73050"/>
                  </a:lnTo>
                  <a:lnTo>
                    <a:pt x="69113" y="78333"/>
                  </a:lnTo>
                  <a:lnTo>
                    <a:pt x="74396" y="86169"/>
                  </a:lnTo>
                  <a:lnTo>
                    <a:pt x="76339" y="95758"/>
                  </a:lnTo>
                  <a:lnTo>
                    <a:pt x="76339" y="103225"/>
                  </a:lnTo>
                  <a:lnTo>
                    <a:pt x="82384" y="109283"/>
                  </a:lnTo>
                  <a:lnTo>
                    <a:pt x="97345" y="109283"/>
                  </a:lnTo>
                  <a:lnTo>
                    <a:pt x="103390" y="103225"/>
                  </a:lnTo>
                  <a:lnTo>
                    <a:pt x="103390" y="95758"/>
                  </a:lnTo>
                  <a:close/>
                </a:path>
                <a:path w="504825" h="499109">
                  <a:moveTo>
                    <a:pt x="316890" y="156197"/>
                  </a:moveTo>
                  <a:lnTo>
                    <a:pt x="310845" y="150139"/>
                  </a:lnTo>
                  <a:lnTo>
                    <a:pt x="289839" y="150139"/>
                  </a:lnTo>
                  <a:lnTo>
                    <a:pt x="289839" y="177190"/>
                  </a:lnTo>
                  <a:lnTo>
                    <a:pt x="289839" y="471614"/>
                  </a:lnTo>
                  <a:lnTo>
                    <a:pt x="189001" y="471614"/>
                  </a:lnTo>
                  <a:lnTo>
                    <a:pt x="189001" y="177190"/>
                  </a:lnTo>
                  <a:lnTo>
                    <a:pt x="289839" y="177190"/>
                  </a:lnTo>
                  <a:lnTo>
                    <a:pt x="289839" y="150139"/>
                  </a:lnTo>
                  <a:lnTo>
                    <a:pt x="167995" y="150139"/>
                  </a:lnTo>
                  <a:lnTo>
                    <a:pt x="161950" y="156197"/>
                  </a:lnTo>
                  <a:lnTo>
                    <a:pt x="161950" y="492607"/>
                  </a:lnTo>
                  <a:lnTo>
                    <a:pt x="167995" y="498665"/>
                  </a:lnTo>
                  <a:lnTo>
                    <a:pt x="310845" y="498665"/>
                  </a:lnTo>
                  <a:lnTo>
                    <a:pt x="316890" y="492607"/>
                  </a:lnTo>
                  <a:lnTo>
                    <a:pt x="316890" y="471614"/>
                  </a:lnTo>
                  <a:lnTo>
                    <a:pt x="316890" y="177190"/>
                  </a:lnTo>
                  <a:lnTo>
                    <a:pt x="316890" y="156197"/>
                  </a:lnTo>
                  <a:close/>
                </a:path>
                <a:path w="504825" h="499109">
                  <a:moveTo>
                    <a:pt x="504634" y="37236"/>
                  </a:moveTo>
                  <a:lnTo>
                    <a:pt x="498589" y="31178"/>
                  </a:lnTo>
                  <a:lnTo>
                    <a:pt x="477570" y="31178"/>
                  </a:lnTo>
                  <a:lnTo>
                    <a:pt x="477570" y="58242"/>
                  </a:lnTo>
                  <a:lnTo>
                    <a:pt x="477570" y="471614"/>
                  </a:lnTo>
                  <a:lnTo>
                    <a:pt x="376745" y="471614"/>
                  </a:lnTo>
                  <a:lnTo>
                    <a:pt x="376745" y="58242"/>
                  </a:lnTo>
                  <a:lnTo>
                    <a:pt x="477570" y="58242"/>
                  </a:lnTo>
                  <a:lnTo>
                    <a:pt x="477570" y="31178"/>
                  </a:lnTo>
                  <a:lnTo>
                    <a:pt x="355739" y="31178"/>
                  </a:lnTo>
                  <a:lnTo>
                    <a:pt x="349681" y="37236"/>
                  </a:lnTo>
                  <a:lnTo>
                    <a:pt x="349681" y="492607"/>
                  </a:lnTo>
                  <a:lnTo>
                    <a:pt x="355739" y="498665"/>
                  </a:lnTo>
                  <a:lnTo>
                    <a:pt x="498589" y="498665"/>
                  </a:lnTo>
                  <a:lnTo>
                    <a:pt x="504634" y="492607"/>
                  </a:lnTo>
                  <a:lnTo>
                    <a:pt x="504634" y="471614"/>
                  </a:lnTo>
                  <a:lnTo>
                    <a:pt x="504634" y="58242"/>
                  </a:lnTo>
                  <a:lnTo>
                    <a:pt x="504634" y="37236"/>
                  </a:lnTo>
                  <a:close/>
                </a:path>
              </a:pathLst>
            </a:custGeom>
            <a:solidFill>
              <a:srgbClr val="FFFFFF"/>
            </a:solidFill>
          </p:spPr>
          <p:txBody>
            <a:bodyPr wrap="square" lIns="0" tIns="0" rIns="0" bIns="0" rtlCol="0"/>
            <a:lstStyle/>
            <a:p>
              <a:endParaRPr/>
            </a:p>
          </p:txBody>
        </p:sp>
        <p:pic>
          <p:nvPicPr>
            <p:cNvPr id="51" name="object 51"/>
            <p:cNvPicPr/>
            <p:nvPr/>
          </p:nvPicPr>
          <p:blipFill>
            <a:blip r:embed="rId19" cstate="print"/>
            <a:stretch>
              <a:fillRect/>
            </a:stretch>
          </p:blipFill>
          <p:spPr>
            <a:xfrm>
              <a:off x="9047230" y="8671291"/>
              <a:ext cx="154943" cy="197961"/>
            </a:xfrm>
            <a:prstGeom prst="rect">
              <a:avLst/>
            </a:prstGeom>
          </p:spPr>
        </p:pic>
      </p:grpSp>
      <p:pic>
        <p:nvPicPr>
          <p:cNvPr id="52" name="object 52"/>
          <p:cNvPicPr/>
          <p:nvPr/>
        </p:nvPicPr>
        <p:blipFill>
          <a:blip r:embed="rId20" cstate="print"/>
          <a:stretch>
            <a:fillRect/>
          </a:stretch>
        </p:blipFill>
        <p:spPr>
          <a:xfrm>
            <a:off x="2446140" y="8155285"/>
            <a:ext cx="1347816" cy="1169669"/>
          </a:xfrm>
          <a:prstGeom prst="rect">
            <a:avLst/>
          </a:prstGeom>
        </p:spPr>
      </p:pic>
      <p:sp>
        <p:nvSpPr>
          <p:cNvPr id="53" name="object 5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434" dirty="0">
                <a:latin typeface="Times New Roman" panose="02020603050405020304" pitchFamily="18" charset="0"/>
                <a:cs typeface="Times New Roman" panose="02020603050405020304" pitchFamily="18" charset="0"/>
              </a:rPr>
              <a:t>Revenue</a:t>
            </a:r>
            <a:r>
              <a:rPr spc="-229" dirty="0">
                <a:latin typeface="Times New Roman" panose="02020603050405020304" pitchFamily="18" charset="0"/>
                <a:cs typeface="Times New Roman" panose="02020603050405020304" pitchFamily="18" charset="0"/>
              </a:rPr>
              <a:t> </a:t>
            </a:r>
            <a:r>
              <a:rPr spc="-335" dirty="0">
                <a:latin typeface="Times New Roman" panose="02020603050405020304" pitchFamily="18" charset="0"/>
                <a:cs typeface="Times New Roman" panose="02020603050405020304" pitchFamily="18" charset="0"/>
              </a:rPr>
              <a:t>Model</a:t>
            </a:r>
            <a:r>
              <a:rPr spc="-229" dirty="0">
                <a:latin typeface="Times New Roman" panose="02020603050405020304" pitchFamily="18" charset="0"/>
                <a:cs typeface="Times New Roman" panose="02020603050405020304" pitchFamily="18" charset="0"/>
              </a:rPr>
              <a:t> </a:t>
            </a:r>
            <a:r>
              <a:rPr spc="-295" dirty="0"/>
              <a:t>	</a:t>
            </a:r>
          </a:p>
        </p:txBody>
      </p:sp>
      <p:sp>
        <p:nvSpPr>
          <p:cNvPr id="55" name="object 55"/>
          <p:cNvSpPr txBox="1">
            <a:spLocks noGrp="1"/>
          </p:cNvSpPr>
          <p:nvPr>
            <p:ph type="sldNum" sz="quarter" idx="7"/>
          </p:nvPr>
        </p:nvSpPr>
        <p:spPr>
          <a:xfrm>
            <a:off x="16877109" y="9686416"/>
            <a:ext cx="497205" cy="548227"/>
          </a:xfrm>
          <a:prstGeom prst="rect">
            <a:avLst/>
          </a:prstGeom>
        </p:spPr>
        <p:txBody>
          <a:bodyPr vert="horz" wrap="square" lIns="0" tIns="85725" rIns="0" bIns="0" rtlCol="0">
            <a:spAutoFit/>
          </a:bodyPr>
          <a:lstStyle/>
          <a:p>
            <a:pPr marL="100330">
              <a:lnSpc>
                <a:spcPct val="100000"/>
              </a:lnSpc>
              <a:spcBef>
                <a:spcPts val="675"/>
              </a:spcBef>
            </a:pPr>
            <a:r>
              <a:rPr lang="en-IN" spc="-595" dirty="0"/>
              <a:t>7</a:t>
            </a:r>
            <a:endParaRPr spc="-595" dirty="0"/>
          </a:p>
        </p:txBody>
      </p:sp>
      <p:sp>
        <p:nvSpPr>
          <p:cNvPr id="56" name="object 56"/>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57" name="object 57"/>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58" name="object 58"/>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59" name="object 59"/>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60" name="object 60"/>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54" name="object 54"/>
          <p:cNvSpPr txBox="1"/>
          <p:nvPr/>
        </p:nvSpPr>
        <p:spPr>
          <a:xfrm>
            <a:off x="7216953" y="1392910"/>
            <a:ext cx="3854450" cy="482600"/>
          </a:xfrm>
          <a:prstGeom prst="rect">
            <a:avLst/>
          </a:prstGeom>
        </p:spPr>
        <p:txBody>
          <a:bodyPr vert="horz" wrap="square" lIns="0" tIns="12700" rIns="0" bIns="0" rtlCol="0">
            <a:spAutoFit/>
          </a:bodyPr>
          <a:lstStyle/>
          <a:p>
            <a:pPr marL="12700">
              <a:lnSpc>
                <a:spcPct val="100000"/>
              </a:lnSpc>
              <a:spcBef>
                <a:spcPts val="100"/>
              </a:spcBef>
            </a:pPr>
            <a:r>
              <a:rPr sz="3000" b="1" spc="225" dirty="0">
                <a:solidFill>
                  <a:srgbClr val="FFFFFF"/>
                </a:solidFill>
                <a:latin typeface="Trebuchet MS"/>
                <a:cs typeface="Trebuchet MS"/>
              </a:rPr>
              <a:t>REVENUE</a:t>
            </a:r>
            <a:r>
              <a:rPr sz="3000" b="1" spc="-165" dirty="0">
                <a:solidFill>
                  <a:srgbClr val="FFFFFF"/>
                </a:solidFill>
                <a:latin typeface="Trebuchet MS"/>
                <a:cs typeface="Trebuchet MS"/>
              </a:rPr>
              <a:t> </a:t>
            </a:r>
            <a:r>
              <a:rPr sz="3000" b="1" spc="330" dirty="0">
                <a:solidFill>
                  <a:srgbClr val="FFFFFF"/>
                </a:solidFill>
                <a:latin typeface="Trebuchet MS"/>
                <a:cs typeface="Trebuchet MS"/>
              </a:rPr>
              <a:t>STREAMS</a:t>
            </a:r>
            <a:endParaRPr sz="30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945299" y="3036582"/>
            <a:ext cx="631825" cy="160655"/>
          </a:xfrm>
          <a:custGeom>
            <a:avLst/>
            <a:gdLst/>
            <a:ahLst/>
            <a:cxnLst/>
            <a:rect l="l" t="t" r="r" b="b"/>
            <a:pathLst>
              <a:path w="631825" h="160655">
                <a:moveTo>
                  <a:pt x="106481" y="160331"/>
                </a:moveTo>
                <a:lnTo>
                  <a:pt x="15240" y="139807"/>
                </a:lnTo>
                <a:lnTo>
                  <a:pt x="0" y="117657"/>
                </a:lnTo>
                <a:lnTo>
                  <a:pt x="10973" y="28855"/>
                </a:lnTo>
                <a:lnTo>
                  <a:pt x="13557" y="21178"/>
                </a:lnTo>
                <a:lnTo>
                  <a:pt x="18695" y="15291"/>
                </a:lnTo>
                <a:lnTo>
                  <a:pt x="25661" y="11767"/>
                </a:lnTo>
                <a:lnTo>
                  <a:pt x="33732" y="11176"/>
                </a:lnTo>
                <a:lnTo>
                  <a:pt x="41410" y="13761"/>
                </a:lnTo>
                <a:lnTo>
                  <a:pt x="47296" y="18898"/>
                </a:lnTo>
                <a:lnTo>
                  <a:pt x="50821" y="25864"/>
                </a:lnTo>
                <a:lnTo>
                  <a:pt x="51411" y="33935"/>
                </a:lnTo>
                <a:lnTo>
                  <a:pt x="46128" y="76406"/>
                </a:lnTo>
                <a:lnTo>
                  <a:pt x="89958" y="53459"/>
                </a:lnTo>
                <a:lnTo>
                  <a:pt x="135103" y="34470"/>
                </a:lnTo>
                <a:lnTo>
                  <a:pt x="181592" y="19533"/>
                </a:lnTo>
                <a:lnTo>
                  <a:pt x="229452" y="8745"/>
                </a:lnTo>
                <a:lnTo>
                  <a:pt x="278712" y="2202"/>
                </a:lnTo>
                <a:lnTo>
                  <a:pt x="329401" y="0"/>
                </a:lnTo>
                <a:lnTo>
                  <a:pt x="380625" y="2338"/>
                </a:lnTo>
                <a:lnTo>
                  <a:pt x="431268" y="9294"/>
                </a:lnTo>
                <a:lnTo>
                  <a:pt x="481020" y="20778"/>
                </a:lnTo>
                <a:lnTo>
                  <a:pt x="529569" y="36697"/>
                </a:lnTo>
                <a:lnTo>
                  <a:pt x="576605" y="56964"/>
                </a:lnTo>
                <a:lnTo>
                  <a:pt x="621818" y="81486"/>
                </a:lnTo>
                <a:lnTo>
                  <a:pt x="631477" y="101747"/>
                </a:lnTo>
                <a:lnTo>
                  <a:pt x="628727" y="109326"/>
                </a:lnTo>
                <a:lnTo>
                  <a:pt x="623320" y="115263"/>
                </a:lnTo>
                <a:lnTo>
                  <a:pt x="616255" y="118572"/>
                </a:lnTo>
                <a:lnTo>
                  <a:pt x="608466" y="118984"/>
                </a:lnTo>
                <a:lnTo>
                  <a:pt x="600887" y="116235"/>
                </a:lnTo>
                <a:lnTo>
                  <a:pt x="558664" y="93404"/>
                </a:lnTo>
                <a:lnTo>
                  <a:pt x="514471" y="74547"/>
                </a:lnTo>
                <a:lnTo>
                  <a:pt x="468878" y="59743"/>
                </a:lnTo>
                <a:lnTo>
                  <a:pt x="422455" y="49071"/>
                </a:lnTo>
                <a:lnTo>
                  <a:pt x="375773" y="42609"/>
                </a:lnTo>
                <a:lnTo>
                  <a:pt x="329401" y="40438"/>
                </a:lnTo>
                <a:lnTo>
                  <a:pt x="274435" y="43364"/>
                </a:lnTo>
                <a:lnTo>
                  <a:pt x="220289" y="52045"/>
                </a:lnTo>
                <a:lnTo>
                  <a:pt x="167391" y="66335"/>
                </a:lnTo>
                <a:lnTo>
                  <a:pt x="116171" y="86087"/>
                </a:lnTo>
                <a:lnTo>
                  <a:pt x="67058" y="111155"/>
                </a:lnTo>
                <a:lnTo>
                  <a:pt x="102620" y="120299"/>
                </a:lnTo>
                <a:lnTo>
                  <a:pt x="109935" y="123858"/>
                </a:lnTo>
                <a:lnTo>
                  <a:pt x="115117" y="129723"/>
                </a:lnTo>
                <a:lnTo>
                  <a:pt x="117708" y="137073"/>
                </a:lnTo>
                <a:lnTo>
                  <a:pt x="117251" y="145090"/>
                </a:lnTo>
                <a:lnTo>
                  <a:pt x="114812" y="154235"/>
                </a:lnTo>
                <a:lnTo>
                  <a:pt x="106481" y="160331"/>
                </a:lnTo>
                <a:close/>
              </a:path>
            </a:pathLst>
          </a:custGeom>
          <a:solidFill>
            <a:srgbClr val="FFFFFF"/>
          </a:solidFill>
        </p:spPr>
        <p:txBody>
          <a:bodyPr wrap="square" lIns="0" tIns="0" rIns="0" bIns="0" rtlCol="0"/>
          <a:lstStyle/>
          <a:p>
            <a:endParaRPr/>
          </a:p>
        </p:txBody>
      </p:sp>
      <p:sp>
        <p:nvSpPr>
          <p:cNvPr id="6" name="object 6"/>
          <p:cNvSpPr/>
          <p:nvPr/>
        </p:nvSpPr>
        <p:spPr>
          <a:xfrm>
            <a:off x="1097229" y="2111417"/>
            <a:ext cx="2415540" cy="630555"/>
          </a:xfrm>
          <a:custGeom>
            <a:avLst/>
            <a:gdLst/>
            <a:ahLst/>
            <a:cxnLst/>
            <a:rect l="l" t="t" r="r" b="b"/>
            <a:pathLst>
              <a:path w="2415540" h="630555">
                <a:moveTo>
                  <a:pt x="2224713" y="630201"/>
                </a:moveTo>
                <a:lnTo>
                  <a:pt x="190498" y="630201"/>
                </a:lnTo>
                <a:lnTo>
                  <a:pt x="146820" y="625170"/>
                </a:lnTo>
                <a:lnTo>
                  <a:pt x="106722" y="610838"/>
                </a:lnTo>
                <a:lnTo>
                  <a:pt x="71351" y="588350"/>
                </a:lnTo>
                <a:lnTo>
                  <a:pt x="41850" y="558849"/>
                </a:lnTo>
                <a:lnTo>
                  <a:pt x="19362" y="523478"/>
                </a:lnTo>
                <a:lnTo>
                  <a:pt x="5031" y="483381"/>
                </a:lnTo>
                <a:lnTo>
                  <a:pt x="0" y="439701"/>
                </a:lnTo>
                <a:lnTo>
                  <a:pt x="0" y="190500"/>
                </a:lnTo>
                <a:lnTo>
                  <a:pt x="5031" y="146820"/>
                </a:lnTo>
                <a:lnTo>
                  <a:pt x="19362" y="106722"/>
                </a:lnTo>
                <a:lnTo>
                  <a:pt x="41850" y="71351"/>
                </a:lnTo>
                <a:lnTo>
                  <a:pt x="71351" y="41850"/>
                </a:lnTo>
                <a:lnTo>
                  <a:pt x="106722" y="19362"/>
                </a:lnTo>
                <a:lnTo>
                  <a:pt x="146820" y="5031"/>
                </a:lnTo>
                <a:lnTo>
                  <a:pt x="190500" y="0"/>
                </a:lnTo>
                <a:lnTo>
                  <a:pt x="2224712" y="0"/>
                </a:lnTo>
                <a:lnTo>
                  <a:pt x="2268392" y="5031"/>
                </a:lnTo>
                <a:lnTo>
                  <a:pt x="2308489" y="19362"/>
                </a:lnTo>
                <a:lnTo>
                  <a:pt x="2343860" y="41850"/>
                </a:lnTo>
                <a:lnTo>
                  <a:pt x="2373361" y="71351"/>
                </a:lnTo>
                <a:lnTo>
                  <a:pt x="2395849" y="106722"/>
                </a:lnTo>
                <a:lnTo>
                  <a:pt x="2410181" y="146820"/>
                </a:lnTo>
                <a:lnTo>
                  <a:pt x="2414952" y="188238"/>
                </a:lnTo>
                <a:lnTo>
                  <a:pt x="2414952" y="441962"/>
                </a:lnTo>
                <a:lnTo>
                  <a:pt x="2410181" y="483381"/>
                </a:lnTo>
                <a:lnTo>
                  <a:pt x="2395849" y="523478"/>
                </a:lnTo>
                <a:lnTo>
                  <a:pt x="2373361" y="558849"/>
                </a:lnTo>
                <a:lnTo>
                  <a:pt x="2343860" y="588350"/>
                </a:lnTo>
                <a:lnTo>
                  <a:pt x="2308489" y="610838"/>
                </a:lnTo>
                <a:lnTo>
                  <a:pt x="2268392" y="625170"/>
                </a:lnTo>
                <a:lnTo>
                  <a:pt x="2224713" y="630201"/>
                </a:lnTo>
                <a:close/>
              </a:path>
            </a:pathLst>
          </a:custGeom>
          <a:solidFill>
            <a:srgbClr val="F6B916"/>
          </a:solidFill>
        </p:spPr>
        <p:txBody>
          <a:bodyPr wrap="square" lIns="0" tIns="0" rIns="0" bIns="0" rtlCol="0"/>
          <a:lstStyle/>
          <a:p>
            <a:endParaRPr/>
          </a:p>
        </p:txBody>
      </p:sp>
      <p:grpSp>
        <p:nvGrpSpPr>
          <p:cNvPr id="7" name="object 7"/>
          <p:cNvGrpSpPr/>
          <p:nvPr/>
        </p:nvGrpSpPr>
        <p:grpSpPr>
          <a:xfrm>
            <a:off x="0" y="9677400"/>
            <a:ext cx="18288000" cy="579755"/>
            <a:chOff x="0" y="9677400"/>
            <a:chExt cx="18288000" cy="579755"/>
          </a:xfrm>
        </p:grpSpPr>
        <p:sp>
          <p:nvSpPr>
            <p:cNvPr id="8" name="object 8"/>
            <p:cNvSpPr/>
            <p:nvPr/>
          </p:nvSpPr>
          <p:spPr>
            <a:xfrm>
              <a:off x="0" y="9677400"/>
              <a:ext cx="18288000" cy="47625"/>
            </a:xfrm>
            <a:custGeom>
              <a:avLst/>
              <a:gdLst/>
              <a:ahLst/>
              <a:cxnLst/>
              <a:rect l="l" t="t" r="r" b="b"/>
              <a:pathLst>
                <a:path w="18288000" h="47625">
                  <a:moveTo>
                    <a:pt x="0" y="0"/>
                  </a:moveTo>
                  <a:lnTo>
                    <a:pt x="18287948" y="0"/>
                  </a:lnTo>
                  <a:lnTo>
                    <a:pt x="18287948" y="47624"/>
                  </a:lnTo>
                  <a:lnTo>
                    <a:pt x="0" y="47624"/>
                  </a:lnTo>
                  <a:lnTo>
                    <a:pt x="0" y="0"/>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1028671" y="9754071"/>
              <a:ext cx="428560" cy="502920"/>
            </a:xfrm>
            <a:prstGeom prst="rect">
              <a:avLst/>
            </a:prstGeom>
          </p:spPr>
        </p:pic>
      </p:grpSp>
      <p:sp>
        <p:nvSpPr>
          <p:cNvPr id="11" name="object 11"/>
          <p:cNvSpPr/>
          <p:nvPr/>
        </p:nvSpPr>
        <p:spPr>
          <a:xfrm>
            <a:off x="13894875" y="2495393"/>
            <a:ext cx="3829050" cy="906780"/>
          </a:xfrm>
          <a:custGeom>
            <a:avLst/>
            <a:gdLst/>
            <a:ahLst/>
            <a:cxnLst/>
            <a:rect l="l" t="t" r="r" b="b"/>
            <a:pathLst>
              <a:path w="3829050" h="906779">
                <a:moveTo>
                  <a:pt x="3638980" y="906718"/>
                </a:moveTo>
                <a:lnTo>
                  <a:pt x="190496" y="906718"/>
                </a:lnTo>
                <a:lnTo>
                  <a:pt x="146820" y="901687"/>
                </a:lnTo>
                <a:lnTo>
                  <a:pt x="106723" y="887355"/>
                </a:lnTo>
                <a:lnTo>
                  <a:pt x="71352" y="864867"/>
                </a:lnTo>
                <a:lnTo>
                  <a:pt x="41850" y="835366"/>
                </a:lnTo>
                <a:lnTo>
                  <a:pt x="19362" y="799995"/>
                </a:lnTo>
                <a:lnTo>
                  <a:pt x="5031" y="759898"/>
                </a:lnTo>
                <a:lnTo>
                  <a:pt x="0" y="716218"/>
                </a:lnTo>
                <a:lnTo>
                  <a:pt x="0" y="190500"/>
                </a:lnTo>
                <a:lnTo>
                  <a:pt x="5031" y="146820"/>
                </a:lnTo>
                <a:lnTo>
                  <a:pt x="19362" y="106722"/>
                </a:lnTo>
                <a:lnTo>
                  <a:pt x="41850" y="71351"/>
                </a:lnTo>
                <a:lnTo>
                  <a:pt x="71352" y="41850"/>
                </a:lnTo>
                <a:lnTo>
                  <a:pt x="106723" y="19362"/>
                </a:lnTo>
                <a:lnTo>
                  <a:pt x="146820" y="5031"/>
                </a:lnTo>
                <a:lnTo>
                  <a:pt x="190500" y="0"/>
                </a:lnTo>
                <a:lnTo>
                  <a:pt x="3638977" y="0"/>
                </a:lnTo>
                <a:lnTo>
                  <a:pt x="3682657" y="5031"/>
                </a:lnTo>
                <a:lnTo>
                  <a:pt x="3722754" y="19362"/>
                </a:lnTo>
                <a:lnTo>
                  <a:pt x="3758125" y="41850"/>
                </a:lnTo>
                <a:lnTo>
                  <a:pt x="3787626" y="71351"/>
                </a:lnTo>
                <a:lnTo>
                  <a:pt x="3810114" y="106722"/>
                </a:lnTo>
                <a:lnTo>
                  <a:pt x="3824446" y="146820"/>
                </a:lnTo>
                <a:lnTo>
                  <a:pt x="3828759" y="184267"/>
                </a:lnTo>
                <a:lnTo>
                  <a:pt x="3828759" y="722450"/>
                </a:lnTo>
                <a:lnTo>
                  <a:pt x="3810114" y="799995"/>
                </a:lnTo>
                <a:lnTo>
                  <a:pt x="3787626" y="835366"/>
                </a:lnTo>
                <a:lnTo>
                  <a:pt x="3758125" y="864867"/>
                </a:lnTo>
                <a:lnTo>
                  <a:pt x="3722754" y="887355"/>
                </a:lnTo>
                <a:lnTo>
                  <a:pt x="3682657" y="901687"/>
                </a:lnTo>
                <a:lnTo>
                  <a:pt x="3638980" y="906718"/>
                </a:lnTo>
                <a:close/>
              </a:path>
            </a:pathLst>
          </a:custGeom>
          <a:solidFill>
            <a:srgbClr val="0926EB"/>
          </a:solidFill>
        </p:spPr>
        <p:txBody>
          <a:bodyPr wrap="square" lIns="0" tIns="0" rIns="0" bIns="0" rtlCol="0"/>
          <a:lstStyle/>
          <a:p>
            <a:endParaRPr/>
          </a:p>
        </p:txBody>
      </p:sp>
      <p:sp>
        <p:nvSpPr>
          <p:cNvPr id="12" name="object 12"/>
          <p:cNvSpPr/>
          <p:nvPr/>
        </p:nvSpPr>
        <p:spPr>
          <a:xfrm>
            <a:off x="5181700" y="2495393"/>
            <a:ext cx="3438525" cy="906780"/>
          </a:xfrm>
          <a:custGeom>
            <a:avLst/>
            <a:gdLst/>
            <a:ahLst/>
            <a:cxnLst/>
            <a:rect l="l" t="t" r="r" b="b"/>
            <a:pathLst>
              <a:path w="3438525" h="906779">
                <a:moveTo>
                  <a:pt x="3247720" y="906718"/>
                </a:moveTo>
                <a:lnTo>
                  <a:pt x="190496" y="906718"/>
                </a:lnTo>
                <a:lnTo>
                  <a:pt x="146820" y="901687"/>
                </a:lnTo>
                <a:lnTo>
                  <a:pt x="106722" y="887355"/>
                </a:lnTo>
                <a:lnTo>
                  <a:pt x="71351" y="864867"/>
                </a:lnTo>
                <a:lnTo>
                  <a:pt x="41850" y="835366"/>
                </a:lnTo>
                <a:lnTo>
                  <a:pt x="19362" y="799995"/>
                </a:lnTo>
                <a:lnTo>
                  <a:pt x="5031" y="759898"/>
                </a:lnTo>
                <a:lnTo>
                  <a:pt x="0" y="716218"/>
                </a:lnTo>
                <a:lnTo>
                  <a:pt x="0" y="190500"/>
                </a:lnTo>
                <a:lnTo>
                  <a:pt x="5031" y="146820"/>
                </a:lnTo>
                <a:lnTo>
                  <a:pt x="19362" y="106722"/>
                </a:lnTo>
                <a:lnTo>
                  <a:pt x="41850" y="71351"/>
                </a:lnTo>
                <a:lnTo>
                  <a:pt x="71351" y="41850"/>
                </a:lnTo>
                <a:lnTo>
                  <a:pt x="106722" y="19362"/>
                </a:lnTo>
                <a:lnTo>
                  <a:pt x="146820" y="5031"/>
                </a:lnTo>
                <a:lnTo>
                  <a:pt x="190500" y="0"/>
                </a:lnTo>
                <a:lnTo>
                  <a:pt x="3247716" y="0"/>
                </a:lnTo>
                <a:lnTo>
                  <a:pt x="3291396" y="5031"/>
                </a:lnTo>
                <a:lnTo>
                  <a:pt x="3331493" y="19362"/>
                </a:lnTo>
                <a:lnTo>
                  <a:pt x="3366864" y="41850"/>
                </a:lnTo>
                <a:lnTo>
                  <a:pt x="3396365" y="71351"/>
                </a:lnTo>
                <a:lnTo>
                  <a:pt x="3418853" y="106722"/>
                </a:lnTo>
                <a:lnTo>
                  <a:pt x="3433184" y="146820"/>
                </a:lnTo>
                <a:lnTo>
                  <a:pt x="3438215" y="190500"/>
                </a:lnTo>
                <a:lnTo>
                  <a:pt x="3438215" y="716218"/>
                </a:lnTo>
                <a:lnTo>
                  <a:pt x="3433184" y="759898"/>
                </a:lnTo>
                <a:lnTo>
                  <a:pt x="3418853" y="799995"/>
                </a:lnTo>
                <a:lnTo>
                  <a:pt x="3396365" y="835366"/>
                </a:lnTo>
                <a:lnTo>
                  <a:pt x="3366864" y="864867"/>
                </a:lnTo>
                <a:lnTo>
                  <a:pt x="3331493" y="887355"/>
                </a:lnTo>
                <a:lnTo>
                  <a:pt x="3291396" y="901687"/>
                </a:lnTo>
                <a:lnTo>
                  <a:pt x="3247720" y="906718"/>
                </a:lnTo>
                <a:close/>
              </a:path>
            </a:pathLst>
          </a:custGeom>
          <a:solidFill>
            <a:srgbClr val="0926EB"/>
          </a:solidFill>
        </p:spPr>
        <p:txBody>
          <a:bodyPr wrap="square" lIns="0" tIns="0" rIns="0" bIns="0" rtlCol="0"/>
          <a:lstStyle/>
          <a:p>
            <a:endParaRPr/>
          </a:p>
        </p:txBody>
      </p:sp>
      <p:sp>
        <p:nvSpPr>
          <p:cNvPr id="13" name="object 13"/>
          <p:cNvSpPr/>
          <p:nvPr/>
        </p:nvSpPr>
        <p:spPr>
          <a:xfrm>
            <a:off x="9334291" y="2417523"/>
            <a:ext cx="3880668" cy="929711"/>
          </a:xfrm>
          <a:custGeom>
            <a:avLst/>
            <a:gdLst/>
            <a:ahLst/>
            <a:cxnLst/>
            <a:rect l="l" t="t" r="r" b="b"/>
            <a:pathLst>
              <a:path w="3844290" h="908050">
                <a:moveTo>
                  <a:pt x="3654313" y="907861"/>
                </a:moveTo>
                <a:lnTo>
                  <a:pt x="190497" y="907861"/>
                </a:lnTo>
                <a:lnTo>
                  <a:pt x="146820" y="902830"/>
                </a:lnTo>
                <a:lnTo>
                  <a:pt x="106722" y="888498"/>
                </a:lnTo>
                <a:lnTo>
                  <a:pt x="71351" y="866010"/>
                </a:lnTo>
                <a:lnTo>
                  <a:pt x="41850" y="836509"/>
                </a:lnTo>
                <a:lnTo>
                  <a:pt x="19362" y="801138"/>
                </a:lnTo>
                <a:lnTo>
                  <a:pt x="5031" y="761041"/>
                </a:lnTo>
                <a:lnTo>
                  <a:pt x="0" y="717362"/>
                </a:lnTo>
                <a:lnTo>
                  <a:pt x="0" y="190499"/>
                </a:lnTo>
                <a:lnTo>
                  <a:pt x="5031" y="146820"/>
                </a:lnTo>
                <a:lnTo>
                  <a:pt x="19362" y="106722"/>
                </a:lnTo>
                <a:lnTo>
                  <a:pt x="41850" y="71351"/>
                </a:lnTo>
                <a:lnTo>
                  <a:pt x="71351" y="41850"/>
                </a:lnTo>
                <a:lnTo>
                  <a:pt x="106722" y="19362"/>
                </a:lnTo>
                <a:lnTo>
                  <a:pt x="146820" y="5031"/>
                </a:lnTo>
                <a:lnTo>
                  <a:pt x="190499" y="0"/>
                </a:lnTo>
                <a:lnTo>
                  <a:pt x="3654310" y="0"/>
                </a:lnTo>
                <a:lnTo>
                  <a:pt x="3697990" y="5031"/>
                </a:lnTo>
                <a:lnTo>
                  <a:pt x="3738087" y="19362"/>
                </a:lnTo>
                <a:lnTo>
                  <a:pt x="3773458" y="41850"/>
                </a:lnTo>
                <a:lnTo>
                  <a:pt x="3802959" y="71351"/>
                </a:lnTo>
                <a:lnTo>
                  <a:pt x="3825448" y="106722"/>
                </a:lnTo>
                <a:lnTo>
                  <a:pt x="3839779" y="146820"/>
                </a:lnTo>
                <a:lnTo>
                  <a:pt x="3844226" y="185428"/>
                </a:lnTo>
                <a:lnTo>
                  <a:pt x="3844226" y="722432"/>
                </a:lnTo>
                <a:lnTo>
                  <a:pt x="3839779" y="761041"/>
                </a:lnTo>
                <a:lnTo>
                  <a:pt x="3825448" y="801138"/>
                </a:lnTo>
                <a:lnTo>
                  <a:pt x="3802959" y="836509"/>
                </a:lnTo>
                <a:lnTo>
                  <a:pt x="3773458" y="866010"/>
                </a:lnTo>
                <a:lnTo>
                  <a:pt x="3738087" y="888498"/>
                </a:lnTo>
                <a:lnTo>
                  <a:pt x="3697990" y="902830"/>
                </a:lnTo>
                <a:lnTo>
                  <a:pt x="3654313" y="907861"/>
                </a:lnTo>
                <a:close/>
              </a:path>
            </a:pathLst>
          </a:custGeom>
          <a:solidFill>
            <a:srgbClr val="0926EB"/>
          </a:solidFill>
        </p:spPr>
        <p:txBody>
          <a:bodyPr wrap="square" lIns="0" tIns="0" rIns="0" bIns="0" rtlCol="0"/>
          <a:lstStyle/>
          <a:p>
            <a:endParaRPr/>
          </a:p>
        </p:txBody>
      </p:sp>
      <p:sp>
        <p:nvSpPr>
          <p:cNvPr id="14" name="object 14"/>
          <p:cNvSpPr/>
          <p:nvPr/>
        </p:nvSpPr>
        <p:spPr>
          <a:xfrm>
            <a:off x="323186" y="7105650"/>
            <a:ext cx="4137660" cy="933450"/>
          </a:xfrm>
          <a:custGeom>
            <a:avLst/>
            <a:gdLst/>
            <a:ahLst/>
            <a:cxnLst/>
            <a:rect l="l" t="t" r="r" b="b"/>
            <a:pathLst>
              <a:path w="4137660" h="933450">
                <a:moveTo>
                  <a:pt x="3946878" y="933194"/>
                </a:moveTo>
                <a:lnTo>
                  <a:pt x="190498" y="933194"/>
                </a:lnTo>
                <a:lnTo>
                  <a:pt x="146820" y="928163"/>
                </a:lnTo>
                <a:lnTo>
                  <a:pt x="106722" y="913831"/>
                </a:lnTo>
                <a:lnTo>
                  <a:pt x="71351" y="891343"/>
                </a:lnTo>
                <a:lnTo>
                  <a:pt x="41850" y="861842"/>
                </a:lnTo>
                <a:lnTo>
                  <a:pt x="19362" y="826471"/>
                </a:lnTo>
                <a:lnTo>
                  <a:pt x="5031" y="786374"/>
                </a:lnTo>
                <a:lnTo>
                  <a:pt x="0" y="742694"/>
                </a:lnTo>
                <a:lnTo>
                  <a:pt x="0" y="190499"/>
                </a:lnTo>
                <a:lnTo>
                  <a:pt x="5031" y="146819"/>
                </a:lnTo>
                <a:lnTo>
                  <a:pt x="19362" y="106722"/>
                </a:lnTo>
                <a:lnTo>
                  <a:pt x="41850" y="71351"/>
                </a:lnTo>
                <a:lnTo>
                  <a:pt x="71351" y="41850"/>
                </a:lnTo>
                <a:lnTo>
                  <a:pt x="106722" y="19362"/>
                </a:lnTo>
                <a:lnTo>
                  <a:pt x="146820" y="5031"/>
                </a:lnTo>
                <a:lnTo>
                  <a:pt x="190499" y="0"/>
                </a:lnTo>
                <a:lnTo>
                  <a:pt x="3946877" y="0"/>
                </a:lnTo>
                <a:lnTo>
                  <a:pt x="3990557" y="5031"/>
                </a:lnTo>
                <a:lnTo>
                  <a:pt x="4030654" y="19362"/>
                </a:lnTo>
                <a:lnTo>
                  <a:pt x="4066025" y="41850"/>
                </a:lnTo>
                <a:lnTo>
                  <a:pt x="4095526" y="71351"/>
                </a:lnTo>
                <a:lnTo>
                  <a:pt x="4118014" y="106722"/>
                </a:lnTo>
                <a:lnTo>
                  <a:pt x="4132345" y="146819"/>
                </a:lnTo>
                <a:lnTo>
                  <a:pt x="4137377" y="190499"/>
                </a:lnTo>
                <a:lnTo>
                  <a:pt x="4137377" y="742694"/>
                </a:lnTo>
                <a:lnTo>
                  <a:pt x="4132345" y="786374"/>
                </a:lnTo>
                <a:lnTo>
                  <a:pt x="4118014" y="826471"/>
                </a:lnTo>
                <a:lnTo>
                  <a:pt x="4095526" y="861842"/>
                </a:lnTo>
                <a:lnTo>
                  <a:pt x="4066025" y="891343"/>
                </a:lnTo>
                <a:lnTo>
                  <a:pt x="4030654" y="913831"/>
                </a:lnTo>
                <a:lnTo>
                  <a:pt x="3990557" y="928163"/>
                </a:lnTo>
                <a:lnTo>
                  <a:pt x="3946878" y="933194"/>
                </a:lnTo>
                <a:close/>
              </a:path>
            </a:pathLst>
          </a:custGeom>
          <a:solidFill>
            <a:srgbClr val="800000"/>
          </a:solidFill>
        </p:spPr>
        <p:txBody>
          <a:bodyPr wrap="square" lIns="0" tIns="0" rIns="0" bIns="0" rtlCol="0"/>
          <a:lstStyle/>
          <a:p>
            <a:endParaRPr/>
          </a:p>
        </p:txBody>
      </p:sp>
      <p:sp>
        <p:nvSpPr>
          <p:cNvPr id="15" name="object 15"/>
          <p:cNvSpPr/>
          <p:nvPr/>
        </p:nvSpPr>
        <p:spPr>
          <a:xfrm>
            <a:off x="323185" y="5898924"/>
            <a:ext cx="4183501" cy="920976"/>
          </a:xfrm>
          <a:custGeom>
            <a:avLst/>
            <a:gdLst/>
            <a:ahLst/>
            <a:cxnLst/>
            <a:rect l="l" t="t" r="r" b="b"/>
            <a:pathLst>
              <a:path w="4137660" h="933450">
                <a:moveTo>
                  <a:pt x="3946880" y="933193"/>
                </a:moveTo>
                <a:lnTo>
                  <a:pt x="190496" y="933193"/>
                </a:lnTo>
                <a:lnTo>
                  <a:pt x="146820" y="928163"/>
                </a:lnTo>
                <a:lnTo>
                  <a:pt x="106722" y="913831"/>
                </a:lnTo>
                <a:lnTo>
                  <a:pt x="71351" y="891343"/>
                </a:lnTo>
                <a:lnTo>
                  <a:pt x="41850" y="861842"/>
                </a:lnTo>
                <a:lnTo>
                  <a:pt x="19362" y="826471"/>
                </a:lnTo>
                <a:lnTo>
                  <a:pt x="5031" y="786374"/>
                </a:lnTo>
                <a:lnTo>
                  <a:pt x="0" y="742694"/>
                </a:lnTo>
                <a:lnTo>
                  <a:pt x="0" y="190499"/>
                </a:lnTo>
                <a:lnTo>
                  <a:pt x="5031" y="146820"/>
                </a:lnTo>
                <a:lnTo>
                  <a:pt x="19362" y="106722"/>
                </a:lnTo>
                <a:lnTo>
                  <a:pt x="41850" y="71351"/>
                </a:lnTo>
                <a:lnTo>
                  <a:pt x="71351" y="41850"/>
                </a:lnTo>
                <a:lnTo>
                  <a:pt x="106722" y="19362"/>
                </a:lnTo>
                <a:lnTo>
                  <a:pt x="146820" y="5031"/>
                </a:lnTo>
                <a:lnTo>
                  <a:pt x="190499" y="0"/>
                </a:lnTo>
                <a:lnTo>
                  <a:pt x="3946877" y="0"/>
                </a:lnTo>
                <a:lnTo>
                  <a:pt x="3990557" y="5031"/>
                </a:lnTo>
                <a:lnTo>
                  <a:pt x="4030654" y="19362"/>
                </a:lnTo>
                <a:lnTo>
                  <a:pt x="4066025" y="41850"/>
                </a:lnTo>
                <a:lnTo>
                  <a:pt x="4095526" y="71351"/>
                </a:lnTo>
                <a:lnTo>
                  <a:pt x="4118014" y="106722"/>
                </a:lnTo>
                <a:lnTo>
                  <a:pt x="4132345" y="146820"/>
                </a:lnTo>
                <a:lnTo>
                  <a:pt x="4137377" y="190499"/>
                </a:lnTo>
                <a:lnTo>
                  <a:pt x="4137377" y="742694"/>
                </a:lnTo>
                <a:lnTo>
                  <a:pt x="4132345" y="786374"/>
                </a:lnTo>
                <a:lnTo>
                  <a:pt x="4118014" y="826471"/>
                </a:lnTo>
                <a:lnTo>
                  <a:pt x="4095526" y="861842"/>
                </a:lnTo>
                <a:lnTo>
                  <a:pt x="4066025" y="891343"/>
                </a:lnTo>
                <a:lnTo>
                  <a:pt x="4030654" y="913831"/>
                </a:lnTo>
                <a:lnTo>
                  <a:pt x="3990557" y="928163"/>
                </a:lnTo>
                <a:lnTo>
                  <a:pt x="3946880" y="933193"/>
                </a:lnTo>
                <a:close/>
              </a:path>
            </a:pathLst>
          </a:custGeom>
          <a:solidFill>
            <a:srgbClr val="F6B916"/>
          </a:solidFill>
        </p:spPr>
        <p:txBody>
          <a:bodyPr wrap="square" lIns="0" tIns="0" rIns="0" bIns="0" rtlCol="0"/>
          <a:lstStyle/>
          <a:p>
            <a:endParaRPr/>
          </a:p>
        </p:txBody>
      </p:sp>
      <p:sp>
        <p:nvSpPr>
          <p:cNvPr id="16" name="object 16"/>
          <p:cNvSpPr/>
          <p:nvPr/>
        </p:nvSpPr>
        <p:spPr>
          <a:xfrm>
            <a:off x="323186" y="3009900"/>
            <a:ext cx="4137660" cy="2180409"/>
          </a:xfrm>
          <a:custGeom>
            <a:avLst/>
            <a:gdLst/>
            <a:ahLst/>
            <a:cxnLst/>
            <a:rect l="l" t="t" r="r" b="b"/>
            <a:pathLst>
              <a:path w="4137660" h="933450">
                <a:moveTo>
                  <a:pt x="3946881" y="933194"/>
                </a:moveTo>
                <a:lnTo>
                  <a:pt x="190495" y="933194"/>
                </a:lnTo>
                <a:lnTo>
                  <a:pt x="146820" y="928163"/>
                </a:lnTo>
                <a:lnTo>
                  <a:pt x="106722" y="913831"/>
                </a:lnTo>
                <a:lnTo>
                  <a:pt x="71351" y="891343"/>
                </a:lnTo>
                <a:lnTo>
                  <a:pt x="41850" y="861842"/>
                </a:lnTo>
                <a:lnTo>
                  <a:pt x="19362" y="826471"/>
                </a:lnTo>
                <a:lnTo>
                  <a:pt x="5031" y="786374"/>
                </a:lnTo>
                <a:lnTo>
                  <a:pt x="0" y="742694"/>
                </a:lnTo>
                <a:lnTo>
                  <a:pt x="0" y="190499"/>
                </a:lnTo>
                <a:lnTo>
                  <a:pt x="5031" y="146819"/>
                </a:lnTo>
                <a:lnTo>
                  <a:pt x="19362" y="106722"/>
                </a:lnTo>
                <a:lnTo>
                  <a:pt x="41850" y="71351"/>
                </a:lnTo>
                <a:lnTo>
                  <a:pt x="71351" y="41850"/>
                </a:lnTo>
                <a:lnTo>
                  <a:pt x="106722" y="19362"/>
                </a:lnTo>
                <a:lnTo>
                  <a:pt x="146820" y="5031"/>
                </a:lnTo>
                <a:lnTo>
                  <a:pt x="190499" y="0"/>
                </a:lnTo>
                <a:lnTo>
                  <a:pt x="3946877" y="0"/>
                </a:lnTo>
                <a:lnTo>
                  <a:pt x="3990557" y="5031"/>
                </a:lnTo>
                <a:lnTo>
                  <a:pt x="4030654" y="19362"/>
                </a:lnTo>
                <a:lnTo>
                  <a:pt x="4066025" y="41850"/>
                </a:lnTo>
                <a:lnTo>
                  <a:pt x="4095526" y="71351"/>
                </a:lnTo>
                <a:lnTo>
                  <a:pt x="4118014" y="106722"/>
                </a:lnTo>
                <a:lnTo>
                  <a:pt x="4132345" y="146819"/>
                </a:lnTo>
                <a:lnTo>
                  <a:pt x="4137377" y="190499"/>
                </a:lnTo>
                <a:lnTo>
                  <a:pt x="4137377" y="742694"/>
                </a:lnTo>
                <a:lnTo>
                  <a:pt x="4132345" y="786374"/>
                </a:lnTo>
                <a:lnTo>
                  <a:pt x="4118014" y="826471"/>
                </a:lnTo>
                <a:lnTo>
                  <a:pt x="4095526" y="861842"/>
                </a:lnTo>
                <a:lnTo>
                  <a:pt x="4066025" y="891343"/>
                </a:lnTo>
                <a:lnTo>
                  <a:pt x="4030654" y="913831"/>
                </a:lnTo>
                <a:lnTo>
                  <a:pt x="3990557" y="928163"/>
                </a:lnTo>
                <a:lnTo>
                  <a:pt x="3946881" y="933194"/>
                </a:lnTo>
                <a:close/>
              </a:path>
            </a:pathLst>
          </a:custGeom>
          <a:solidFill>
            <a:srgbClr val="F6B916"/>
          </a:solidFill>
        </p:spPr>
        <p:txBody>
          <a:bodyPr wrap="square" lIns="0" tIns="0" rIns="0" bIns="0" rtlCol="0"/>
          <a:lstStyle/>
          <a:p>
            <a:endParaRPr/>
          </a:p>
        </p:txBody>
      </p:sp>
      <p:sp>
        <p:nvSpPr>
          <p:cNvPr id="17" name="object 17"/>
          <p:cNvSpPr/>
          <p:nvPr/>
        </p:nvSpPr>
        <p:spPr>
          <a:xfrm>
            <a:off x="295555" y="8481880"/>
            <a:ext cx="4192270" cy="933450"/>
          </a:xfrm>
          <a:custGeom>
            <a:avLst/>
            <a:gdLst/>
            <a:ahLst/>
            <a:cxnLst/>
            <a:rect l="l" t="t" r="r" b="b"/>
            <a:pathLst>
              <a:path w="4192270" h="933450">
                <a:moveTo>
                  <a:pt x="4002139" y="933194"/>
                </a:moveTo>
                <a:lnTo>
                  <a:pt x="190497" y="933194"/>
                </a:lnTo>
                <a:lnTo>
                  <a:pt x="146820" y="928163"/>
                </a:lnTo>
                <a:lnTo>
                  <a:pt x="106722" y="913831"/>
                </a:lnTo>
                <a:lnTo>
                  <a:pt x="71351" y="891343"/>
                </a:lnTo>
                <a:lnTo>
                  <a:pt x="41850" y="861842"/>
                </a:lnTo>
                <a:lnTo>
                  <a:pt x="19362" y="826471"/>
                </a:lnTo>
                <a:lnTo>
                  <a:pt x="5031" y="786374"/>
                </a:lnTo>
                <a:lnTo>
                  <a:pt x="0" y="742694"/>
                </a:lnTo>
                <a:lnTo>
                  <a:pt x="0" y="190499"/>
                </a:lnTo>
                <a:lnTo>
                  <a:pt x="5031" y="146820"/>
                </a:lnTo>
                <a:lnTo>
                  <a:pt x="19362" y="106722"/>
                </a:lnTo>
                <a:lnTo>
                  <a:pt x="41850" y="71351"/>
                </a:lnTo>
                <a:lnTo>
                  <a:pt x="71351" y="41850"/>
                </a:lnTo>
                <a:lnTo>
                  <a:pt x="106722" y="19362"/>
                </a:lnTo>
                <a:lnTo>
                  <a:pt x="146820" y="5031"/>
                </a:lnTo>
                <a:lnTo>
                  <a:pt x="190499" y="0"/>
                </a:lnTo>
                <a:lnTo>
                  <a:pt x="4002137" y="0"/>
                </a:lnTo>
                <a:lnTo>
                  <a:pt x="4045817" y="5031"/>
                </a:lnTo>
                <a:lnTo>
                  <a:pt x="4085914" y="19362"/>
                </a:lnTo>
                <a:lnTo>
                  <a:pt x="4121285" y="41850"/>
                </a:lnTo>
                <a:lnTo>
                  <a:pt x="4150786" y="71351"/>
                </a:lnTo>
                <a:lnTo>
                  <a:pt x="4173274" y="106722"/>
                </a:lnTo>
                <a:lnTo>
                  <a:pt x="4187606" y="146820"/>
                </a:lnTo>
                <a:lnTo>
                  <a:pt x="4192084" y="185696"/>
                </a:lnTo>
                <a:lnTo>
                  <a:pt x="4192084" y="747498"/>
                </a:lnTo>
                <a:lnTo>
                  <a:pt x="4187606" y="786374"/>
                </a:lnTo>
                <a:lnTo>
                  <a:pt x="4173274" y="826471"/>
                </a:lnTo>
                <a:lnTo>
                  <a:pt x="4150786" y="861842"/>
                </a:lnTo>
                <a:lnTo>
                  <a:pt x="4121285" y="891343"/>
                </a:lnTo>
                <a:lnTo>
                  <a:pt x="4085914" y="913831"/>
                </a:lnTo>
                <a:lnTo>
                  <a:pt x="4045817" y="928163"/>
                </a:lnTo>
                <a:lnTo>
                  <a:pt x="4002139" y="933194"/>
                </a:lnTo>
                <a:close/>
              </a:path>
            </a:pathLst>
          </a:custGeom>
          <a:solidFill>
            <a:srgbClr val="800000"/>
          </a:solidFill>
        </p:spPr>
        <p:txBody>
          <a:bodyPr wrap="square" lIns="0" tIns="0" rIns="0" bIns="0" rtlCol="0"/>
          <a:lstStyle/>
          <a:p>
            <a:endParaRPr/>
          </a:p>
        </p:txBody>
      </p:sp>
      <p:sp>
        <p:nvSpPr>
          <p:cNvPr id="19" name="object 19"/>
          <p:cNvSpPr/>
          <p:nvPr/>
        </p:nvSpPr>
        <p:spPr>
          <a:xfrm>
            <a:off x="6896100" y="1895727"/>
            <a:ext cx="8976995" cy="0"/>
          </a:xfrm>
          <a:custGeom>
            <a:avLst/>
            <a:gdLst/>
            <a:ahLst/>
            <a:cxnLst/>
            <a:rect l="l" t="t" r="r" b="b"/>
            <a:pathLst>
              <a:path w="8976994">
                <a:moveTo>
                  <a:pt x="0" y="0"/>
                </a:moveTo>
                <a:lnTo>
                  <a:pt x="8976794" y="0"/>
                </a:lnTo>
              </a:path>
            </a:pathLst>
          </a:custGeom>
          <a:ln w="38099">
            <a:solidFill>
              <a:srgbClr val="FFFFFF"/>
            </a:solidFill>
          </a:ln>
        </p:spPr>
        <p:txBody>
          <a:bodyPr wrap="square" lIns="0" tIns="0" rIns="0" bIns="0" rtlCol="0"/>
          <a:lstStyle/>
          <a:p>
            <a:endParaRPr/>
          </a:p>
        </p:txBody>
      </p:sp>
      <p:sp>
        <p:nvSpPr>
          <p:cNvPr id="20" name="object 20"/>
          <p:cNvSpPr txBox="1"/>
          <p:nvPr/>
        </p:nvSpPr>
        <p:spPr>
          <a:xfrm>
            <a:off x="14124418" y="2614746"/>
            <a:ext cx="3370579" cy="566420"/>
          </a:xfrm>
          <a:prstGeom prst="rect">
            <a:avLst/>
          </a:prstGeom>
        </p:spPr>
        <p:txBody>
          <a:bodyPr vert="horz" wrap="square" lIns="0" tIns="27939" rIns="0" bIns="0" rtlCol="0">
            <a:spAutoFit/>
          </a:bodyPr>
          <a:lstStyle/>
          <a:p>
            <a:pPr marL="12700" marR="5080" indent="153670">
              <a:lnSpc>
                <a:spcPts val="2100"/>
              </a:lnSpc>
              <a:spcBef>
                <a:spcPts val="219"/>
              </a:spcBef>
            </a:pPr>
            <a:r>
              <a:rPr sz="1800" b="1" spc="45" dirty="0">
                <a:solidFill>
                  <a:srgbClr val="FFFFFF"/>
                </a:solidFill>
                <a:latin typeface="Tahoma"/>
                <a:cs typeface="Tahoma"/>
              </a:rPr>
              <a:t>R</a:t>
            </a:r>
            <a:r>
              <a:rPr sz="1800" b="1" spc="155" dirty="0">
                <a:solidFill>
                  <a:srgbClr val="FFFFFF"/>
                </a:solidFill>
                <a:latin typeface="Tahoma"/>
                <a:cs typeface="Tahoma"/>
              </a:rPr>
              <a:t>E</a:t>
            </a:r>
            <a:r>
              <a:rPr sz="1800" b="1" spc="90" dirty="0">
                <a:solidFill>
                  <a:srgbClr val="FFFFFF"/>
                </a:solidFill>
                <a:latin typeface="Tahoma"/>
                <a:cs typeface="Tahoma"/>
              </a:rPr>
              <a:t>C</a:t>
            </a:r>
            <a:r>
              <a:rPr sz="1800" b="1" spc="65" dirty="0">
                <a:solidFill>
                  <a:srgbClr val="FFFFFF"/>
                </a:solidFill>
                <a:latin typeface="Tahoma"/>
                <a:cs typeface="Tahoma"/>
              </a:rPr>
              <a:t>Y</a:t>
            </a:r>
            <a:r>
              <a:rPr sz="1800" b="1" spc="90" dirty="0">
                <a:solidFill>
                  <a:srgbClr val="FFFFFF"/>
                </a:solidFill>
                <a:latin typeface="Tahoma"/>
                <a:cs typeface="Tahoma"/>
              </a:rPr>
              <a:t>C</a:t>
            </a:r>
            <a:r>
              <a:rPr sz="1800" b="1" spc="25" dirty="0">
                <a:solidFill>
                  <a:srgbClr val="FFFFFF"/>
                </a:solidFill>
                <a:latin typeface="Tahoma"/>
                <a:cs typeface="Tahoma"/>
              </a:rPr>
              <a:t>L</a:t>
            </a:r>
            <a:r>
              <a:rPr sz="1800" b="1" spc="-250" dirty="0">
                <a:solidFill>
                  <a:srgbClr val="FFFFFF"/>
                </a:solidFill>
                <a:latin typeface="Tahoma"/>
                <a:cs typeface="Tahoma"/>
              </a:rPr>
              <a:t>I</a:t>
            </a:r>
            <a:r>
              <a:rPr sz="1800" b="1" spc="75" dirty="0">
                <a:solidFill>
                  <a:srgbClr val="FFFFFF"/>
                </a:solidFill>
                <a:latin typeface="Tahoma"/>
                <a:cs typeface="Tahoma"/>
              </a:rPr>
              <a:t>N</a:t>
            </a:r>
            <a:r>
              <a:rPr sz="1800" b="1" spc="-5" dirty="0">
                <a:solidFill>
                  <a:srgbClr val="FFFFFF"/>
                </a:solidFill>
                <a:latin typeface="Tahoma"/>
                <a:cs typeface="Tahoma"/>
              </a:rPr>
              <a:t>G </a:t>
            </a:r>
            <a:r>
              <a:rPr sz="1800" b="1" spc="-175" dirty="0">
                <a:solidFill>
                  <a:srgbClr val="FFFFFF"/>
                </a:solidFill>
                <a:latin typeface="Tahoma"/>
                <a:cs typeface="Tahoma"/>
              </a:rPr>
              <a:t>&amp;</a:t>
            </a:r>
            <a:r>
              <a:rPr sz="1800" b="1" spc="-5" dirty="0">
                <a:solidFill>
                  <a:srgbClr val="FFFFFF"/>
                </a:solidFill>
                <a:latin typeface="Tahoma"/>
                <a:cs typeface="Tahoma"/>
              </a:rPr>
              <a:t> </a:t>
            </a:r>
            <a:r>
              <a:rPr sz="1800" b="1" spc="45" dirty="0">
                <a:solidFill>
                  <a:srgbClr val="FFFFFF"/>
                </a:solidFill>
                <a:latin typeface="Tahoma"/>
                <a:cs typeface="Tahoma"/>
              </a:rPr>
              <a:t>R</a:t>
            </a:r>
            <a:r>
              <a:rPr sz="1800" b="1" spc="155" dirty="0">
                <a:solidFill>
                  <a:srgbClr val="FFFFFF"/>
                </a:solidFill>
                <a:latin typeface="Tahoma"/>
                <a:cs typeface="Tahoma"/>
              </a:rPr>
              <a:t>E</a:t>
            </a:r>
            <a:r>
              <a:rPr sz="1800" b="1" spc="65" dirty="0">
                <a:solidFill>
                  <a:srgbClr val="FFFFFF"/>
                </a:solidFill>
                <a:latin typeface="Tahoma"/>
                <a:cs typeface="Tahoma"/>
              </a:rPr>
              <a:t>S</a:t>
            </a:r>
            <a:r>
              <a:rPr sz="1800" b="1" spc="110" dirty="0">
                <a:solidFill>
                  <a:srgbClr val="FFFFFF"/>
                </a:solidFill>
                <a:latin typeface="Tahoma"/>
                <a:cs typeface="Tahoma"/>
              </a:rPr>
              <a:t>O</a:t>
            </a:r>
            <a:r>
              <a:rPr sz="1800" b="1" spc="80" dirty="0">
                <a:solidFill>
                  <a:srgbClr val="FFFFFF"/>
                </a:solidFill>
                <a:latin typeface="Tahoma"/>
                <a:cs typeface="Tahoma"/>
              </a:rPr>
              <a:t>U</a:t>
            </a:r>
            <a:r>
              <a:rPr sz="1800" b="1" spc="45" dirty="0">
                <a:solidFill>
                  <a:srgbClr val="FFFFFF"/>
                </a:solidFill>
                <a:latin typeface="Tahoma"/>
                <a:cs typeface="Tahoma"/>
              </a:rPr>
              <a:t>R</a:t>
            </a:r>
            <a:r>
              <a:rPr sz="1800" b="1" spc="90" dirty="0">
                <a:solidFill>
                  <a:srgbClr val="FFFFFF"/>
                </a:solidFill>
                <a:latin typeface="Tahoma"/>
                <a:cs typeface="Tahoma"/>
              </a:rPr>
              <a:t>C</a:t>
            </a:r>
            <a:r>
              <a:rPr sz="1800" b="1" spc="65" dirty="0">
                <a:solidFill>
                  <a:srgbClr val="FFFFFF"/>
                </a:solidFill>
                <a:latin typeface="Tahoma"/>
                <a:cs typeface="Tahoma"/>
              </a:rPr>
              <a:t>E  </a:t>
            </a:r>
            <a:r>
              <a:rPr sz="1800" b="1" spc="95" dirty="0">
                <a:solidFill>
                  <a:srgbClr val="FFFFFF"/>
                </a:solidFill>
                <a:latin typeface="Tahoma"/>
                <a:cs typeface="Tahoma"/>
              </a:rPr>
              <a:t>RECOVERY</a:t>
            </a:r>
            <a:r>
              <a:rPr sz="1800" b="1" spc="-50" dirty="0">
                <a:solidFill>
                  <a:srgbClr val="FFFFFF"/>
                </a:solidFill>
                <a:latin typeface="Tahoma"/>
                <a:cs typeface="Tahoma"/>
              </a:rPr>
              <a:t> </a:t>
            </a:r>
            <a:r>
              <a:rPr sz="1800" b="1" spc="55" dirty="0">
                <a:solidFill>
                  <a:srgbClr val="FFFFFF"/>
                </a:solidFill>
                <a:latin typeface="Tahoma"/>
                <a:cs typeface="Tahoma"/>
              </a:rPr>
              <a:t>TECHNOLOGIES</a:t>
            </a:r>
            <a:endParaRPr sz="1800">
              <a:latin typeface="Tahoma"/>
              <a:cs typeface="Tahoma"/>
            </a:endParaRPr>
          </a:p>
        </p:txBody>
      </p:sp>
      <p:sp>
        <p:nvSpPr>
          <p:cNvPr id="21" name="object 21"/>
          <p:cNvSpPr txBox="1"/>
          <p:nvPr/>
        </p:nvSpPr>
        <p:spPr>
          <a:xfrm>
            <a:off x="5525200" y="2659826"/>
            <a:ext cx="2699385" cy="566420"/>
          </a:xfrm>
          <a:prstGeom prst="rect">
            <a:avLst/>
          </a:prstGeom>
        </p:spPr>
        <p:txBody>
          <a:bodyPr vert="horz" wrap="square" lIns="0" tIns="27939" rIns="0" bIns="0" rtlCol="0">
            <a:spAutoFit/>
          </a:bodyPr>
          <a:lstStyle/>
          <a:p>
            <a:pPr marL="12700" marR="5080" indent="266700">
              <a:lnSpc>
                <a:spcPts val="2100"/>
              </a:lnSpc>
              <a:spcBef>
                <a:spcPts val="219"/>
              </a:spcBef>
            </a:pPr>
            <a:r>
              <a:rPr sz="1800" b="1" spc="75" dirty="0">
                <a:solidFill>
                  <a:srgbClr val="FFFFFF"/>
                </a:solidFill>
                <a:latin typeface="Tahoma"/>
                <a:cs typeface="Tahoma"/>
              </a:rPr>
              <a:t>BIODEGRADABLE </a:t>
            </a:r>
            <a:r>
              <a:rPr sz="1800" b="1" spc="80" dirty="0">
                <a:solidFill>
                  <a:srgbClr val="FFFFFF"/>
                </a:solidFill>
                <a:latin typeface="Tahoma"/>
                <a:cs typeface="Tahoma"/>
              </a:rPr>
              <a:t> </a:t>
            </a:r>
            <a:r>
              <a:rPr sz="1800" b="1" spc="50" dirty="0">
                <a:solidFill>
                  <a:srgbClr val="FFFFFF"/>
                </a:solidFill>
                <a:latin typeface="Tahoma"/>
                <a:cs typeface="Tahoma"/>
              </a:rPr>
              <a:t>SANITARY</a:t>
            </a:r>
            <a:r>
              <a:rPr sz="1800" b="1" spc="-75" dirty="0">
                <a:solidFill>
                  <a:srgbClr val="FFFFFF"/>
                </a:solidFill>
                <a:latin typeface="Tahoma"/>
                <a:cs typeface="Tahoma"/>
              </a:rPr>
              <a:t> </a:t>
            </a:r>
            <a:r>
              <a:rPr sz="1800" b="1" spc="70" dirty="0">
                <a:solidFill>
                  <a:srgbClr val="FFFFFF"/>
                </a:solidFill>
                <a:latin typeface="Tahoma"/>
                <a:cs typeface="Tahoma"/>
              </a:rPr>
              <a:t>PRODUCTS</a:t>
            </a:r>
            <a:endParaRPr sz="1800">
              <a:latin typeface="Tahoma"/>
              <a:cs typeface="Tahoma"/>
            </a:endParaRPr>
          </a:p>
        </p:txBody>
      </p:sp>
      <p:sp>
        <p:nvSpPr>
          <p:cNvPr id="22" name="object 22"/>
          <p:cNvSpPr txBox="1"/>
          <p:nvPr/>
        </p:nvSpPr>
        <p:spPr>
          <a:xfrm>
            <a:off x="9542029" y="2614746"/>
            <a:ext cx="3429635" cy="566420"/>
          </a:xfrm>
          <a:prstGeom prst="rect">
            <a:avLst/>
          </a:prstGeom>
        </p:spPr>
        <p:txBody>
          <a:bodyPr vert="horz" wrap="square" lIns="0" tIns="27939" rIns="0" bIns="0" rtlCol="0">
            <a:spAutoFit/>
          </a:bodyPr>
          <a:lstStyle/>
          <a:p>
            <a:pPr marL="1144270" marR="5080" indent="-1132205">
              <a:lnSpc>
                <a:spcPts val="2100"/>
              </a:lnSpc>
              <a:spcBef>
                <a:spcPts val="219"/>
              </a:spcBef>
            </a:pPr>
            <a:r>
              <a:rPr sz="1800" b="1" spc="90" dirty="0">
                <a:solidFill>
                  <a:srgbClr val="FFFFFF"/>
                </a:solidFill>
                <a:latin typeface="Tahoma"/>
                <a:cs typeface="Tahoma"/>
              </a:rPr>
              <a:t>C</a:t>
            </a:r>
            <a:r>
              <a:rPr sz="1800" b="1" spc="110" dirty="0">
                <a:solidFill>
                  <a:srgbClr val="FFFFFF"/>
                </a:solidFill>
                <a:latin typeface="Tahoma"/>
                <a:cs typeface="Tahoma"/>
              </a:rPr>
              <a:t>O</a:t>
            </a:r>
            <a:r>
              <a:rPr sz="1800" b="1" spc="25" dirty="0">
                <a:solidFill>
                  <a:srgbClr val="FFFFFF"/>
                </a:solidFill>
                <a:latin typeface="Tahoma"/>
                <a:cs typeface="Tahoma"/>
              </a:rPr>
              <a:t>LL</a:t>
            </a:r>
            <a:r>
              <a:rPr sz="1800" b="1" spc="155" dirty="0">
                <a:solidFill>
                  <a:srgbClr val="FFFFFF"/>
                </a:solidFill>
                <a:latin typeface="Tahoma"/>
                <a:cs typeface="Tahoma"/>
              </a:rPr>
              <a:t>E</a:t>
            </a:r>
            <a:r>
              <a:rPr sz="1800" b="1" spc="90" dirty="0">
                <a:solidFill>
                  <a:srgbClr val="FFFFFF"/>
                </a:solidFill>
                <a:latin typeface="Tahoma"/>
                <a:cs typeface="Tahoma"/>
              </a:rPr>
              <a:t>C</a:t>
            </a:r>
            <a:r>
              <a:rPr sz="1800" b="1" spc="45" dirty="0">
                <a:solidFill>
                  <a:srgbClr val="FFFFFF"/>
                </a:solidFill>
                <a:latin typeface="Tahoma"/>
                <a:cs typeface="Tahoma"/>
              </a:rPr>
              <a:t>T</a:t>
            </a:r>
            <a:r>
              <a:rPr sz="1800" b="1" spc="-250" dirty="0">
                <a:solidFill>
                  <a:srgbClr val="FFFFFF"/>
                </a:solidFill>
                <a:latin typeface="Tahoma"/>
                <a:cs typeface="Tahoma"/>
              </a:rPr>
              <a:t>I</a:t>
            </a:r>
            <a:r>
              <a:rPr sz="1800" b="1" spc="110" dirty="0">
                <a:solidFill>
                  <a:srgbClr val="FFFFFF"/>
                </a:solidFill>
                <a:latin typeface="Tahoma"/>
                <a:cs typeface="Tahoma"/>
              </a:rPr>
              <a:t>O</a:t>
            </a:r>
            <a:r>
              <a:rPr sz="1800" b="1" spc="25" dirty="0">
                <a:solidFill>
                  <a:srgbClr val="FFFFFF"/>
                </a:solidFill>
                <a:latin typeface="Tahoma"/>
                <a:cs typeface="Tahoma"/>
              </a:rPr>
              <a:t>N</a:t>
            </a:r>
            <a:r>
              <a:rPr sz="1800" b="1" spc="-5" dirty="0">
                <a:solidFill>
                  <a:srgbClr val="FFFFFF"/>
                </a:solidFill>
                <a:latin typeface="Tahoma"/>
                <a:cs typeface="Tahoma"/>
              </a:rPr>
              <a:t> </a:t>
            </a:r>
            <a:r>
              <a:rPr sz="1800" b="1" spc="-175" dirty="0">
                <a:solidFill>
                  <a:srgbClr val="FFFFFF"/>
                </a:solidFill>
                <a:latin typeface="Tahoma"/>
                <a:cs typeface="Tahoma"/>
              </a:rPr>
              <a:t>&amp;</a:t>
            </a:r>
            <a:r>
              <a:rPr sz="1800" b="1" spc="-5" dirty="0">
                <a:solidFill>
                  <a:srgbClr val="FFFFFF"/>
                </a:solidFill>
                <a:latin typeface="Tahoma"/>
                <a:cs typeface="Tahoma"/>
              </a:rPr>
              <a:t> </a:t>
            </a:r>
            <a:r>
              <a:rPr sz="1800" b="1" spc="65" dirty="0">
                <a:solidFill>
                  <a:srgbClr val="FFFFFF"/>
                </a:solidFill>
                <a:latin typeface="Tahoma"/>
                <a:cs typeface="Tahoma"/>
              </a:rPr>
              <a:t>D</a:t>
            </a:r>
            <a:r>
              <a:rPr sz="1800" b="1" spc="-250" dirty="0">
                <a:solidFill>
                  <a:srgbClr val="FFFFFF"/>
                </a:solidFill>
                <a:latin typeface="Tahoma"/>
                <a:cs typeface="Tahoma"/>
              </a:rPr>
              <a:t>I</a:t>
            </a:r>
            <a:r>
              <a:rPr sz="1800" b="1" spc="65" dirty="0">
                <a:solidFill>
                  <a:srgbClr val="FFFFFF"/>
                </a:solidFill>
                <a:latin typeface="Tahoma"/>
                <a:cs typeface="Tahoma"/>
              </a:rPr>
              <a:t>S</a:t>
            </a:r>
            <a:r>
              <a:rPr sz="1800" b="1" spc="90" dirty="0">
                <a:solidFill>
                  <a:srgbClr val="FFFFFF"/>
                </a:solidFill>
                <a:latin typeface="Tahoma"/>
                <a:cs typeface="Tahoma"/>
              </a:rPr>
              <a:t>P</a:t>
            </a:r>
            <a:r>
              <a:rPr sz="1800" b="1" spc="110" dirty="0">
                <a:solidFill>
                  <a:srgbClr val="FFFFFF"/>
                </a:solidFill>
                <a:latin typeface="Tahoma"/>
                <a:cs typeface="Tahoma"/>
              </a:rPr>
              <a:t>O</a:t>
            </a:r>
            <a:r>
              <a:rPr sz="1800" b="1" spc="65" dirty="0">
                <a:solidFill>
                  <a:srgbClr val="FFFFFF"/>
                </a:solidFill>
                <a:latin typeface="Tahoma"/>
                <a:cs typeface="Tahoma"/>
              </a:rPr>
              <a:t>S</a:t>
            </a:r>
            <a:r>
              <a:rPr sz="1800" b="1" spc="200" dirty="0">
                <a:solidFill>
                  <a:srgbClr val="FFFFFF"/>
                </a:solidFill>
                <a:latin typeface="Tahoma"/>
                <a:cs typeface="Tahoma"/>
              </a:rPr>
              <a:t>A</a:t>
            </a:r>
            <a:r>
              <a:rPr sz="1800" b="1" spc="100" dirty="0">
                <a:solidFill>
                  <a:srgbClr val="FFFFFF"/>
                </a:solidFill>
                <a:latin typeface="Tahoma"/>
                <a:cs typeface="Tahoma"/>
              </a:rPr>
              <a:t>B</a:t>
            </a:r>
            <a:r>
              <a:rPr sz="1800" b="1" spc="25" dirty="0">
                <a:solidFill>
                  <a:srgbClr val="FFFFFF"/>
                </a:solidFill>
                <a:latin typeface="Tahoma"/>
                <a:cs typeface="Tahoma"/>
              </a:rPr>
              <a:t>L</a:t>
            </a:r>
            <a:r>
              <a:rPr sz="1800" b="1" spc="65" dirty="0">
                <a:solidFill>
                  <a:srgbClr val="FFFFFF"/>
                </a:solidFill>
                <a:latin typeface="Tahoma"/>
                <a:cs typeface="Tahoma"/>
              </a:rPr>
              <a:t>E  </a:t>
            </a:r>
            <a:r>
              <a:rPr sz="1800" b="1" spc="70" dirty="0">
                <a:solidFill>
                  <a:srgbClr val="FFFFFF"/>
                </a:solidFill>
                <a:latin typeface="Tahoma"/>
                <a:cs typeface="Tahoma"/>
              </a:rPr>
              <a:t>SYSTEMS</a:t>
            </a:r>
            <a:endParaRPr sz="1800">
              <a:latin typeface="Tahoma"/>
              <a:cs typeface="Tahoma"/>
            </a:endParaRPr>
          </a:p>
        </p:txBody>
      </p:sp>
      <p:sp>
        <p:nvSpPr>
          <p:cNvPr id="23" name="object 23"/>
          <p:cNvSpPr txBox="1"/>
          <p:nvPr/>
        </p:nvSpPr>
        <p:spPr>
          <a:xfrm>
            <a:off x="9321591" y="3552423"/>
            <a:ext cx="4401185" cy="482600"/>
          </a:xfrm>
          <a:prstGeom prst="rect">
            <a:avLst/>
          </a:prstGeom>
        </p:spPr>
        <p:txBody>
          <a:bodyPr vert="horz" wrap="square" lIns="0" tIns="12700" rIns="0" bIns="0" rtlCol="0">
            <a:spAutoFit/>
          </a:bodyPr>
          <a:lstStyle/>
          <a:p>
            <a:pPr marL="12700">
              <a:lnSpc>
                <a:spcPct val="100000"/>
              </a:lnSpc>
              <a:spcBef>
                <a:spcPts val="100"/>
              </a:spcBef>
            </a:pPr>
            <a:r>
              <a:rPr sz="3000" b="1" spc="260" dirty="0">
                <a:solidFill>
                  <a:srgbClr val="FFFFFF"/>
                </a:solidFill>
                <a:latin typeface="Trebuchet MS"/>
                <a:cs typeface="Trebuchet MS"/>
              </a:rPr>
              <a:t>YEARLY</a:t>
            </a:r>
            <a:r>
              <a:rPr sz="3000" b="1" spc="-155" dirty="0">
                <a:solidFill>
                  <a:srgbClr val="FFFFFF"/>
                </a:solidFill>
                <a:latin typeface="Trebuchet MS"/>
                <a:cs typeface="Trebuchet MS"/>
              </a:rPr>
              <a:t> </a:t>
            </a:r>
            <a:r>
              <a:rPr sz="3000" b="1" spc="390" dirty="0">
                <a:solidFill>
                  <a:srgbClr val="FFFFFF"/>
                </a:solidFill>
                <a:latin typeface="Trebuchet MS"/>
                <a:cs typeface="Trebuchet MS"/>
              </a:rPr>
              <a:t>BREAKDOWN</a:t>
            </a:r>
            <a:endParaRPr sz="3000">
              <a:latin typeface="Trebuchet MS"/>
              <a:cs typeface="Trebuchet MS"/>
            </a:endParaRPr>
          </a:p>
        </p:txBody>
      </p:sp>
      <p:sp>
        <p:nvSpPr>
          <p:cNvPr id="24" name="object 24"/>
          <p:cNvSpPr txBox="1"/>
          <p:nvPr/>
        </p:nvSpPr>
        <p:spPr>
          <a:xfrm>
            <a:off x="381000" y="7124700"/>
            <a:ext cx="4488301" cy="836125"/>
          </a:xfrm>
          <a:prstGeom prst="rect">
            <a:avLst/>
          </a:prstGeom>
        </p:spPr>
        <p:txBody>
          <a:bodyPr vert="horz" wrap="square" lIns="0" tIns="27939" rIns="0" bIns="0" rtlCol="0">
            <a:spAutoFit/>
          </a:bodyPr>
          <a:lstStyle/>
          <a:p>
            <a:pPr marL="591185" marR="5080" indent="-579120">
              <a:lnSpc>
                <a:spcPts val="2100"/>
              </a:lnSpc>
              <a:spcBef>
                <a:spcPts val="219"/>
              </a:spcBef>
            </a:pPr>
            <a:r>
              <a:rPr sz="1800" b="1" spc="50" dirty="0">
                <a:solidFill>
                  <a:srgbClr val="FEECBD"/>
                </a:solidFill>
                <a:latin typeface="Tahoma"/>
                <a:cs typeface="Tahoma"/>
              </a:rPr>
              <a:t>SERVICE</a:t>
            </a:r>
            <a:r>
              <a:rPr sz="1800" b="1" spc="-30" dirty="0">
                <a:solidFill>
                  <a:srgbClr val="FEECBD"/>
                </a:solidFill>
                <a:latin typeface="Tahoma"/>
                <a:cs typeface="Tahoma"/>
              </a:rPr>
              <a:t> </a:t>
            </a:r>
            <a:r>
              <a:rPr sz="1800" b="1" spc="80" dirty="0">
                <a:solidFill>
                  <a:srgbClr val="FEECBD"/>
                </a:solidFill>
                <a:latin typeface="Tahoma"/>
                <a:cs typeface="Tahoma"/>
              </a:rPr>
              <a:t>CONTRACTS</a:t>
            </a:r>
            <a:r>
              <a:rPr sz="1800" b="1" spc="-30" dirty="0">
                <a:solidFill>
                  <a:srgbClr val="FEECBD"/>
                </a:solidFill>
                <a:latin typeface="Tahoma"/>
                <a:cs typeface="Tahoma"/>
              </a:rPr>
              <a:t> </a:t>
            </a:r>
            <a:r>
              <a:rPr sz="1800" b="1" spc="65" dirty="0">
                <a:solidFill>
                  <a:srgbClr val="FEECBD"/>
                </a:solidFill>
                <a:latin typeface="Tahoma"/>
                <a:cs typeface="Tahoma"/>
              </a:rPr>
              <a:t>FOR </a:t>
            </a:r>
            <a:r>
              <a:rPr sz="1800" b="1" spc="-509" dirty="0">
                <a:solidFill>
                  <a:srgbClr val="FEECBD"/>
                </a:solidFill>
                <a:latin typeface="Tahoma"/>
                <a:cs typeface="Tahoma"/>
              </a:rPr>
              <a:t> </a:t>
            </a:r>
            <a:r>
              <a:rPr sz="1800" b="1" spc="40" dirty="0">
                <a:solidFill>
                  <a:srgbClr val="FEECBD"/>
                </a:solidFill>
                <a:latin typeface="Tahoma"/>
                <a:cs typeface="Tahoma"/>
              </a:rPr>
              <a:t>DISPOSAL</a:t>
            </a:r>
            <a:r>
              <a:rPr sz="1800" b="1" spc="-15" dirty="0">
                <a:solidFill>
                  <a:srgbClr val="FEECBD"/>
                </a:solidFill>
                <a:latin typeface="Tahoma"/>
                <a:cs typeface="Tahoma"/>
              </a:rPr>
              <a:t> </a:t>
            </a:r>
            <a:r>
              <a:rPr sz="1800" b="1" spc="-5" dirty="0">
                <a:solidFill>
                  <a:srgbClr val="FEECBD"/>
                </a:solidFill>
                <a:latin typeface="Tahoma"/>
                <a:cs typeface="Tahoma"/>
              </a:rPr>
              <a:t>UNITS</a:t>
            </a:r>
            <a:r>
              <a:rPr lang="en-IN" sz="1800" b="1" spc="-5" dirty="0">
                <a:solidFill>
                  <a:srgbClr val="FEECBD"/>
                </a:solidFill>
                <a:latin typeface="Tahoma"/>
                <a:cs typeface="Tahoma"/>
              </a:rPr>
              <a:t> + SERVICE FEES OF CLEARANCE OF BINS</a:t>
            </a:r>
            <a:endParaRPr sz="1800" dirty="0">
              <a:latin typeface="Tahoma"/>
              <a:cs typeface="Tahoma"/>
            </a:endParaRPr>
          </a:p>
        </p:txBody>
      </p:sp>
      <p:sp>
        <p:nvSpPr>
          <p:cNvPr id="25" name="object 25"/>
          <p:cNvSpPr txBox="1"/>
          <p:nvPr/>
        </p:nvSpPr>
        <p:spPr>
          <a:xfrm>
            <a:off x="685800" y="6084518"/>
            <a:ext cx="3280775" cy="582982"/>
          </a:xfrm>
          <a:prstGeom prst="rect">
            <a:avLst/>
          </a:prstGeom>
        </p:spPr>
        <p:txBody>
          <a:bodyPr vert="horz" wrap="square" lIns="0" tIns="27939" rIns="0" bIns="0" rtlCol="0">
            <a:spAutoFit/>
          </a:bodyPr>
          <a:lstStyle/>
          <a:p>
            <a:pPr marL="625475" marR="5080" indent="-613410">
              <a:lnSpc>
                <a:spcPts val="2100"/>
              </a:lnSpc>
              <a:spcBef>
                <a:spcPts val="219"/>
              </a:spcBef>
            </a:pPr>
            <a:r>
              <a:rPr sz="1800" b="1" spc="100" dirty="0">
                <a:latin typeface="Tahoma"/>
                <a:cs typeface="Tahoma"/>
              </a:rPr>
              <a:t>SALE</a:t>
            </a:r>
            <a:r>
              <a:rPr sz="1800" b="1" spc="-40" dirty="0">
                <a:latin typeface="Tahoma"/>
                <a:cs typeface="Tahoma"/>
              </a:rPr>
              <a:t> </a:t>
            </a:r>
            <a:r>
              <a:rPr sz="1800" b="1" spc="75" dirty="0">
                <a:latin typeface="Tahoma"/>
                <a:cs typeface="Tahoma"/>
              </a:rPr>
              <a:t>OF</a:t>
            </a:r>
            <a:r>
              <a:rPr sz="1800" b="1" spc="-35" dirty="0">
                <a:latin typeface="Tahoma"/>
                <a:cs typeface="Tahoma"/>
              </a:rPr>
              <a:t> </a:t>
            </a:r>
            <a:r>
              <a:rPr sz="1800" b="1" spc="75" dirty="0">
                <a:latin typeface="Tahoma"/>
                <a:cs typeface="Tahoma"/>
              </a:rPr>
              <a:t>BIODEGRADABLE </a:t>
            </a:r>
            <a:r>
              <a:rPr sz="1800" b="1" spc="-515" dirty="0">
                <a:latin typeface="Tahoma"/>
                <a:cs typeface="Tahoma"/>
              </a:rPr>
              <a:t> </a:t>
            </a:r>
            <a:r>
              <a:rPr sz="1800" b="1" spc="50" dirty="0">
                <a:latin typeface="Tahoma"/>
                <a:cs typeface="Tahoma"/>
              </a:rPr>
              <a:t>SANITARY</a:t>
            </a:r>
            <a:r>
              <a:rPr sz="1800" b="1" spc="-15" dirty="0">
                <a:latin typeface="Tahoma"/>
                <a:cs typeface="Tahoma"/>
              </a:rPr>
              <a:t> </a:t>
            </a:r>
            <a:r>
              <a:rPr sz="1800" b="1" spc="95" dirty="0">
                <a:latin typeface="Tahoma"/>
                <a:cs typeface="Tahoma"/>
              </a:rPr>
              <a:t>PADS</a:t>
            </a:r>
            <a:endParaRPr sz="1800" dirty="0">
              <a:latin typeface="Tahoma"/>
              <a:cs typeface="Tahoma"/>
            </a:endParaRPr>
          </a:p>
        </p:txBody>
      </p:sp>
      <p:sp>
        <p:nvSpPr>
          <p:cNvPr id="26" name="object 26"/>
          <p:cNvSpPr txBox="1"/>
          <p:nvPr/>
        </p:nvSpPr>
        <p:spPr>
          <a:xfrm>
            <a:off x="381000" y="3153957"/>
            <a:ext cx="3919196" cy="1913343"/>
          </a:xfrm>
          <a:prstGeom prst="rect">
            <a:avLst/>
          </a:prstGeom>
        </p:spPr>
        <p:txBody>
          <a:bodyPr vert="horz" wrap="square" lIns="0" tIns="27939" rIns="0" bIns="0" rtlCol="0">
            <a:spAutoFit/>
          </a:bodyPr>
          <a:lstStyle/>
          <a:p>
            <a:pPr marL="980440" marR="5080" indent="-968375">
              <a:lnSpc>
                <a:spcPts val="2100"/>
              </a:lnSpc>
              <a:spcBef>
                <a:spcPts val="219"/>
              </a:spcBef>
            </a:pPr>
            <a:r>
              <a:rPr lang="en-IN" sz="1800" b="1" spc="105" dirty="0">
                <a:latin typeface="Tahoma"/>
                <a:cs typeface="Tahoma"/>
              </a:rPr>
              <a:t>This would </a:t>
            </a:r>
            <a:r>
              <a:rPr lang="en-IN" b="1" spc="105" dirty="0">
                <a:latin typeface="Tahoma"/>
                <a:cs typeface="Tahoma"/>
              </a:rPr>
              <a:t>require a</a:t>
            </a:r>
            <a:r>
              <a:rPr lang="en-IN" sz="1800" b="1" spc="105" dirty="0">
                <a:latin typeface="Tahoma"/>
                <a:cs typeface="Tahoma"/>
              </a:rPr>
              <a:t> lot of capital investment, we would have to raise subsequent amount of funds as the MVP of the product is developed.</a:t>
            </a:r>
            <a:endParaRPr sz="1800" dirty="0">
              <a:latin typeface="Tahoma"/>
              <a:cs typeface="Tahoma"/>
            </a:endParaRPr>
          </a:p>
        </p:txBody>
      </p:sp>
      <p:sp>
        <p:nvSpPr>
          <p:cNvPr id="27" name="object 27"/>
          <p:cNvSpPr txBox="1"/>
          <p:nvPr/>
        </p:nvSpPr>
        <p:spPr>
          <a:xfrm>
            <a:off x="442028" y="8726227"/>
            <a:ext cx="3899535" cy="566420"/>
          </a:xfrm>
          <a:prstGeom prst="rect">
            <a:avLst/>
          </a:prstGeom>
        </p:spPr>
        <p:txBody>
          <a:bodyPr vert="horz" wrap="square" lIns="0" tIns="27939" rIns="0" bIns="0" rtlCol="0">
            <a:spAutoFit/>
          </a:bodyPr>
          <a:lstStyle/>
          <a:p>
            <a:pPr marL="951865" marR="5080" indent="-939800">
              <a:lnSpc>
                <a:spcPts val="2100"/>
              </a:lnSpc>
              <a:spcBef>
                <a:spcPts val="219"/>
              </a:spcBef>
            </a:pPr>
            <a:r>
              <a:rPr sz="1800" b="1" spc="100" dirty="0">
                <a:solidFill>
                  <a:srgbClr val="FEECBD"/>
                </a:solidFill>
                <a:latin typeface="Tahoma"/>
                <a:cs typeface="Tahoma"/>
              </a:rPr>
              <a:t>SALE</a:t>
            </a:r>
            <a:r>
              <a:rPr sz="1800" b="1" spc="-15" dirty="0">
                <a:solidFill>
                  <a:srgbClr val="FEECBD"/>
                </a:solidFill>
                <a:latin typeface="Tahoma"/>
                <a:cs typeface="Tahoma"/>
              </a:rPr>
              <a:t> </a:t>
            </a:r>
            <a:r>
              <a:rPr sz="1800" b="1" spc="75" dirty="0">
                <a:solidFill>
                  <a:srgbClr val="FEECBD"/>
                </a:solidFill>
                <a:latin typeface="Tahoma"/>
                <a:cs typeface="Tahoma"/>
              </a:rPr>
              <a:t>OF</a:t>
            </a:r>
            <a:r>
              <a:rPr sz="1800" b="1" spc="-15" dirty="0">
                <a:solidFill>
                  <a:srgbClr val="FEECBD"/>
                </a:solidFill>
                <a:latin typeface="Tahoma"/>
                <a:cs typeface="Tahoma"/>
              </a:rPr>
              <a:t> </a:t>
            </a:r>
            <a:r>
              <a:rPr sz="1800" b="1" spc="80" dirty="0">
                <a:solidFill>
                  <a:srgbClr val="FEECBD"/>
                </a:solidFill>
                <a:latin typeface="Tahoma"/>
                <a:cs typeface="Tahoma"/>
              </a:rPr>
              <a:t>RECYCLED</a:t>
            </a:r>
            <a:r>
              <a:rPr sz="1800" b="1" spc="-15" dirty="0">
                <a:solidFill>
                  <a:srgbClr val="FEECBD"/>
                </a:solidFill>
                <a:latin typeface="Tahoma"/>
                <a:cs typeface="Tahoma"/>
              </a:rPr>
              <a:t> </a:t>
            </a:r>
            <a:r>
              <a:rPr sz="1800" b="1" spc="55" dirty="0">
                <a:solidFill>
                  <a:srgbClr val="FEECBD"/>
                </a:solidFill>
                <a:latin typeface="Tahoma"/>
                <a:cs typeface="Tahoma"/>
              </a:rPr>
              <a:t>MATERIALS </a:t>
            </a:r>
            <a:r>
              <a:rPr sz="1800" b="1" spc="-509" dirty="0">
                <a:solidFill>
                  <a:srgbClr val="FEECBD"/>
                </a:solidFill>
                <a:latin typeface="Tahoma"/>
                <a:cs typeface="Tahoma"/>
              </a:rPr>
              <a:t> </a:t>
            </a:r>
            <a:r>
              <a:rPr sz="1800" b="1" spc="-175" dirty="0">
                <a:solidFill>
                  <a:srgbClr val="FEECBD"/>
                </a:solidFill>
                <a:latin typeface="Tahoma"/>
                <a:cs typeface="Tahoma"/>
              </a:rPr>
              <a:t>&amp;</a:t>
            </a:r>
            <a:r>
              <a:rPr sz="1800" b="1" spc="-5" dirty="0">
                <a:solidFill>
                  <a:srgbClr val="FEECBD"/>
                </a:solidFill>
                <a:latin typeface="Tahoma"/>
                <a:cs typeface="Tahoma"/>
              </a:rPr>
              <a:t> </a:t>
            </a:r>
            <a:r>
              <a:rPr sz="1800" b="1" spc="100" dirty="0">
                <a:solidFill>
                  <a:srgbClr val="FEECBD"/>
                </a:solidFill>
                <a:latin typeface="Tahoma"/>
                <a:cs typeface="Tahoma"/>
              </a:rPr>
              <a:t>B</a:t>
            </a:r>
            <a:r>
              <a:rPr sz="1800" b="1" spc="65" dirty="0">
                <a:solidFill>
                  <a:srgbClr val="FEECBD"/>
                </a:solidFill>
                <a:latin typeface="Tahoma"/>
                <a:cs typeface="Tahoma"/>
              </a:rPr>
              <a:t>Y</a:t>
            </a:r>
            <a:r>
              <a:rPr sz="1800" b="1" spc="-55" dirty="0">
                <a:solidFill>
                  <a:srgbClr val="FEECBD"/>
                </a:solidFill>
                <a:latin typeface="Tahoma"/>
                <a:cs typeface="Tahoma"/>
              </a:rPr>
              <a:t>-</a:t>
            </a:r>
            <a:r>
              <a:rPr sz="1800" b="1" spc="90" dirty="0">
                <a:solidFill>
                  <a:srgbClr val="FEECBD"/>
                </a:solidFill>
                <a:latin typeface="Tahoma"/>
                <a:cs typeface="Tahoma"/>
              </a:rPr>
              <a:t>P</a:t>
            </a:r>
            <a:r>
              <a:rPr sz="1800" b="1" spc="45" dirty="0">
                <a:solidFill>
                  <a:srgbClr val="FEECBD"/>
                </a:solidFill>
                <a:latin typeface="Tahoma"/>
                <a:cs typeface="Tahoma"/>
              </a:rPr>
              <a:t>R</a:t>
            </a:r>
            <a:r>
              <a:rPr sz="1800" b="1" spc="110" dirty="0">
                <a:solidFill>
                  <a:srgbClr val="FEECBD"/>
                </a:solidFill>
                <a:latin typeface="Tahoma"/>
                <a:cs typeface="Tahoma"/>
              </a:rPr>
              <a:t>O</a:t>
            </a:r>
            <a:r>
              <a:rPr sz="1800" b="1" spc="65" dirty="0">
                <a:solidFill>
                  <a:srgbClr val="FEECBD"/>
                </a:solidFill>
                <a:latin typeface="Tahoma"/>
                <a:cs typeface="Tahoma"/>
              </a:rPr>
              <a:t>D</a:t>
            </a:r>
            <a:r>
              <a:rPr sz="1800" b="1" spc="80" dirty="0">
                <a:solidFill>
                  <a:srgbClr val="FEECBD"/>
                </a:solidFill>
                <a:latin typeface="Tahoma"/>
                <a:cs typeface="Tahoma"/>
              </a:rPr>
              <a:t>U</a:t>
            </a:r>
            <a:r>
              <a:rPr sz="1800" b="1" spc="90" dirty="0">
                <a:solidFill>
                  <a:srgbClr val="FEECBD"/>
                </a:solidFill>
                <a:latin typeface="Tahoma"/>
                <a:cs typeface="Tahoma"/>
              </a:rPr>
              <a:t>C</a:t>
            </a:r>
            <a:r>
              <a:rPr sz="1800" b="1" spc="45" dirty="0">
                <a:solidFill>
                  <a:srgbClr val="FEECBD"/>
                </a:solidFill>
                <a:latin typeface="Tahoma"/>
                <a:cs typeface="Tahoma"/>
              </a:rPr>
              <a:t>T</a:t>
            </a:r>
            <a:r>
              <a:rPr sz="1800" b="1" spc="15" dirty="0">
                <a:solidFill>
                  <a:srgbClr val="FEECBD"/>
                </a:solidFill>
                <a:latin typeface="Tahoma"/>
                <a:cs typeface="Tahoma"/>
              </a:rPr>
              <a:t>S</a:t>
            </a:r>
            <a:endParaRPr sz="1800">
              <a:latin typeface="Tahoma"/>
              <a:cs typeface="Tahoma"/>
            </a:endParaRPr>
          </a:p>
        </p:txBody>
      </p:sp>
      <p:sp>
        <p:nvSpPr>
          <p:cNvPr id="28" name="object 28"/>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8300065" algn="l"/>
              </a:tabLst>
            </a:pPr>
            <a:r>
              <a:rPr b="0" dirty="0">
                <a:latin typeface="Times New Roman"/>
                <a:cs typeface="Times New Roman"/>
              </a:rPr>
              <a:t> </a:t>
            </a:r>
            <a:r>
              <a:rPr b="0" spc="-775" dirty="0">
                <a:latin typeface="Times New Roman"/>
                <a:cs typeface="Times New Roman"/>
              </a:rPr>
              <a:t> </a:t>
            </a:r>
            <a:r>
              <a:rPr spc="-225" dirty="0"/>
              <a:t> </a:t>
            </a:r>
            <a:r>
              <a:rPr spc="-320" dirty="0">
                <a:latin typeface="Times New Roman" panose="02020603050405020304" pitchFamily="18" charset="0"/>
                <a:cs typeface="Times New Roman" panose="02020603050405020304" pitchFamily="18" charset="0"/>
              </a:rPr>
              <a:t>Financial</a:t>
            </a:r>
            <a:r>
              <a:rPr spc="-220" dirty="0">
                <a:latin typeface="Times New Roman" panose="02020603050405020304" pitchFamily="18" charset="0"/>
                <a:cs typeface="Times New Roman" panose="02020603050405020304" pitchFamily="18" charset="0"/>
              </a:rPr>
              <a:t> </a:t>
            </a:r>
            <a:r>
              <a:rPr spc="-295" dirty="0">
                <a:latin typeface="Times New Roman" panose="02020603050405020304" pitchFamily="18" charset="0"/>
                <a:cs typeface="Times New Roman" panose="02020603050405020304" pitchFamily="18" charset="0"/>
              </a:rPr>
              <a:t>Projections</a:t>
            </a:r>
            <a:r>
              <a:rPr spc="-225" dirty="0">
                <a:latin typeface="Times New Roman" panose="02020603050405020304" pitchFamily="18" charset="0"/>
                <a:cs typeface="Times New Roman" panose="02020603050405020304" pitchFamily="18" charset="0"/>
              </a:rPr>
              <a:t> </a:t>
            </a:r>
            <a:r>
              <a:rPr spc="-335" dirty="0">
                <a:latin typeface="Times New Roman" panose="02020603050405020304" pitchFamily="18" charset="0"/>
                <a:cs typeface="Times New Roman" panose="02020603050405020304" pitchFamily="18" charset="0"/>
              </a:rPr>
              <a:t>(contd.)</a:t>
            </a:r>
            <a:r>
              <a:rPr spc="-335" dirty="0"/>
              <a:t>	</a:t>
            </a:r>
          </a:p>
        </p:txBody>
      </p:sp>
      <p:sp>
        <p:nvSpPr>
          <p:cNvPr id="29" name="object 29"/>
          <p:cNvSpPr txBox="1"/>
          <p:nvPr/>
        </p:nvSpPr>
        <p:spPr>
          <a:xfrm>
            <a:off x="465142" y="1359152"/>
            <a:ext cx="13303685" cy="2008242"/>
          </a:xfrm>
          <a:prstGeom prst="rect">
            <a:avLst/>
          </a:prstGeom>
        </p:spPr>
        <p:txBody>
          <a:bodyPr vert="horz" wrap="square" lIns="0" tIns="12700" rIns="0" bIns="0" rtlCol="0">
            <a:spAutoFit/>
          </a:bodyPr>
          <a:lstStyle/>
          <a:p>
            <a:pPr marL="12700">
              <a:lnSpc>
                <a:spcPct val="100000"/>
              </a:lnSpc>
              <a:spcBef>
                <a:spcPts val="100"/>
              </a:spcBef>
              <a:tabLst>
                <a:tab pos="8931275" algn="l"/>
              </a:tabLst>
            </a:pPr>
            <a:r>
              <a:rPr sz="3000" b="1" spc="165" dirty="0">
                <a:solidFill>
                  <a:srgbClr val="FFFFFF"/>
                </a:solidFill>
                <a:latin typeface="Trebuchet MS"/>
                <a:cs typeface="Trebuchet MS"/>
              </a:rPr>
              <a:t>INITIAL</a:t>
            </a:r>
            <a:r>
              <a:rPr sz="3000" b="1" spc="-65" dirty="0">
                <a:solidFill>
                  <a:srgbClr val="FFFFFF"/>
                </a:solidFill>
                <a:latin typeface="Trebuchet MS"/>
                <a:cs typeface="Trebuchet MS"/>
              </a:rPr>
              <a:t> </a:t>
            </a:r>
            <a:r>
              <a:rPr sz="3000" b="1" spc="254" dirty="0">
                <a:solidFill>
                  <a:srgbClr val="FFFFFF"/>
                </a:solidFill>
                <a:latin typeface="Trebuchet MS"/>
                <a:cs typeface="Trebuchet MS"/>
              </a:rPr>
              <a:t>INVESTMENT	</a:t>
            </a:r>
            <a:r>
              <a:rPr sz="3000" b="1" spc="390" dirty="0">
                <a:solidFill>
                  <a:srgbClr val="FFFFFF"/>
                </a:solidFill>
                <a:latin typeface="Trebuchet MS"/>
                <a:cs typeface="Trebuchet MS"/>
              </a:rPr>
              <a:t>MISSION</a:t>
            </a:r>
            <a:r>
              <a:rPr sz="3000" b="1" spc="-120" dirty="0">
                <a:solidFill>
                  <a:srgbClr val="FFFFFF"/>
                </a:solidFill>
                <a:latin typeface="Trebuchet MS"/>
                <a:cs typeface="Trebuchet MS"/>
              </a:rPr>
              <a:t> </a:t>
            </a:r>
            <a:r>
              <a:rPr sz="3000" b="1" spc="380" dirty="0">
                <a:solidFill>
                  <a:srgbClr val="FFFFFF"/>
                </a:solidFill>
                <a:latin typeface="Trebuchet MS"/>
                <a:cs typeface="Trebuchet MS"/>
              </a:rPr>
              <a:t>&amp;</a:t>
            </a:r>
            <a:r>
              <a:rPr sz="3000" b="1" spc="-120" dirty="0">
                <a:solidFill>
                  <a:srgbClr val="FFFFFF"/>
                </a:solidFill>
                <a:latin typeface="Trebuchet MS"/>
                <a:cs typeface="Trebuchet MS"/>
              </a:rPr>
              <a:t> </a:t>
            </a:r>
            <a:r>
              <a:rPr sz="3000" b="1" spc="355" dirty="0">
                <a:solidFill>
                  <a:srgbClr val="FFFFFF"/>
                </a:solidFill>
                <a:latin typeface="Trebuchet MS"/>
                <a:cs typeface="Trebuchet MS"/>
              </a:rPr>
              <a:t>VISION</a:t>
            </a:r>
            <a:endParaRPr sz="3000" dirty="0">
              <a:latin typeface="Trebuchet MS"/>
              <a:cs typeface="Trebuchet MS"/>
            </a:endParaRPr>
          </a:p>
          <a:p>
            <a:pPr marL="791845">
              <a:lnSpc>
                <a:spcPct val="100000"/>
              </a:lnSpc>
              <a:spcBef>
                <a:spcPts val="3055"/>
              </a:spcBef>
            </a:pPr>
            <a:r>
              <a:rPr sz="2400" b="1" spc="204" dirty="0">
                <a:latin typeface="Tahoma"/>
                <a:cs typeface="Tahoma"/>
              </a:rPr>
              <a:t>₹</a:t>
            </a:r>
            <a:r>
              <a:rPr sz="2400" b="1" spc="-65" dirty="0">
                <a:latin typeface="Tahoma"/>
                <a:cs typeface="Tahoma"/>
              </a:rPr>
              <a:t> </a:t>
            </a:r>
            <a:r>
              <a:rPr lang="en-IN" sz="2400" b="1" spc="30" dirty="0">
                <a:latin typeface="Tahoma"/>
                <a:cs typeface="Tahoma"/>
              </a:rPr>
              <a:t>30,00,000 </a:t>
            </a:r>
          </a:p>
          <a:p>
            <a:pPr marL="791845">
              <a:lnSpc>
                <a:spcPct val="100000"/>
              </a:lnSpc>
              <a:spcBef>
                <a:spcPts val="3055"/>
              </a:spcBef>
            </a:pPr>
            <a:endParaRPr sz="2400" dirty="0">
              <a:latin typeface="Tahoma"/>
              <a:cs typeface="Tahoma"/>
            </a:endParaRPr>
          </a:p>
        </p:txBody>
      </p:sp>
      <p:sp>
        <p:nvSpPr>
          <p:cNvPr id="30" name="object 30"/>
          <p:cNvSpPr/>
          <p:nvPr/>
        </p:nvSpPr>
        <p:spPr>
          <a:xfrm>
            <a:off x="6770052" y="1876817"/>
            <a:ext cx="9229090" cy="558165"/>
          </a:xfrm>
          <a:custGeom>
            <a:avLst/>
            <a:gdLst/>
            <a:ahLst/>
            <a:cxnLst/>
            <a:rect l="l" t="t" r="r" b="b"/>
            <a:pathLst>
              <a:path w="9229090" h="558164">
                <a:moveTo>
                  <a:pt x="252006" y="413042"/>
                </a:moveTo>
                <a:lnTo>
                  <a:pt x="250621" y="405841"/>
                </a:lnTo>
                <a:lnTo>
                  <a:pt x="246456" y="399542"/>
                </a:lnTo>
                <a:lnTo>
                  <a:pt x="240144" y="395376"/>
                </a:lnTo>
                <a:lnTo>
                  <a:pt x="232956" y="393992"/>
                </a:lnTo>
                <a:lnTo>
                  <a:pt x="225755" y="395376"/>
                </a:lnTo>
                <a:lnTo>
                  <a:pt x="219443" y="399542"/>
                </a:lnTo>
                <a:lnTo>
                  <a:pt x="145135" y="473862"/>
                </a:lnTo>
                <a:lnTo>
                  <a:pt x="145135" y="19113"/>
                </a:lnTo>
                <a:lnTo>
                  <a:pt x="143624" y="11696"/>
                </a:lnTo>
                <a:lnTo>
                  <a:pt x="139522" y="5613"/>
                </a:lnTo>
                <a:lnTo>
                  <a:pt x="133438" y="1511"/>
                </a:lnTo>
                <a:lnTo>
                  <a:pt x="126022" y="0"/>
                </a:lnTo>
                <a:lnTo>
                  <a:pt x="118592" y="1511"/>
                </a:lnTo>
                <a:lnTo>
                  <a:pt x="112509" y="5613"/>
                </a:lnTo>
                <a:lnTo>
                  <a:pt x="108407" y="11696"/>
                </a:lnTo>
                <a:lnTo>
                  <a:pt x="106895" y="19113"/>
                </a:lnTo>
                <a:lnTo>
                  <a:pt x="106895" y="473621"/>
                </a:lnTo>
                <a:lnTo>
                  <a:pt x="28765" y="395478"/>
                </a:lnTo>
                <a:lnTo>
                  <a:pt x="23977" y="393801"/>
                </a:lnTo>
                <a:lnTo>
                  <a:pt x="13944" y="393801"/>
                </a:lnTo>
                <a:lnTo>
                  <a:pt x="9169" y="395719"/>
                </a:lnTo>
                <a:lnTo>
                  <a:pt x="5346" y="399300"/>
                </a:lnTo>
                <a:lnTo>
                  <a:pt x="1308" y="405739"/>
                </a:lnTo>
                <a:lnTo>
                  <a:pt x="0" y="413016"/>
                </a:lnTo>
                <a:lnTo>
                  <a:pt x="1409" y="420243"/>
                </a:lnTo>
                <a:lnTo>
                  <a:pt x="5575" y="426542"/>
                </a:lnTo>
                <a:lnTo>
                  <a:pt x="112395" y="533361"/>
                </a:lnTo>
                <a:lnTo>
                  <a:pt x="118694" y="537527"/>
                </a:lnTo>
                <a:lnTo>
                  <a:pt x="125895" y="538911"/>
                </a:lnTo>
                <a:lnTo>
                  <a:pt x="133096" y="537527"/>
                </a:lnTo>
                <a:lnTo>
                  <a:pt x="139395" y="533361"/>
                </a:lnTo>
                <a:lnTo>
                  <a:pt x="246456" y="426542"/>
                </a:lnTo>
                <a:lnTo>
                  <a:pt x="250621" y="420243"/>
                </a:lnTo>
                <a:lnTo>
                  <a:pt x="252006" y="413042"/>
                </a:lnTo>
                <a:close/>
              </a:path>
              <a:path w="9229090" h="558164">
                <a:moveTo>
                  <a:pt x="4381754" y="432092"/>
                </a:moveTo>
                <a:lnTo>
                  <a:pt x="4380357" y="424891"/>
                </a:lnTo>
                <a:lnTo>
                  <a:pt x="4376191" y="418592"/>
                </a:lnTo>
                <a:lnTo>
                  <a:pt x="4369892" y="414426"/>
                </a:lnTo>
                <a:lnTo>
                  <a:pt x="4362691" y="413042"/>
                </a:lnTo>
                <a:lnTo>
                  <a:pt x="4355490" y="414426"/>
                </a:lnTo>
                <a:lnTo>
                  <a:pt x="4349191" y="418592"/>
                </a:lnTo>
                <a:lnTo>
                  <a:pt x="4274871" y="492912"/>
                </a:lnTo>
                <a:lnTo>
                  <a:pt x="4274871" y="38163"/>
                </a:lnTo>
                <a:lnTo>
                  <a:pt x="4273372" y="30746"/>
                </a:lnTo>
                <a:lnTo>
                  <a:pt x="4269257" y="24663"/>
                </a:lnTo>
                <a:lnTo>
                  <a:pt x="4263187" y="20561"/>
                </a:lnTo>
                <a:lnTo>
                  <a:pt x="4255757" y="19050"/>
                </a:lnTo>
                <a:lnTo>
                  <a:pt x="4248340" y="20561"/>
                </a:lnTo>
                <a:lnTo>
                  <a:pt x="4242257" y="24663"/>
                </a:lnTo>
                <a:lnTo>
                  <a:pt x="4238155" y="30746"/>
                </a:lnTo>
                <a:lnTo>
                  <a:pt x="4236644" y="38163"/>
                </a:lnTo>
                <a:lnTo>
                  <a:pt x="4236644" y="492671"/>
                </a:lnTo>
                <a:lnTo>
                  <a:pt x="4158500" y="414528"/>
                </a:lnTo>
                <a:lnTo>
                  <a:pt x="4153725" y="412851"/>
                </a:lnTo>
                <a:lnTo>
                  <a:pt x="4143692" y="412851"/>
                </a:lnTo>
                <a:lnTo>
                  <a:pt x="4138904" y="414769"/>
                </a:lnTo>
                <a:lnTo>
                  <a:pt x="4135082" y="418350"/>
                </a:lnTo>
                <a:lnTo>
                  <a:pt x="4131056" y="424789"/>
                </a:lnTo>
                <a:lnTo>
                  <a:pt x="4129735" y="432066"/>
                </a:lnTo>
                <a:lnTo>
                  <a:pt x="4131157" y="439293"/>
                </a:lnTo>
                <a:lnTo>
                  <a:pt x="4135323" y="445592"/>
                </a:lnTo>
                <a:lnTo>
                  <a:pt x="4242143" y="552411"/>
                </a:lnTo>
                <a:lnTo>
                  <a:pt x="4248442" y="556577"/>
                </a:lnTo>
                <a:lnTo>
                  <a:pt x="4255643" y="557961"/>
                </a:lnTo>
                <a:lnTo>
                  <a:pt x="4262831" y="556577"/>
                </a:lnTo>
                <a:lnTo>
                  <a:pt x="4269143" y="552411"/>
                </a:lnTo>
                <a:lnTo>
                  <a:pt x="4376191" y="445592"/>
                </a:lnTo>
                <a:lnTo>
                  <a:pt x="4380357" y="439293"/>
                </a:lnTo>
                <a:lnTo>
                  <a:pt x="4381754" y="432092"/>
                </a:lnTo>
                <a:close/>
              </a:path>
              <a:path w="9229090" h="558164">
                <a:moveTo>
                  <a:pt x="9228798" y="413042"/>
                </a:moveTo>
                <a:lnTo>
                  <a:pt x="9227414" y="405841"/>
                </a:lnTo>
                <a:lnTo>
                  <a:pt x="9223248" y="399542"/>
                </a:lnTo>
                <a:lnTo>
                  <a:pt x="9216949" y="395376"/>
                </a:lnTo>
                <a:lnTo>
                  <a:pt x="9209748" y="393992"/>
                </a:lnTo>
                <a:lnTo>
                  <a:pt x="9202547" y="395376"/>
                </a:lnTo>
                <a:lnTo>
                  <a:pt x="9196248" y="399542"/>
                </a:lnTo>
                <a:lnTo>
                  <a:pt x="9121927" y="473862"/>
                </a:lnTo>
                <a:lnTo>
                  <a:pt x="9121927" y="19113"/>
                </a:lnTo>
                <a:lnTo>
                  <a:pt x="9120416" y="11696"/>
                </a:lnTo>
                <a:lnTo>
                  <a:pt x="9116314" y="5613"/>
                </a:lnTo>
                <a:lnTo>
                  <a:pt x="9110231" y="1511"/>
                </a:lnTo>
                <a:lnTo>
                  <a:pt x="9102814" y="0"/>
                </a:lnTo>
                <a:lnTo>
                  <a:pt x="9095384" y="1511"/>
                </a:lnTo>
                <a:lnTo>
                  <a:pt x="9089314" y="5613"/>
                </a:lnTo>
                <a:lnTo>
                  <a:pt x="9085199" y="11696"/>
                </a:lnTo>
                <a:lnTo>
                  <a:pt x="9083700" y="19113"/>
                </a:lnTo>
                <a:lnTo>
                  <a:pt x="9083700" y="473621"/>
                </a:lnTo>
                <a:lnTo>
                  <a:pt x="9005557" y="395478"/>
                </a:lnTo>
                <a:lnTo>
                  <a:pt x="9000782" y="393801"/>
                </a:lnTo>
                <a:lnTo>
                  <a:pt x="8990736" y="393801"/>
                </a:lnTo>
                <a:lnTo>
                  <a:pt x="8985961" y="395719"/>
                </a:lnTo>
                <a:lnTo>
                  <a:pt x="8982138" y="399300"/>
                </a:lnTo>
                <a:lnTo>
                  <a:pt x="8978113" y="405739"/>
                </a:lnTo>
                <a:lnTo>
                  <a:pt x="8976792" y="413016"/>
                </a:lnTo>
                <a:lnTo>
                  <a:pt x="8978201" y="420243"/>
                </a:lnTo>
                <a:lnTo>
                  <a:pt x="8982380" y="426542"/>
                </a:lnTo>
                <a:lnTo>
                  <a:pt x="9089187" y="533361"/>
                </a:lnTo>
                <a:lnTo>
                  <a:pt x="9095499" y="537527"/>
                </a:lnTo>
                <a:lnTo>
                  <a:pt x="9102687" y="538911"/>
                </a:lnTo>
                <a:lnTo>
                  <a:pt x="9109888" y="537527"/>
                </a:lnTo>
                <a:lnTo>
                  <a:pt x="9116200" y="533361"/>
                </a:lnTo>
                <a:lnTo>
                  <a:pt x="9223248" y="426542"/>
                </a:lnTo>
                <a:lnTo>
                  <a:pt x="9227414" y="420243"/>
                </a:lnTo>
                <a:lnTo>
                  <a:pt x="9228798" y="413042"/>
                </a:lnTo>
                <a:close/>
              </a:path>
            </a:pathLst>
          </a:custGeom>
          <a:solidFill>
            <a:srgbClr val="FFFFFF"/>
          </a:solidFill>
        </p:spPr>
        <p:txBody>
          <a:bodyPr wrap="square" lIns="0" tIns="0" rIns="0" bIns="0" rtlCol="0"/>
          <a:lstStyle/>
          <a:p>
            <a:endParaRPr/>
          </a:p>
        </p:txBody>
      </p:sp>
      <p:sp>
        <p:nvSpPr>
          <p:cNvPr id="31" name="object 31"/>
          <p:cNvSpPr txBox="1">
            <a:spLocks noGrp="1"/>
          </p:cNvSpPr>
          <p:nvPr>
            <p:ph type="sldNum" sz="quarter" idx="7"/>
          </p:nvPr>
        </p:nvSpPr>
        <p:spPr>
          <a:xfrm>
            <a:off x="16784045" y="9643248"/>
            <a:ext cx="497205" cy="548227"/>
          </a:xfrm>
          <a:prstGeom prst="rect">
            <a:avLst/>
          </a:prstGeom>
        </p:spPr>
        <p:txBody>
          <a:bodyPr vert="horz" wrap="square" lIns="0" tIns="85725" rIns="0" bIns="0" rtlCol="0">
            <a:spAutoFit/>
          </a:bodyPr>
          <a:lstStyle/>
          <a:p>
            <a:pPr marL="100330">
              <a:lnSpc>
                <a:spcPct val="100000"/>
              </a:lnSpc>
              <a:spcBef>
                <a:spcPts val="675"/>
              </a:spcBef>
            </a:pPr>
            <a:r>
              <a:rPr lang="en-IN" spc="-595" dirty="0"/>
              <a:t>8</a:t>
            </a:r>
            <a:endParaRPr spc="-595" dirty="0"/>
          </a:p>
        </p:txBody>
      </p:sp>
      <p:sp>
        <p:nvSpPr>
          <p:cNvPr id="32" name="object 32"/>
          <p:cNvSpPr txBox="1"/>
          <p:nvPr/>
        </p:nvSpPr>
        <p:spPr>
          <a:xfrm>
            <a:off x="4167821" y="9696056"/>
            <a:ext cx="1525905" cy="589915"/>
          </a:xfrm>
          <a:prstGeom prst="rect">
            <a:avLst/>
          </a:prstGeom>
        </p:spPr>
        <p:txBody>
          <a:bodyPr vert="horz" wrap="square" lIns="0" tIns="85725" rIns="0" bIns="0" rtlCol="0">
            <a:spAutoFit/>
          </a:bodyPr>
          <a:lstStyle/>
          <a:p>
            <a:pPr marL="12700">
              <a:lnSpc>
                <a:spcPct val="100000"/>
              </a:lnSpc>
              <a:spcBef>
                <a:spcPts val="675"/>
              </a:spcBef>
            </a:pPr>
            <a:r>
              <a:rPr sz="3000" b="1" spc="-190" dirty="0">
                <a:solidFill>
                  <a:srgbClr val="FFFFFF"/>
                </a:solidFill>
                <a:latin typeface="Trebuchet MS"/>
                <a:cs typeface="Trebuchet MS"/>
              </a:rPr>
              <a:t>PROBLEM</a:t>
            </a:r>
            <a:endParaRPr sz="3000">
              <a:latin typeface="Trebuchet MS"/>
              <a:cs typeface="Trebuchet MS"/>
            </a:endParaRPr>
          </a:p>
        </p:txBody>
      </p:sp>
      <p:sp>
        <p:nvSpPr>
          <p:cNvPr id="33" name="object 33"/>
          <p:cNvSpPr txBox="1"/>
          <p:nvPr/>
        </p:nvSpPr>
        <p:spPr>
          <a:xfrm>
            <a:off x="6155570" y="9696056"/>
            <a:ext cx="1558290" cy="589915"/>
          </a:xfrm>
          <a:prstGeom prst="rect">
            <a:avLst/>
          </a:prstGeom>
        </p:spPr>
        <p:txBody>
          <a:bodyPr vert="horz" wrap="square" lIns="0" tIns="85725" rIns="0" bIns="0" rtlCol="0">
            <a:spAutoFit/>
          </a:bodyPr>
          <a:lstStyle/>
          <a:p>
            <a:pPr marL="12700">
              <a:lnSpc>
                <a:spcPct val="100000"/>
              </a:lnSpc>
              <a:spcBef>
                <a:spcPts val="675"/>
              </a:spcBef>
            </a:pPr>
            <a:r>
              <a:rPr sz="3000" b="1" dirty="0">
                <a:solidFill>
                  <a:srgbClr val="FFFFFF"/>
                </a:solidFill>
                <a:latin typeface="Trebuchet MS"/>
                <a:cs typeface="Trebuchet MS"/>
              </a:rPr>
              <a:t>S</a:t>
            </a:r>
            <a:r>
              <a:rPr sz="3000" b="1" spc="-360" dirty="0">
                <a:solidFill>
                  <a:srgbClr val="FFFFFF"/>
                </a:solidFill>
                <a:latin typeface="Trebuchet MS"/>
                <a:cs typeface="Trebuchet MS"/>
              </a:rPr>
              <a:t>O</a:t>
            </a:r>
            <a:r>
              <a:rPr sz="3000" b="1" spc="-335" dirty="0">
                <a:solidFill>
                  <a:srgbClr val="FFFFFF"/>
                </a:solidFill>
                <a:latin typeface="Trebuchet MS"/>
                <a:cs typeface="Trebuchet MS"/>
              </a:rPr>
              <a:t>L</a:t>
            </a:r>
            <a:r>
              <a:rPr sz="3000" b="1" spc="-275" dirty="0">
                <a:solidFill>
                  <a:srgbClr val="FFFFFF"/>
                </a:solidFill>
                <a:latin typeface="Trebuchet MS"/>
                <a:cs typeface="Trebuchet MS"/>
              </a:rPr>
              <a:t>U</a:t>
            </a:r>
            <a:r>
              <a:rPr sz="3000" b="1" spc="-509" dirty="0">
                <a:solidFill>
                  <a:srgbClr val="FFFFFF"/>
                </a:solidFill>
                <a:latin typeface="Trebuchet MS"/>
                <a:cs typeface="Trebuchet MS"/>
              </a:rPr>
              <a:t>T</a:t>
            </a:r>
            <a:r>
              <a:rPr sz="3000" b="1" spc="60" dirty="0">
                <a:solidFill>
                  <a:srgbClr val="FFFFFF"/>
                </a:solidFill>
                <a:latin typeface="Trebuchet MS"/>
                <a:cs typeface="Trebuchet MS"/>
              </a:rPr>
              <a:t>I</a:t>
            </a:r>
            <a:r>
              <a:rPr sz="3000" b="1" spc="-360" dirty="0">
                <a:solidFill>
                  <a:srgbClr val="FFFFFF"/>
                </a:solidFill>
                <a:latin typeface="Trebuchet MS"/>
                <a:cs typeface="Trebuchet MS"/>
              </a:rPr>
              <a:t>O</a:t>
            </a:r>
            <a:r>
              <a:rPr sz="3000" b="1" spc="-320" dirty="0">
                <a:solidFill>
                  <a:srgbClr val="FFFFFF"/>
                </a:solidFill>
                <a:latin typeface="Trebuchet MS"/>
                <a:cs typeface="Trebuchet MS"/>
              </a:rPr>
              <a:t>N</a:t>
            </a:r>
            <a:endParaRPr sz="3000">
              <a:latin typeface="Trebuchet MS"/>
              <a:cs typeface="Trebuchet MS"/>
            </a:endParaRPr>
          </a:p>
        </p:txBody>
      </p:sp>
      <p:sp>
        <p:nvSpPr>
          <p:cNvPr id="34" name="object 34"/>
          <p:cNvSpPr txBox="1">
            <a:spLocks noGrp="1"/>
          </p:cNvSpPr>
          <p:nvPr>
            <p:ph type="dt" sz="half" idx="6"/>
          </p:nvPr>
        </p:nvSpPr>
        <p:spPr>
          <a:prstGeom prst="rect">
            <a:avLst/>
          </a:prstGeom>
        </p:spPr>
        <p:txBody>
          <a:bodyPr vert="horz" wrap="square" lIns="0" tIns="85725" rIns="0" bIns="0" rtlCol="0">
            <a:spAutoFit/>
          </a:bodyPr>
          <a:lstStyle/>
          <a:p>
            <a:pPr marL="12700">
              <a:lnSpc>
                <a:spcPct val="100000"/>
              </a:lnSpc>
              <a:spcBef>
                <a:spcPts val="675"/>
              </a:spcBef>
            </a:pPr>
            <a:r>
              <a:rPr spc="-245" dirty="0"/>
              <a:t>MARKET</a:t>
            </a:r>
          </a:p>
        </p:txBody>
      </p:sp>
      <p:sp>
        <p:nvSpPr>
          <p:cNvPr id="35" name="object 35"/>
          <p:cNvSpPr txBox="1">
            <a:spLocks noGrp="1"/>
          </p:cNvSpPr>
          <p:nvPr>
            <p:ph type="ftr" sz="quarter" idx="5"/>
          </p:nvPr>
        </p:nvSpPr>
        <p:spPr>
          <a:prstGeom prst="rect">
            <a:avLst/>
          </a:prstGeom>
        </p:spPr>
        <p:txBody>
          <a:bodyPr vert="horz" wrap="square" lIns="0" tIns="85725" rIns="0" bIns="0" rtlCol="0">
            <a:spAutoFit/>
          </a:bodyPr>
          <a:lstStyle/>
          <a:p>
            <a:pPr marL="12700">
              <a:lnSpc>
                <a:spcPct val="100000"/>
              </a:lnSpc>
              <a:spcBef>
                <a:spcPts val="675"/>
              </a:spcBef>
            </a:pPr>
            <a:r>
              <a:rPr spc="-275" dirty="0"/>
              <a:t>G</a:t>
            </a:r>
            <a:r>
              <a:rPr spc="-509" dirty="0"/>
              <a:t>T</a:t>
            </a:r>
            <a:r>
              <a:rPr spc="-125" dirty="0"/>
              <a:t>M</a:t>
            </a:r>
          </a:p>
        </p:txBody>
      </p:sp>
      <p:sp>
        <p:nvSpPr>
          <p:cNvPr id="36" name="object 36"/>
          <p:cNvSpPr txBox="1"/>
          <p:nvPr/>
        </p:nvSpPr>
        <p:spPr>
          <a:xfrm>
            <a:off x="11072553" y="9696056"/>
            <a:ext cx="1402715" cy="589915"/>
          </a:xfrm>
          <a:prstGeom prst="rect">
            <a:avLst/>
          </a:prstGeom>
        </p:spPr>
        <p:txBody>
          <a:bodyPr vert="horz" wrap="square" lIns="0" tIns="85725" rIns="0" bIns="0" rtlCol="0">
            <a:spAutoFit/>
          </a:bodyPr>
          <a:lstStyle/>
          <a:p>
            <a:pPr marL="12700">
              <a:lnSpc>
                <a:spcPct val="100000"/>
              </a:lnSpc>
              <a:spcBef>
                <a:spcPts val="675"/>
              </a:spcBef>
            </a:pPr>
            <a:r>
              <a:rPr sz="3000" b="1" spc="-295" dirty="0">
                <a:solidFill>
                  <a:srgbClr val="FF0000"/>
                </a:solidFill>
                <a:latin typeface="Trebuchet MS"/>
                <a:cs typeface="Trebuchet MS"/>
              </a:rPr>
              <a:t>REVENUE</a:t>
            </a:r>
            <a:endParaRPr sz="3000">
              <a:latin typeface="Trebuchet MS"/>
              <a:cs typeface="Trebuchet MS"/>
            </a:endParaRPr>
          </a:p>
        </p:txBody>
      </p:sp>
      <p:sp>
        <p:nvSpPr>
          <p:cNvPr id="41" name="Rectangle 2">
            <a:extLst>
              <a:ext uri="{FF2B5EF4-FFF2-40B4-BE49-F238E27FC236}">
                <a16:creationId xmlns:a16="http://schemas.microsoft.com/office/drawing/2014/main" id="{7F4461EA-FD84-68EB-C61E-67F165A75A74}"/>
              </a:ext>
            </a:extLst>
          </p:cNvPr>
          <p:cNvSpPr>
            <a:spLocks noChangeArrowheads="1"/>
          </p:cNvSpPr>
          <p:nvPr/>
        </p:nvSpPr>
        <p:spPr bwMode="auto">
          <a:xfrm>
            <a:off x="6281738" y="51562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2" name="Table 1">
            <a:extLst>
              <a:ext uri="{FF2B5EF4-FFF2-40B4-BE49-F238E27FC236}">
                <a16:creationId xmlns:a16="http://schemas.microsoft.com/office/drawing/2014/main" id="{B7BC5379-0CB4-A85A-F78E-F1A61E3D60B0}"/>
              </a:ext>
            </a:extLst>
          </p:cNvPr>
          <p:cNvGraphicFramePr>
            <a:graphicFrameLocks noGrp="1"/>
          </p:cNvGraphicFramePr>
          <p:nvPr>
            <p:extLst>
              <p:ext uri="{D42A27DB-BD31-4B8C-83A1-F6EECF244321}">
                <p14:modId xmlns:p14="http://schemas.microsoft.com/office/powerpoint/2010/main" val="1879915291"/>
              </p:ext>
            </p:extLst>
          </p:nvPr>
        </p:nvGraphicFramePr>
        <p:xfrm>
          <a:off x="4869301" y="4515485"/>
          <a:ext cx="13405635" cy="5220335"/>
        </p:xfrm>
        <a:graphic>
          <a:graphicData uri="http://schemas.openxmlformats.org/drawingml/2006/table">
            <a:tbl>
              <a:tblPr firstRow="1" firstCol="1" bandRow="1">
                <a:tableStyleId>{5C22544A-7EE6-4342-B048-85BDC9FD1C3A}</a:tableStyleId>
              </a:tblPr>
              <a:tblGrid>
                <a:gridCol w="2681127">
                  <a:extLst>
                    <a:ext uri="{9D8B030D-6E8A-4147-A177-3AD203B41FA5}">
                      <a16:colId xmlns:a16="http://schemas.microsoft.com/office/drawing/2014/main" val="1004826397"/>
                    </a:ext>
                  </a:extLst>
                </a:gridCol>
                <a:gridCol w="2681127">
                  <a:extLst>
                    <a:ext uri="{9D8B030D-6E8A-4147-A177-3AD203B41FA5}">
                      <a16:colId xmlns:a16="http://schemas.microsoft.com/office/drawing/2014/main" val="1251417477"/>
                    </a:ext>
                  </a:extLst>
                </a:gridCol>
                <a:gridCol w="2681127">
                  <a:extLst>
                    <a:ext uri="{9D8B030D-6E8A-4147-A177-3AD203B41FA5}">
                      <a16:colId xmlns:a16="http://schemas.microsoft.com/office/drawing/2014/main" val="70893289"/>
                    </a:ext>
                  </a:extLst>
                </a:gridCol>
                <a:gridCol w="2681127">
                  <a:extLst>
                    <a:ext uri="{9D8B030D-6E8A-4147-A177-3AD203B41FA5}">
                      <a16:colId xmlns:a16="http://schemas.microsoft.com/office/drawing/2014/main" val="1385478336"/>
                    </a:ext>
                  </a:extLst>
                </a:gridCol>
                <a:gridCol w="2681127">
                  <a:extLst>
                    <a:ext uri="{9D8B030D-6E8A-4147-A177-3AD203B41FA5}">
                      <a16:colId xmlns:a16="http://schemas.microsoft.com/office/drawing/2014/main" val="3259868760"/>
                    </a:ext>
                  </a:extLst>
                </a:gridCol>
              </a:tblGrid>
              <a:tr h="1542415">
                <a:tc>
                  <a:txBody>
                    <a:bodyPr/>
                    <a:lstStyle/>
                    <a:p>
                      <a:pPr>
                        <a:lnSpc>
                          <a:spcPct val="107000"/>
                        </a:lnSpc>
                        <a:spcAft>
                          <a:spcPts val="800"/>
                        </a:spcAft>
                      </a:pPr>
                      <a:r>
                        <a:rPr lang="en-IN" sz="1100">
                          <a:effectLst/>
                        </a:rPr>
                        <a:t>YEAR</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PRODUCT SALE</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SERVICE CONTRACT SALE +</a:t>
                      </a:r>
                      <a:r>
                        <a:rPr lang="en-IN" sz="1100" dirty="0">
                          <a:solidFill>
                            <a:srgbClr val="FFFF00"/>
                          </a:solidFill>
                          <a:effectLst/>
                        </a:rPr>
                        <a:t> </a:t>
                      </a:r>
                      <a:r>
                        <a:rPr lang="en-IN" sz="1100" dirty="0">
                          <a:solidFill>
                            <a:srgbClr val="FF0000"/>
                          </a:solidFill>
                          <a:effectLst/>
                        </a:rPr>
                        <a:t>Service fees of clearance of bins </a:t>
                      </a:r>
                      <a:endParaRPr lang="en-IN" sz="1100" dirty="0">
                        <a:solidFill>
                          <a:srgbClr val="FF0000"/>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RECYCLED PRODUCT SALE</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SALE REVENUE</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extLst>
                  <a:ext uri="{0D108BD9-81ED-4DB2-BD59-A6C34878D82A}">
                    <a16:rowId xmlns:a16="http://schemas.microsoft.com/office/drawing/2014/main" val="2432270699"/>
                  </a:ext>
                </a:extLst>
              </a:tr>
              <a:tr h="706755">
                <a:tc>
                  <a:txBody>
                    <a:bodyPr/>
                    <a:lstStyle/>
                    <a:p>
                      <a:pPr>
                        <a:lnSpc>
                          <a:spcPct val="107000"/>
                        </a:lnSpc>
                        <a:spcAft>
                          <a:spcPts val="800"/>
                        </a:spcAft>
                      </a:pPr>
                      <a:r>
                        <a:rPr lang="en-IN" sz="1100">
                          <a:effectLst/>
                        </a:rPr>
                        <a:t>1</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20,00,000</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5,00,000+ </a:t>
                      </a:r>
                      <a:r>
                        <a:rPr lang="en-IN" sz="1100" dirty="0">
                          <a:solidFill>
                            <a:srgbClr val="FF0000"/>
                          </a:solidFill>
                          <a:effectLst/>
                        </a:rPr>
                        <a:t>8,00,000</a:t>
                      </a:r>
                      <a:endParaRPr lang="en-IN" sz="11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10,00,000</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latin typeface="Calibri" panose="020F0502020204030204" pitchFamily="34" charset="0"/>
                          <a:ea typeface="Calibri" panose="020F0502020204030204" pitchFamily="34" charset="0"/>
                          <a:cs typeface="Cordia New" panose="020B0304020202020204" pitchFamily="34" charset="-34"/>
                        </a:rPr>
                        <a:t>43,00,000</a:t>
                      </a:r>
                    </a:p>
                  </a:txBody>
                  <a:tcPr marL="68580" marR="68580" marT="9525" marB="0"/>
                </a:tc>
                <a:extLst>
                  <a:ext uri="{0D108BD9-81ED-4DB2-BD59-A6C34878D82A}">
                    <a16:rowId xmlns:a16="http://schemas.microsoft.com/office/drawing/2014/main" val="281957798"/>
                  </a:ext>
                </a:extLst>
              </a:tr>
              <a:tr h="706755">
                <a:tc>
                  <a:txBody>
                    <a:bodyPr/>
                    <a:lstStyle/>
                    <a:p>
                      <a:pPr>
                        <a:lnSpc>
                          <a:spcPct val="107000"/>
                        </a:lnSpc>
                        <a:spcAft>
                          <a:spcPts val="800"/>
                        </a:spcAft>
                      </a:pPr>
                      <a:r>
                        <a:rPr lang="en-IN" sz="1100">
                          <a:effectLst/>
                        </a:rPr>
                        <a:t>2</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40,00,000</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7,00,000+</a:t>
                      </a:r>
                      <a:r>
                        <a:rPr lang="en-IN" sz="1100" dirty="0">
                          <a:solidFill>
                            <a:srgbClr val="FF0000"/>
                          </a:solidFill>
                          <a:effectLst/>
                        </a:rPr>
                        <a:t>14,00,000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15,00,000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latin typeface="Calibri" panose="020F0502020204030204" pitchFamily="34" charset="0"/>
                          <a:ea typeface="Calibri" panose="020F0502020204030204" pitchFamily="34" charset="0"/>
                          <a:cs typeface="Cordia New" panose="020B0304020202020204" pitchFamily="34" charset="-34"/>
                        </a:rPr>
                        <a:t>76,00,000</a:t>
                      </a:r>
                    </a:p>
                  </a:txBody>
                  <a:tcPr marL="68580" marR="68580" marT="9525" marB="0"/>
                </a:tc>
                <a:extLst>
                  <a:ext uri="{0D108BD9-81ED-4DB2-BD59-A6C34878D82A}">
                    <a16:rowId xmlns:a16="http://schemas.microsoft.com/office/drawing/2014/main" val="2971387626"/>
                  </a:ext>
                </a:extLst>
              </a:tr>
              <a:tr h="706755">
                <a:tc>
                  <a:txBody>
                    <a:bodyPr/>
                    <a:lstStyle/>
                    <a:p>
                      <a:pPr>
                        <a:lnSpc>
                          <a:spcPct val="107000"/>
                        </a:lnSpc>
                        <a:spcAft>
                          <a:spcPts val="800"/>
                        </a:spcAft>
                      </a:pPr>
                      <a:r>
                        <a:rPr lang="en-IN" sz="1100">
                          <a:effectLst/>
                        </a:rPr>
                        <a:t>3</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70,00,000</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12,00,000+ </a:t>
                      </a:r>
                      <a:r>
                        <a:rPr lang="en-IN" sz="1100" dirty="0">
                          <a:solidFill>
                            <a:srgbClr val="FF0000"/>
                          </a:solidFill>
                          <a:effectLst/>
                        </a:rPr>
                        <a:t>26,00,000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25,00,000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1,33,00,000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extLst>
                  <a:ext uri="{0D108BD9-81ED-4DB2-BD59-A6C34878D82A}">
                    <a16:rowId xmlns:a16="http://schemas.microsoft.com/office/drawing/2014/main" val="1733966532"/>
                  </a:ext>
                </a:extLst>
              </a:tr>
              <a:tr h="850900">
                <a:tc>
                  <a:txBody>
                    <a:bodyPr/>
                    <a:lstStyle/>
                    <a:p>
                      <a:pPr>
                        <a:lnSpc>
                          <a:spcPct val="107000"/>
                        </a:lnSpc>
                        <a:spcAft>
                          <a:spcPts val="800"/>
                        </a:spcAft>
                      </a:pPr>
                      <a:r>
                        <a:rPr lang="en-IN" sz="1100">
                          <a:effectLst/>
                        </a:rPr>
                        <a:t>4</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1,20,00,000</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17,00,000+ </a:t>
                      </a:r>
                      <a:r>
                        <a:rPr lang="en-IN" sz="1100" dirty="0">
                          <a:solidFill>
                            <a:srgbClr val="FF0000"/>
                          </a:solidFill>
                          <a:effectLst/>
                        </a:rPr>
                        <a:t>40,00,000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40,00,000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latin typeface="Calibri" panose="020F0502020204030204" pitchFamily="34" charset="0"/>
                          <a:ea typeface="Calibri" panose="020F0502020204030204" pitchFamily="34" charset="0"/>
                          <a:cs typeface="Cordia New" panose="020B0304020202020204" pitchFamily="34" charset="-34"/>
                        </a:rPr>
                        <a:t>2,17,00,000</a:t>
                      </a:r>
                    </a:p>
                  </a:txBody>
                  <a:tcPr marL="68580" marR="68580" marT="9525" marB="0"/>
                </a:tc>
                <a:extLst>
                  <a:ext uri="{0D108BD9-81ED-4DB2-BD59-A6C34878D82A}">
                    <a16:rowId xmlns:a16="http://schemas.microsoft.com/office/drawing/2014/main" val="3233926519"/>
                  </a:ext>
                </a:extLst>
              </a:tr>
              <a:tr h="706755">
                <a:tc>
                  <a:txBody>
                    <a:bodyPr/>
                    <a:lstStyle/>
                    <a:p>
                      <a:pPr>
                        <a:lnSpc>
                          <a:spcPct val="107000"/>
                        </a:lnSpc>
                        <a:spcAft>
                          <a:spcPts val="800"/>
                        </a:spcAft>
                      </a:pPr>
                      <a:r>
                        <a:rPr lang="en-IN" sz="1100">
                          <a:effectLst/>
                        </a:rPr>
                        <a:t>5</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rPr>
                        <a:t>1,80,00,000</a:t>
                      </a:r>
                      <a:endParaRPr lang="en-IN" sz="110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25,00,000+ </a:t>
                      </a:r>
                      <a:r>
                        <a:rPr lang="en-IN" sz="1100" dirty="0">
                          <a:solidFill>
                            <a:srgbClr val="FF0000"/>
                          </a:solidFill>
                          <a:effectLst/>
                        </a:rPr>
                        <a:t>65,00,000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dirty="0">
                          <a:effectLst/>
                        </a:rPr>
                        <a:t>70,00,000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tc>
                  <a:txBody>
                    <a:bodyPr/>
                    <a:lstStyle/>
                    <a:p>
                      <a:pPr>
                        <a:lnSpc>
                          <a:spcPct val="107000"/>
                        </a:lnSpc>
                        <a:spcAft>
                          <a:spcPts val="800"/>
                        </a:spcAft>
                      </a:pPr>
                      <a:r>
                        <a:rPr lang="en-IN" sz="1100">
                          <a:effectLst/>
                          <a:latin typeface="Calibri" panose="020F0502020204030204" pitchFamily="34" charset="0"/>
                          <a:ea typeface="Calibri" panose="020F0502020204030204" pitchFamily="34" charset="0"/>
                          <a:cs typeface="Cordia New" panose="020B0304020202020204" pitchFamily="34" charset="-34"/>
                        </a:rPr>
                        <a:t>3,40,00,000</a:t>
                      </a:r>
                      <a:endParaRPr lang="en-IN" sz="1100" dirty="0">
                        <a:effectLst/>
                        <a:latin typeface="Calibri" panose="020F0502020204030204" pitchFamily="34" charset="0"/>
                        <a:ea typeface="Calibri" panose="020F0502020204030204" pitchFamily="34" charset="0"/>
                        <a:cs typeface="Cordia New" panose="020B0304020202020204" pitchFamily="34" charset="-34"/>
                      </a:endParaRPr>
                    </a:p>
                  </a:txBody>
                  <a:tcPr marL="68580" marR="68580" marT="9525" marB="0"/>
                </a:tc>
                <a:extLst>
                  <a:ext uri="{0D108BD9-81ED-4DB2-BD59-A6C34878D82A}">
                    <a16:rowId xmlns:a16="http://schemas.microsoft.com/office/drawing/2014/main" val="2202757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2845</TotalTime>
  <Words>2501</Words>
  <Application>Microsoft Office PowerPoint</Application>
  <PresentationFormat>Custom</PresentationFormat>
  <Paragraphs>327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Copperplate Gothic Light</vt:lpstr>
      <vt:lpstr>Microsoft Sans Serif</vt:lpstr>
      <vt:lpstr>Tahoma</vt:lpstr>
      <vt:lpstr>Times New Roman</vt:lpstr>
      <vt:lpstr>Trebuchet MS</vt:lpstr>
      <vt:lpstr>Office Theme</vt:lpstr>
      <vt:lpstr>UPCYCLE  SQUAD</vt:lpstr>
      <vt:lpstr>  Problem Definition and Growth potential of Industry </vt:lpstr>
      <vt:lpstr>  Solutions we are providing </vt:lpstr>
      <vt:lpstr>  Team Combination and Costing </vt:lpstr>
      <vt:lpstr>   Competitive Landscape </vt:lpstr>
      <vt:lpstr>  Market Analysis and Target market </vt:lpstr>
      <vt:lpstr>  GTM Strategy for 5 years and Business model </vt:lpstr>
      <vt:lpstr>  Revenue Model  </vt:lpstr>
      <vt:lpstr>   Financial Projections (contd.) </vt:lpstr>
      <vt:lpstr>  Revenue Model &amp; Financial Projections (contd.) </vt:lpstr>
      <vt:lpstr>  Funding requirements and use of funds </vt:lpstr>
      <vt:lpstr>  Current Traction , Equity structure and Exit options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ANVESHAN</dc:title>
  <dc:creator>SHREYAN SARKAR</dc:creator>
  <cp:keywords>DAGFXxdOtoo,BAFbMqAqodM</cp:keywords>
  <cp:lastModifiedBy>Madhav</cp:lastModifiedBy>
  <cp:revision>2</cp:revision>
  <dcterms:created xsi:type="dcterms:W3CDTF">2024-07-26T17:39:59Z</dcterms:created>
  <dcterms:modified xsi:type="dcterms:W3CDTF">2024-07-28T17:25:53Z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2024-05-21T00:00:00Z</vt:filetime>
  </property>
  <property fmtid="{D5CDD505-2E9C-101B-9397-08002B2CF9AE}" pid="3" name="Creator">
    <vt:lpwstr>Canva</vt:lpwstr>
  </property>
  <property fmtid="{D5CDD505-2E9C-101B-9397-08002B2CF9AE}" pid="4" name="LastSaved">
    <vt:filetime>2024-07-26T00:00:00Z</vt:filetime>
  </property>
</Properties>
</file>