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5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10C5CB-C111-4F43-8805-CDFF497FC533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9249FB9-AB46-498A-A3E6-8CC3A8545BEA}">
      <dgm:prSet/>
      <dgm:spPr/>
      <dgm:t>
        <a:bodyPr/>
        <a:lstStyle/>
        <a:p>
          <a:r>
            <a:rPr lang="en-US"/>
            <a:t>Madiha Altaf Shaikh</a:t>
          </a:r>
        </a:p>
      </dgm:t>
    </dgm:pt>
    <dgm:pt modelId="{7B083B37-9EBF-43AD-A907-D7F0636F1C3F}" type="parTrans" cxnId="{820B4E28-2BCF-4458-9BCA-C50B7EF2AD4D}">
      <dgm:prSet/>
      <dgm:spPr/>
      <dgm:t>
        <a:bodyPr/>
        <a:lstStyle/>
        <a:p>
          <a:endParaRPr lang="en-US"/>
        </a:p>
      </dgm:t>
    </dgm:pt>
    <dgm:pt modelId="{1DE984CD-3369-44C8-8471-DD1E83DB1507}" type="sibTrans" cxnId="{820B4E28-2BCF-4458-9BCA-C50B7EF2AD4D}">
      <dgm:prSet/>
      <dgm:spPr/>
      <dgm:t>
        <a:bodyPr/>
        <a:lstStyle/>
        <a:p>
          <a:endParaRPr lang="en-US"/>
        </a:p>
      </dgm:t>
    </dgm:pt>
    <dgm:pt modelId="{74BD044F-3B2A-4BF4-8527-AA69B138495D}">
      <dgm:prSet/>
      <dgm:spPr/>
      <dgm:t>
        <a:bodyPr/>
        <a:lstStyle/>
        <a:p>
          <a:r>
            <a:rPr lang="en-US"/>
            <a:t>Role: CEO &amp; Founder</a:t>
          </a:r>
        </a:p>
      </dgm:t>
    </dgm:pt>
    <dgm:pt modelId="{7D68564C-D7EF-4EE7-8137-92961F26CF64}" type="parTrans" cxnId="{F15D121A-D037-4C9B-B036-193446E47C44}">
      <dgm:prSet/>
      <dgm:spPr/>
      <dgm:t>
        <a:bodyPr/>
        <a:lstStyle/>
        <a:p>
          <a:endParaRPr lang="en-US"/>
        </a:p>
      </dgm:t>
    </dgm:pt>
    <dgm:pt modelId="{C2EC9018-DE5F-400C-8A06-0626CB72461A}" type="sibTrans" cxnId="{F15D121A-D037-4C9B-B036-193446E47C44}">
      <dgm:prSet/>
      <dgm:spPr/>
      <dgm:t>
        <a:bodyPr/>
        <a:lstStyle/>
        <a:p>
          <a:endParaRPr lang="en-US"/>
        </a:p>
      </dgm:t>
    </dgm:pt>
    <dgm:pt modelId="{E7FC43E9-4491-41B6-8274-BD4BC3BB322B}">
      <dgm:prSet/>
      <dgm:spPr/>
      <dgm:t>
        <a:bodyPr/>
        <a:lstStyle/>
        <a:p>
          <a:r>
            <a:rPr lang="en-US"/>
            <a:t>Responsibilities: Training clients, developing websites, overall company direction.</a:t>
          </a:r>
        </a:p>
      </dgm:t>
    </dgm:pt>
    <dgm:pt modelId="{ADC8FEA7-356A-4EA7-9147-159969538743}" type="parTrans" cxnId="{3DA88BE8-9A09-4B7B-9843-438D0DDF4A85}">
      <dgm:prSet/>
      <dgm:spPr/>
      <dgm:t>
        <a:bodyPr/>
        <a:lstStyle/>
        <a:p>
          <a:endParaRPr lang="en-US"/>
        </a:p>
      </dgm:t>
    </dgm:pt>
    <dgm:pt modelId="{B604F1B0-CA35-4A52-8DE4-9FA64D4ADBB1}" type="sibTrans" cxnId="{3DA88BE8-9A09-4B7B-9843-438D0DDF4A85}">
      <dgm:prSet/>
      <dgm:spPr/>
      <dgm:t>
        <a:bodyPr/>
        <a:lstStyle/>
        <a:p>
          <a:endParaRPr lang="en-US"/>
        </a:p>
      </dgm:t>
    </dgm:pt>
    <dgm:pt modelId="{8D368AD8-4563-42A5-A80C-272FD4CCFCD9}">
      <dgm:prSet/>
      <dgm:spPr/>
      <dgm:t>
        <a:bodyPr/>
        <a:lstStyle/>
        <a:p>
          <a:r>
            <a:rPr lang="en-US"/>
            <a:t>Expertise: Extensive programming knowledge, experience in web and application development.</a:t>
          </a:r>
        </a:p>
      </dgm:t>
    </dgm:pt>
    <dgm:pt modelId="{B0D4EFC9-546E-476C-ADA9-C67972D42A3E}" type="parTrans" cxnId="{848EC654-D114-4F0D-98BF-B035B43B9F86}">
      <dgm:prSet/>
      <dgm:spPr/>
      <dgm:t>
        <a:bodyPr/>
        <a:lstStyle/>
        <a:p>
          <a:endParaRPr lang="en-US"/>
        </a:p>
      </dgm:t>
    </dgm:pt>
    <dgm:pt modelId="{118F3782-6DAC-4F89-8638-BD459676BC9A}" type="sibTrans" cxnId="{848EC654-D114-4F0D-98BF-B035B43B9F86}">
      <dgm:prSet/>
      <dgm:spPr/>
      <dgm:t>
        <a:bodyPr/>
        <a:lstStyle/>
        <a:p>
          <a:endParaRPr lang="en-US"/>
        </a:p>
      </dgm:t>
    </dgm:pt>
    <dgm:pt modelId="{C22C4EED-41C4-409E-A9A2-0FC1B57F23B7}">
      <dgm:prSet/>
      <dgm:spPr/>
      <dgm:t>
        <a:bodyPr/>
        <a:lstStyle/>
        <a:p>
          <a:r>
            <a:rPr lang="en-US"/>
            <a:t>Equity: 70%</a:t>
          </a:r>
        </a:p>
      </dgm:t>
    </dgm:pt>
    <dgm:pt modelId="{78EBAA56-39EF-418F-997C-3543B5AC186E}" type="parTrans" cxnId="{8B9C5E9D-62AD-49C8-AD32-0B5020859FB0}">
      <dgm:prSet/>
      <dgm:spPr/>
      <dgm:t>
        <a:bodyPr/>
        <a:lstStyle/>
        <a:p>
          <a:endParaRPr lang="en-US"/>
        </a:p>
      </dgm:t>
    </dgm:pt>
    <dgm:pt modelId="{9E0B5063-73D6-4E82-9E35-2B8120EB2397}" type="sibTrans" cxnId="{8B9C5E9D-62AD-49C8-AD32-0B5020859FB0}">
      <dgm:prSet/>
      <dgm:spPr/>
      <dgm:t>
        <a:bodyPr/>
        <a:lstStyle/>
        <a:p>
          <a:endParaRPr lang="en-US"/>
        </a:p>
      </dgm:t>
    </dgm:pt>
    <dgm:pt modelId="{4197C212-E64B-4F7A-92EC-C0030287F0C1}">
      <dgm:prSet/>
      <dgm:spPr/>
      <dgm:t>
        <a:bodyPr/>
        <a:lstStyle/>
        <a:p>
          <a:r>
            <a:rPr lang="en-US"/>
            <a:t>Ghufran Feroz Saudagar</a:t>
          </a:r>
        </a:p>
      </dgm:t>
    </dgm:pt>
    <dgm:pt modelId="{F07F3C9D-C55A-4EFB-A2F7-A527DFCEDC42}" type="parTrans" cxnId="{736A7E4F-6927-4701-A560-0748A693AF4C}">
      <dgm:prSet/>
      <dgm:spPr/>
      <dgm:t>
        <a:bodyPr/>
        <a:lstStyle/>
        <a:p>
          <a:endParaRPr lang="en-US"/>
        </a:p>
      </dgm:t>
    </dgm:pt>
    <dgm:pt modelId="{5A73952B-506E-4C65-A234-90F6576C7B5A}" type="sibTrans" cxnId="{736A7E4F-6927-4701-A560-0748A693AF4C}">
      <dgm:prSet/>
      <dgm:spPr/>
      <dgm:t>
        <a:bodyPr/>
        <a:lstStyle/>
        <a:p>
          <a:endParaRPr lang="en-US"/>
        </a:p>
      </dgm:t>
    </dgm:pt>
    <dgm:pt modelId="{AF079415-F380-4241-8B52-3A66B494802F}">
      <dgm:prSet/>
      <dgm:spPr/>
      <dgm:t>
        <a:bodyPr/>
        <a:lstStyle/>
        <a:p>
          <a:r>
            <a:rPr lang="en-US"/>
            <a:t>Role: Manager &amp; Co-founder</a:t>
          </a:r>
        </a:p>
      </dgm:t>
    </dgm:pt>
    <dgm:pt modelId="{E4687F5C-B82E-4831-B9F4-BD385099A3D5}" type="parTrans" cxnId="{A39DF34B-BA6C-4C1F-9AF6-6FDEE0D713F4}">
      <dgm:prSet/>
      <dgm:spPr/>
      <dgm:t>
        <a:bodyPr/>
        <a:lstStyle/>
        <a:p>
          <a:endParaRPr lang="en-US"/>
        </a:p>
      </dgm:t>
    </dgm:pt>
    <dgm:pt modelId="{F4249C78-5F28-4152-9CF4-D1839E3BB082}" type="sibTrans" cxnId="{A39DF34B-BA6C-4C1F-9AF6-6FDEE0D713F4}">
      <dgm:prSet/>
      <dgm:spPr/>
      <dgm:t>
        <a:bodyPr/>
        <a:lstStyle/>
        <a:p>
          <a:endParaRPr lang="en-US"/>
        </a:p>
      </dgm:t>
    </dgm:pt>
    <dgm:pt modelId="{425EEA31-07D2-461B-BE03-9F4390A95F74}">
      <dgm:prSet/>
      <dgm:spPr/>
      <dgm:t>
        <a:bodyPr/>
        <a:lstStyle/>
        <a:p>
          <a:r>
            <a:rPr lang="en-US"/>
            <a:t>Responsibilities: Client management, requirements gathering, operational oversight.</a:t>
          </a:r>
        </a:p>
      </dgm:t>
    </dgm:pt>
    <dgm:pt modelId="{3597B677-6235-4863-9342-C6A9FF0D68B7}" type="parTrans" cxnId="{0CF27A5F-B056-4860-B4FE-D25E3ABBC5A9}">
      <dgm:prSet/>
      <dgm:spPr/>
      <dgm:t>
        <a:bodyPr/>
        <a:lstStyle/>
        <a:p>
          <a:endParaRPr lang="en-US"/>
        </a:p>
      </dgm:t>
    </dgm:pt>
    <dgm:pt modelId="{7FBF783E-5CE5-4A30-9115-1D0F28118A98}" type="sibTrans" cxnId="{0CF27A5F-B056-4860-B4FE-D25E3ABBC5A9}">
      <dgm:prSet/>
      <dgm:spPr/>
      <dgm:t>
        <a:bodyPr/>
        <a:lstStyle/>
        <a:p>
          <a:endParaRPr lang="en-US"/>
        </a:p>
      </dgm:t>
    </dgm:pt>
    <dgm:pt modelId="{5B3FD5BE-9141-41DE-B229-78A83ED790BB}">
      <dgm:prSet/>
      <dgm:spPr/>
      <dgm:t>
        <a:bodyPr/>
        <a:lstStyle/>
        <a:p>
          <a:r>
            <a:rPr lang="en-US"/>
            <a:t>Expertise: Management, client relations, operations.</a:t>
          </a:r>
        </a:p>
      </dgm:t>
    </dgm:pt>
    <dgm:pt modelId="{8C3F1E91-D967-4C09-A011-6072A10FB069}" type="parTrans" cxnId="{F728963E-599C-4A80-BA01-2B9A8AB89C41}">
      <dgm:prSet/>
      <dgm:spPr/>
      <dgm:t>
        <a:bodyPr/>
        <a:lstStyle/>
        <a:p>
          <a:endParaRPr lang="en-US"/>
        </a:p>
      </dgm:t>
    </dgm:pt>
    <dgm:pt modelId="{4CF33F5E-C5C6-4A20-AEB5-A520CAB07E32}" type="sibTrans" cxnId="{F728963E-599C-4A80-BA01-2B9A8AB89C41}">
      <dgm:prSet/>
      <dgm:spPr/>
      <dgm:t>
        <a:bodyPr/>
        <a:lstStyle/>
        <a:p>
          <a:endParaRPr lang="en-US"/>
        </a:p>
      </dgm:t>
    </dgm:pt>
    <dgm:pt modelId="{EB68B086-47D4-459F-A888-0B30713255B0}">
      <dgm:prSet/>
      <dgm:spPr/>
      <dgm:t>
        <a:bodyPr/>
        <a:lstStyle/>
        <a:p>
          <a:r>
            <a:rPr lang="en-US"/>
            <a:t>Equity: 20%</a:t>
          </a:r>
        </a:p>
      </dgm:t>
    </dgm:pt>
    <dgm:pt modelId="{2E8B5332-3483-4A7F-9F52-AD5A53F8D9E0}" type="parTrans" cxnId="{AB93F3D0-370C-4A38-8F75-D429AB5EE952}">
      <dgm:prSet/>
      <dgm:spPr/>
      <dgm:t>
        <a:bodyPr/>
        <a:lstStyle/>
        <a:p>
          <a:endParaRPr lang="en-US"/>
        </a:p>
      </dgm:t>
    </dgm:pt>
    <dgm:pt modelId="{4F540FEF-38E0-49AE-B12C-130F6AFC67FA}" type="sibTrans" cxnId="{AB93F3D0-370C-4A38-8F75-D429AB5EE952}">
      <dgm:prSet/>
      <dgm:spPr/>
      <dgm:t>
        <a:bodyPr/>
        <a:lstStyle/>
        <a:p>
          <a:endParaRPr lang="en-US"/>
        </a:p>
      </dgm:t>
    </dgm:pt>
    <dgm:pt modelId="{28E697A1-27D7-4949-8BCE-97D425DDEB96}" type="pres">
      <dgm:prSet presAssocID="{5210C5CB-C111-4F43-8805-CDFF497FC533}" presName="linear" presStyleCnt="0">
        <dgm:presLayoutVars>
          <dgm:animLvl val="lvl"/>
          <dgm:resizeHandles val="exact"/>
        </dgm:presLayoutVars>
      </dgm:prSet>
      <dgm:spPr/>
    </dgm:pt>
    <dgm:pt modelId="{60D485A0-1358-462F-A7FF-FEFC66ACF8BF}" type="pres">
      <dgm:prSet presAssocID="{C9249FB9-AB46-498A-A3E6-8CC3A8545BEA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D1CEF1E1-A1C4-436B-AF8B-4B1C4E8C598E}" type="pres">
      <dgm:prSet presAssocID="{1DE984CD-3369-44C8-8471-DD1E83DB1507}" presName="spacer" presStyleCnt="0"/>
      <dgm:spPr/>
    </dgm:pt>
    <dgm:pt modelId="{EF7E7580-7AD8-4CD6-A2AE-CDF7772F7417}" type="pres">
      <dgm:prSet presAssocID="{74BD044F-3B2A-4BF4-8527-AA69B138495D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D52E355B-E674-4D83-BB96-620F1AF97AE2}" type="pres">
      <dgm:prSet presAssocID="{C2EC9018-DE5F-400C-8A06-0626CB72461A}" presName="spacer" presStyleCnt="0"/>
      <dgm:spPr/>
    </dgm:pt>
    <dgm:pt modelId="{99004B78-0536-4270-9B0E-991CF1FC3343}" type="pres">
      <dgm:prSet presAssocID="{E7FC43E9-4491-41B6-8274-BD4BC3BB322B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9131BB0F-5982-48CA-A220-D7FAE8CFE66C}" type="pres">
      <dgm:prSet presAssocID="{B604F1B0-CA35-4A52-8DE4-9FA64D4ADBB1}" presName="spacer" presStyleCnt="0"/>
      <dgm:spPr/>
    </dgm:pt>
    <dgm:pt modelId="{64287C5E-D46E-4C21-A320-50BEB9B70798}" type="pres">
      <dgm:prSet presAssocID="{8D368AD8-4563-42A5-A80C-272FD4CCFCD9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BCB8E2B6-4291-43A5-A1EB-AB9BFEA10C46}" type="pres">
      <dgm:prSet presAssocID="{118F3782-6DAC-4F89-8638-BD459676BC9A}" presName="spacer" presStyleCnt="0"/>
      <dgm:spPr/>
    </dgm:pt>
    <dgm:pt modelId="{C981DAA0-3AD4-456D-AF3C-42700CFA551F}" type="pres">
      <dgm:prSet presAssocID="{C22C4EED-41C4-409E-A9A2-0FC1B57F23B7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CEC644AE-B3DD-4B38-9200-3C41B95F2C56}" type="pres">
      <dgm:prSet presAssocID="{9E0B5063-73D6-4E82-9E35-2B8120EB2397}" presName="spacer" presStyleCnt="0"/>
      <dgm:spPr/>
    </dgm:pt>
    <dgm:pt modelId="{5B1E33B8-3153-4D9D-B11E-1166D8992241}" type="pres">
      <dgm:prSet presAssocID="{4197C212-E64B-4F7A-92EC-C0030287F0C1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2CF8E110-313C-49EA-B5CD-CF348BCAAD0D}" type="pres">
      <dgm:prSet presAssocID="{5A73952B-506E-4C65-A234-90F6576C7B5A}" presName="spacer" presStyleCnt="0"/>
      <dgm:spPr/>
    </dgm:pt>
    <dgm:pt modelId="{D8548E99-7655-48A3-8D8C-FB52071C924E}" type="pres">
      <dgm:prSet presAssocID="{AF079415-F380-4241-8B52-3A66B494802F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E571611B-6FD7-4045-8BEC-6F5E7EE5015F}" type="pres">
      <dgm:prSet presAssocID="{F4249C78-5F28-4152-9CF4-D1839E3BB082}" presName="spacer" presStyleCnt="0"/>
      <dgm:spPr/>
    </dgm:pt>
    <dgm:pt modelId="{B15AE33B-312D-4DE3-B5E3-97B2ECBAAAFC}" type="pres">
      <dgm:prSet presAssocID="{425EEA31-07D2-461B-BE03-9F4390A95F74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B804562E-3E9B-4528-83D5-8F95EF1D1DC1}" type="pres">
      <dgm:prSet presAssocID="{7FBF783E-5CE5-4A30-9115-1D0F28118A98}" presName="spacer" presStyleCnt="0"/>
      <dgm:spPr/>
    </dgm:pt>
    <dgm:pt modelId="{B8B963DF-704C-46A6-802C-539A8E280D31}" type="pres">
      <dgm:prSet presAssocID="{5B3FD5BE-9141-41DE-B229-78A83ED790BB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AD53CE74-34AD-4905-A70D-9AF630EF90AE}" type="pres">
      <dgm:prSet presAssocID="{4CF33F5E-C5C6-4A20-AEB5-A520CAB07E32}" presName="spacer" presStyleCnt="0"/>
      <dgm:spPr/>
    </dgm:pt>
    <dgm:pt modelId="{6CC5FD4D-F03C-472C-8A8F-D3ADE661C34C}" type="pres">
      <dgm:prSet presAssocID="{EB68B086-47D4-459F-A888-0B30713255B0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F15D121A-D037-4C9B-B036-193446E47C44}" srcId="{5210C5CB-C111-4F43-8805-CDFF497FC533}" destId="{74BD044F-3B2A-4BF4-8527-AA69B138495D}" srcOrd="1" destOrd="0" parTransId="{7D68564C-D7EF-4EE7-8137-92961F26CF64}" sibTransId="{C2EC9018-DE5F-400C-8A06-0626CB72461A}"/>
    <dgm:cxn modelId="{69CC5020-9702-476B-B06E-C9F29130F379}" type="presOf" srcId="{74BD044F-3B2A-4BF4-8527-AA69B138495D}" destId="{EF7E7580-7AD8-4CD6-A2AE-CDF7772F7417}" srcOrd="0" destOrd="0" presId="urn:microsoft.com/office/officeart/2005/8/layout/vList2"/>
    <dgm:cxn modelId="{820B4E28-2BCF-4458-9BCA-C50B7EF2AD4D}" srcId="{5210C5CB-C111-4F43-8805-CDFF497FC533}" destId="{C9249FB9-AB46-498A-A3E6-8CC3A8545BEA}" srcOrd="0" destOrd="0" parTransId="{7B083B37-9EBF-43AD-A907-D7F0636F1C3F}" sibTransId="{1DE984CD-3369-44C8-8471-DD1E83DB1507}"/>
    <dgm:cxn modelId="{F728963E-599C-4A80-BA01-2B9A8AB89C41}" srcId="{5210C5CB-C111-4F43-8805-CDFF497FC533}" destId="{5B3FD5BE-9141-41DE-B229-78A83ED790BB}" srcOrd="8" destOrd="0" parTransId="{8C3F1E91-D967-4C09-A011-6072A10FB069}" sibTransId="{4CF33F5E-C5C6-4A20-AEB5-A520CAB07E32}"/>
    <dgm:cxn modelId="{0CF27A5F-B056-4860-B4FE-D25E3ABBC5A9}" srcId="{5210C5CB-C111-4F43-8805-CDFF497FC533}" destId="{425EEA31-07D2-461B-BE03-9F4390A95F74}" srcOrd="7" destOrd="0" parTransId="{3597B677-6235-4863-9342-C6A9FF0D68B7}" sibTransId="{7FBF783E-5CE5-4A30-9115-1D0F28118A98}"/>
    <dgm:cxn modelId="{30ED4561-0FAE-45C9-9C29-6A40E0FE56BA}" type="presOf" srcId="{E7FC43E9-4491-41B6-8274-BD4BC3BB322B}" destId="{99004B78-0536-4270-9B0E-991CF1FC3343}" srcOrd="0" destOrd="0" presId="urn:microsoft.com/office/officeart/2005/8/layout/vList2"/>
    <dgm:cxn modelId="{5F623842-267E-4EFF-977D-F3040D0C77EC}" type="presOf" srcId="{C22C4EED-41C4-409E-A9A2-0FC1B57F23B7}" destId="{C981DAA0-3AD4-456D-AF3C-42700CFA551F}" srcOrd="0" destOrd="0" presId="urn:microsoft.com/office/officeart/2005/8/layout/vList2"/>
    <dgm:cxn modelId="{A39DF34B-BA6C-4C1F-9AF6-6FDEE0D713F4}" srcId="{5210C5CB-C111-4F43-8805-CDFF497FC533}" destId="{AF079415-F380-4241-8B52-3A66B494802F}" srcOrd="6" destOrd="0" parTransId="{E4687F5C-B82E-4831-B9F4-BD385099A3D5}" sibTransId="{F4249C78-5F28-4152-9CF4-D1839E3BB082}"/>
    <dgm:cxn modelId="{736A7E4F-6927-4701-A560-0748A693AF4C}" srcId="{5210C5CB-C111-4F43-8805-CDFF497FC533}" destId="{4197C212-E64B-4F7A-92EC-C0030287F0C1}" srcOrd="5" destOrd="0" parTransId="{F07F3C9D-C55A-4EFB-A2F7-A527DFCEDC42}" sibTransId="{5A73952B-506E-4C65-A234-90F6576C7B5A}"/>
    <dgm:cxn modelId="{D6CE2F52-7610-4C5F-91E5-E6550E5C3F42}" type="presOf" srcId="{5B3FD5BE-9141-41DE-B229-78A83ED790BB}" destId="{B8B963DF-704C-46A6-802C-539A8E280D31}" srcOrd="0" destOrd="0" presId="urn:microsoft.com/office/officeart/2005/8/layout/vList2"/>
    <dgm:cxn modelId="{848EC654-D114-4F0D-98BF-B035B43B9F86}" srcId="{5210C5CB-C111-4F43-8805-CDFF497FC533}" destId="{8D368AD8-4563-42A5-A80C-272FD4CCFCD9}" srcOrd="3" destOrd="0" parTransId="{B0D4EFC9-546E-476C-ADA9-C67972D42A3E}" sibTransId="{118F3782-6DAC-4F89-8638-BD459676BC9A}"/>
    <dgm:cxn modelId="{2AF77E95-20B3-4F57-8DD1-2CB0E39E0E29}" type="presOf" srcId="{4197C212-E64B-4F7A-92EC-C0030287F0C1}" destId="{5B1E33B8-3153-4D9D-B11E-1166D8992241}" srcOrd="0" destOrd="0" presId="urn:microsoft.com/office/officeart/2005/8/layout/vList2"/>
    <dgm:cxn modelId="{3FF42E97-E6AE-4AC3-B150-A71A66D21128}" type="presOf" srcId="{8D368AD8-4563-42A5-A80C-272FD4CCFCD9}" destId="{64287C5E-D46E-4C21-A320-50BEB9B70798}" srcOrd="0" destOrd="0" presId="urn:microsoft.com/office/officeart/2005/8/layout/vList2"/>
    <dgm:cxn modelId="{8B9C5E9D-62AD-49C8-AD32-0B5020859FB0}" srcId="{5210C5CB-C111-4F43-8805-CDFF497FC533}" destId="{C22C4EED-41C4-409E-A9A2-0FC1B57F23B7}" srcOrd="4" destOrd="0" parTransId="{78EBAA56-39EF-418F-997C-3543B5AC186E}" sibTransId="{9E0B5063-73D6-4E82-9E35-2B8120EB2397}"/>
    <dgm:cxn modelId="{039B65AB-FA30-4AED-9B81-0EF8B4FC818E}" type="presOf" srcId="{EB68B086-47D4-459F-A888-0B30713255B0}" destId="{6CC5FD4D-F03C-472C-8A8F-D3ADE661C34C}" srcOrd="0" destOrd="0" presId="urn:microsoft.com/office/officeart/2005/8/layout/vList2"/>
    <dgm:cxn modelId="{60B418BB-5B29-48A9-8F7A-EE50A197865A}" type="presOf" srcId="{AF079415-F380-4241-8B52-3A66B494802F}" destId="{D8548E99-7655-48A3-8D8C-FB52071C924E}" srcOrd="0" destOrd="0" presId="urn:microsoft.com/office/officeart/2005/8/layout/vList2"/>
    <dgm:cxn modelId="{BAB494C4-CD94-44B1-90C9-CDDE981198BF}" type="presOf" srcId="{C9249FB9-AB46-498A-A3E6-8CC3A8545BEA}" destId="{60D485A0-1358-462F-A7FF-FEFC66ACF8BF}" srcOrd="0" destOrd="0" presId="urn:microsoft.com/office/officeart/2005/8/layout/vList2"/>
    <dgm:cxn modelId="{AB93F3D0-370C-4A38-8F75-D429AB5EE952}" srcId="{5210C5CB-C111-4F43-8805-CDFF497FC533}" destId="{EB68B086-47D4-459F-A888-0B30713255B0}" srcOrd="9" destOrd="0" parTransId="{2E8B5332-3483-4A7F-9F52-AD5A53F8D9E0}" sibTransId="{4F540FEF-38E0-49AE-B12C-130F6AFC67FA}"/>
    <dgm:cxn modelId="{E71FD3DD-BE76-4977-BE42-2161FD242A98}" type="presOf" srcId="{425EEA31-07D2-461B-BE03-9F4390A95F74}" destId="{B15AE33B-312D-4DE3-B5E3-97B2ECBAAAFC}" srcOrd="0" destOrd="0" presId="urn:microsoft.com/office/officeart/2005/8/layout/vList2"/>
    <dgm:cxn modelId="{3DA88BE8-9A09-4B7B-9843-438D0DDF4A85}" srcId="{5210C5CB-C111-4F43-8805-CDFF497FC533}" destId="{E7FC43E9-4491-41B6-8274-BD4BC3BB322B}" srcOrd="2" destOrd="0" parTransId="{ADC8FEA7-356A-4EA7-9147-159969538743}" sibTransId="{B604F1B0-CA35-4A52-8DE4-9FA64D4ADBB1}"/>
    <dgm:cxn modelId="{EADBE4FE-B04A-4351-8006-03CAC95C5F9B}" type="presOf" srcId="{5210C5CB-C111-4F43-8805-CDFF497FC533}" destId="{28E697A1-27D7-4949-8BCE-97D425DDEB96}" srcOrd="0" destOrd="0" presId="urn:microsoft.com/office/officeart/2005/8/layout/vList2"/>
    <dgm:cxn modelId="{23E4F8A4-8D92-4F88-A7D6-E85458D65A75}" type="presParOf" srcId="{28E697A1-27D7-4949-8BCE-97D425DDEB96}" destId="{60D485A0-1358-462F-A7FF-FEFC66ACF8BF}" srcOrd="0" destOrd="0" presId="urn:microsoft.com/office/officeart/2005/8/layout/vList2"/>
    <dgm:cxn modelId="{E735E8DE-7A39-4E99-9449-06725DBA3A56}" type="presParOf" srcId="{28E697A1-27D7-4949-8BCE-97D425DDEB96}" destId="{D1CEF1E1-A1C4-436B-AF8B-4B1C4E8C598E}" srcOrd="1" destOrd="0" presId="urn:microsoft.com/office/officeart/2005/8/layout/vList2"/>
    <dgm:cxn modelId="{16FD6869-2D30-4CFB-85D5-DE68C3A08D64}" type="presParOf" srcId="{28E697A1-27D7-4949-8BCE-97D425DDEB96}" destId="{EF7E7580-7AD8-4CD6-A2AE-CDF7772F7417}" srcOrd="2" destOrd="0" presId="urn:microsoft.com/office/officeart/2005/8/layout/vList2"/>
    <dgm:cxn modelId="{1FB69785-6018-4C29-AC4D-B279982C5164}" type="presParOf" srcId="{28E697A1-27D7-4949-8BCE-97D425DDEB96}" destId="{D52E355B-E674-4D83-BB96-620F1AF97AE2}" srcOrd="3" destOrd="0" presId="urn:microsoft.com/office/officeart/2005/8/layout/vList2"/>
    <dgm:cxn modelId="{698CE10E-02F8-4FDB-92EB-4D773B0E0329}" type="presParOf" srcId="{28E697A1-27D7-4949-8BCE-97D425DDEB96}" destId="{99004B78-0536-4270-9B0E-991CF1FC3343}" srcOrd="4" destOrd="0" presId="urn:microsoft.com/office/officeart/2005/8/layout/vList2"/>
    <dgm:cxn modelId="{12AA18F4-DC60-435F-B985-BAD0F0DDBD6D}" type="presParOf" srcId="{28E697A1-27D7-4949-8BCE-97D425DDEB96}" destId="{9131BB0F-5982-48CA-A220-D7FAE8CFE66C}" srcOrd="5" destOrd="0" presId="urn:microsoft.com/office/officeart/2005/8/layout/vList2"/>
    <dgm:cxn modelId="{053C5C7C-6CDE-4B93-9728-083BA7438E4F}" type="presParOf" srcId="{28E697A1-27D7-4949-8BCE-97D425DDEB96}" destId="{64287C5E-D46E-4C21-A320-50BEB9B70798}" srcOrd="6" destOrd="0" presId="urn:microsoft.com/office/officeart/2005/8/layout/vList2"/>
    <dgm:cxn modelId="{99925550-60A2-43D0-949A-9BFACA9929FE}" type="presParOf" srcId="{28E697A1-27D7-4949-8BCE-97D425DDEB96}" destId="{BCB8E2B6-4291-43A5-A1EB-AB9BFEA10C46}" srcOrd="7" destOrd="0" presId="urn:microsoft.com/office/officeart/2005/8/layout/vList2"/>
    <dgm:cxn modelId="{89D2417B-0524-42C2-8BD1-7368581202F7}" type="presParOf" srcId="{28E697A1-27D7-4949-8BCE-97D425DDEB96}" destId="{C981DAA0-3AD4-456D-AF3C-42700CFA551F}" srcOrd="8" destOrd="0" presId="urn:microsoft.com/office/officeart/2005/8/layout/vList2"/>
    <dgm:cxn modelId="{C5626FD7-EF8A-4F15-A517-51BE8F79EBBE}" type="presParOf" srcId="{28E697A1-27D7-4949-8BCE-97D425DDEB96}" destId="{CEC644AE-B3DD-4B38-9200-3C41B95F2C56}" srcOrd="9" destOrd="0" presId="urn:microsoft.com/office/officeart/2005/8/layout/vList2"/>
    <dgm:cxn modelId="{3BAD6BC1-DFA0-47EA-A8D0-95AF6427A604}" type="presParOf" srcId="{28E697A1-27D7-4949-8BCE-97D425DDEB96}" destId="{5B1E33B8-3153-4D9D-B11E-1166D8992241}" srcOrd="10" destOrd="0" presId="urn:microsoft.com/office/officeart/2005/8/layout/vList2"/>
    <dgm:cxn modelId="{3F6EE5B2-2D47-42D9-B8D8-F7A51123B7FC}" type="presParOf" srcId="{28E697A1-27D7-4949-8BCE-97D425DDEB96}" destId="{2CF8E110-313C-49EA-B5CD-CF348BCAAD0D}" srcOrd="11" destOrd="0" presId="urn:microsoft.com/office/officeart/2005/8/layout/vList2"/>
    <dgm:cxn modelId="{898E70A4-1536-4ACD-9133-933E3C87620B}" type="presParOf" srcId="{28E697A1-27D7-4949-8BCE-97D425DDEB96}" destId="{D8548E99-7655-48A3-8D8C-FB52071C924E}" srcOrd="12" destOrd="0" presId="urn:microsoft.com/office/officeart/2005/8/layout/vList2"/>
    <dgm:cxn modelId="{112C7044-8A7E-47EC-BFD4-8182EAFEA579}" type="presParOf" srcId="{28E697A1-27D7-4949-8BCE-97D425DDEB96}" destId="{E571611B-6FD7-4045-8BEC-6F5E7EE5015F}" srcOrd="13" destOrd="0" presId="urn:microsoft.com/office/officeart/2005/8/layout/vList2"/>
    <dgm:cxn modelId="{3E45137C-2A30-497E-9FA5-68E5B217C7AE}" type="presParOf" srcId="{28E697A1-27D7-4949-8BCE-97D425DDEB96}" destId="{B15AE33B-312D-4DE3-B5E3-97B2ECBAAAFC}" srcOrd="14" destOrd="0" presId="urn:microsoft.com/office/officeart/2005/8/layout/vList2"/>
    <dgm:cxn modelId="{193BB7EF-0A91-41F6-9ECA-C5062A790BB5}" type="presParOf" srcId="{28E697A1-27D7-4949-8BCE-97D425DDEB96}" destId="{B804562E-3E9B-4528-83D5-8F95EF1D1DC1}" srcOrd="15" destOrd="0" presId="urn:microsoft.com/office/officeart/2005/8/layout/vList2"/>
    <dgm:cxn modelId="{12FB7038-2D90-4C00-AF82-9DAA98CCAFA6}" type="presParOf" srcId="{28E697A1-27D7-4949-8BCE-97D425DDEB96}" destId="{B8B963DF-704C-46A6-802C-539A8E280D31}" srcOrd="16" destOrd="0" presId="urn:microsoft.com/office/officeart/2005/8/layout/vList2"/>
    <dgm:cxn modelId="{357426D8-7A16-474A-9ED1-E735F627F673}" type="presParOf" srcId="{28E697A1-27D7-4949-8BCE-97D425DDEB96}" destId="{AD53CE74-34AD-4905-A70D-9AF630EF90AE}" srcOrd="17" destOrd="0" presId="urn:microsoft.com/office/officeart/2005/8/layout/vList2"/>
    <dgm:cxn modelId="{D63D5244-3747-41F7-A332-8491564469ED}" type="presParOf" srcId="{28E697A1-27D7-4949-8BCE-97D425DDEB96}" destId="{6CC5FD4D-F03C-472C-8A8F-D3ADE661C34C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8A3309D-BE77-452B-BC13-7768A59DCD4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5A3F7A4-A872-4A96-A467-CE891B8908E4}">
      <dgm:prSet/>
      <dgm:spPr/>
      <dgm:t>
        <a:bodyPr/>
        <a:lstStyle/>
        <a:p>
          <a:r>
            <a:rPr lang="en-US"/>
            <a:t>Current Equity Structure:</a:t>
          </a:r>
        </a:p>
      </dgm:t>
    </dgm:pt>
    <dgm:pt modelId="{646CD156-5528-45F4-9CC5-223C5923DEFA}" type="parTrans" cxnId="{78D8E6F2-2EDA-491D-9D09-13B9EF308278}">
      <dgm:prSet/>
      <dgm:spPr/>
      <dgm:t>
        <a:bodyPr/>
        <a:lstStyle/>
        <a:p>
          <a:endParaRPr lang="en-US"/>
        </a:p>
      </dgm:t>
    </dgm:pt>
    <dgm:pt modelId="{AEE3AB5D-8928-449E-A6E9-2556318A09D7}" type="sibTrans" cxnId="{78D8E6F2-2EDA-491D-9D09-13B9EF308278}">
      <dgm:prSet/>
      <dgm:spPr/>
      <dgm:t>
        <a:bodyPr/>
        <a:lstStyle/>
        <a:p>
          <a:endParaRPr lang="en-US"/>
        </a:p>
      </dgm:t>
    </dgm:pt>
    <dgm:pt modelId="{5C150063-9977-4F51-9AB8-EC948CA850FB}">
      <dgm:prSet/>
      <dgm:spPr/>
      <dgm:t>
        <a:bodyPr/>
        <a:lstStyle/>
        <a:p>
          <a:r>
            <a:rPr lang="en-US"/>
            <a:t>Cap Table:</a:t>
          </a:r>
        </a:p>
      </dgm:t>
    </dgm:pt>
    <dgm:pt modelId="{3FBAFC28-0500-4522-89F4-42FF13F5D2A3}" type="parTrans" cxnId="{FDCACCE4-A9E8-4A13-BD6F-728F69AE5BE7}">
      <dgm:prSet/>
      <dgm:spPr/>
      <dgm:t>
        <a:bodyPr/>
        <a:lstStyle/>
        <a:p>
          <a:endParaRPr lang="en-US"/>
        </a:p>
      </dgm:t>
    </dgm:pt>
    <dgm:pt modelId="{9F2D43AC-62FF-4590-883E-4A64F3C3BE91}" type="sibTrans" cxnId="{FDCACCE4-A9E8-4A13-BD6F-728F69AE5BE7}">
      <dgm:prSet/>
      <dgm:spPr/>
      <dgm:t>
        <a:bodyPr/>
        <a:lstStyle/>
        <a:p>
          <a:endParaRPr lang="en-US"/>
        </a:p>
      </dgm:t>
    </dgm:pt>
    <dgm:pt modelId="{C5D734D2-AF0C-441B-B836-1E6393DC2940}">
      <dgm:prSet/>
      <dgm:spPr/>
      <dgm:t>
        <a:bodyPr/>
        <a:lstStyle/>
        <a:p>
          <a:r>
            <a:rPr lang="en-US"/>
            <a:t>Madiha Altaf Shaikh (Founder &amp; CEO): 70%</a:t>
          </a:r>
        </a:p>
      </dgm:t>
    </dgm:pt>
    <dgm:pt modelId="{68581DD5-74C2-4BF1-A7D9-9776F0C4FF50}" type="parTrans" cxnId="{967806BE-9C0E-4104-A24F-7D0A132288FF}">
      <dgm:prSet/>
      <dgm:spPr/>
      <dgm:t>
        <a:bodyPr/>
        <a:lstStyle/>
        <a:p>
          <a:endParaRPr lang="en-US"/>
        </a:p>
      </dgm:t>
    </dgm:pt>
    <dgm:pt modelId="{600CE54D-3477-482F-9875-05677F76FB99}" type="sibTrans" cxnId="{967806BE-9C0E-4104-A24F-7D0A132288FF}">
      <dgm:prSet/>
      <dgm:spPr/>
      <dgm:t>
        <a:bodyPr/>
        <a:lstStyle/>
        <a:p>
          <a:endParaRPr lang="en-US"/>
        </a:p>
      </dgm:t>
    </dgm:pt>
    <dgm:pt modelId="{06AA05D0-51D8-40CB-9940-0807E3CD5B2C}">
      <dgm:prSet/>
      <dgm:spPr/>
      <dgm:t>
        <a:bodyPr/>
        <a:lstStyle/>
        <a:p>
          <a:r>
            <a:rPr lang="en-US"/>
            <a:t>Ghufran Feroz Saudagar (Manager &amp; Co-founder): 20%</a:t>
          </a:r>
        </a:p>
      </dgm:t>
    </dgm:pt>
    <dgm:pt modelId="{31B712FC-905F-42A0-9181-F30F15E5395B}" type="parTrans" cxnId="{94A511E7-0C85-4289-ABC6-3E1B921773A3}">
      <dgm:prSet/>
      <dgm:spPr/>
      <dgm:t>
        <a:bodyPr/>
        <a:lstStyle/>
        <a:p>
          <a:endParaRPr lang="en-US"/>
        </a:p>
      </dgm:t>
    </dgm:pt>
    <dgm:pt modelId="{8588F225-42F1-42AA-BB58-1A72563421FD}" type="sibTrans" cxnId="{94A511E7-0C85-4289-ABC6-3E1B921773A3}">
      <dgm:prSet/>
      <dgm:spPr/>
      <dgm:t>
        <a:bodyPr/>
        <a:lstStyle/>
        <a:p>
          <a:endParaRPr lang="en-US"/>
        </a:p>
      </dgm:t>
    </dgm:pt>
    <dgm:pt modelId="{A90F20E1-D8B2-48C9-A517-9295152110CF}">
      <dgm:prSet/>
      <dgm:spPr/>
      <dgm:t>
        <a:bodyPr/>
        <a:lstStyle/>
        <a:p>
          <a:r>
            <a:rPr lang="en-US"/>
            <a:t>Contract-based employees: 5%</a:t>
          </a:r>
        </a:p>
      </dgm:t>
    </dgm:pt>
    <dgm:pt modelId="{2B3AED5A-8997-4CFB-A59E-A81AAEA349A8}" type="parTrans" cxnId="{3371B00D-8426-427F-8CC8-D0329307C4AC}">
      <dgm:prSet/>
      <dgm:spPr/>
      <dgm:t>
        <a:bodyPr/>
        <a:lstStyle/>
        <a:p>
          <a:endParaRPr lang="en-US"/>
        </a:p>
      </dgm:t>
    </dgm:pt>
    <dgm:pt modelId="{2227FA73-67D5-466B-B867-0BDAAAFEC56B}" type="sibTrans" cxnId="{3371B00D-8426-427F-8CC8-D0329307C4AC}">
      <dgm:prSet/>
      <dgm:spPr/>
      <dgm:t>
        <a:bodyPr/>
        <a:lstStyle/>
        <a:p>
          <a:endParaRPr lang="en-US"/>
        </a:p>
      </dgm:t>
    </dgm:pt>
    <dgm:pt modelId="{F7C51047-1211-47F8-AD4C-0C15AE22163E}">
      <dgm:prSet/>
      <dgm:spPr/>
      <dgm:t>
        <a:bodyPr/>
        <a:lstStyle/>
        <a:p>
          <a:r>
            <a:rPr lang="en-US"/>
            <a:t>Reserved for future hires: 5%</a:t>
          </a:r>
        </a:p>
      </dgm:t>
    </dgm:pt>
    <dgm:pt modelId="{6999E278-DF89-4369-A3CF-3720CE50AFF6}" type="parTrans" cxnId="{201E82D9-7840-4D54-98E1-9621625E9D8D}">
      <dgm:prSet/>
      <dgm:spPr/>
      <dgm:t>
        <a:bodyPr/>
        <a:lstStyle/>
        <a:p>
          <a:endParaRPr lang="en-US"/>
        </a:p>
      </dgm:t>
    </dgm:pt>
    <dgm:pt modelId="{86DDCE75-CE4A-4CA8-A937-970713527C22}" type="sibTrans" cxnId="{201E82D9-7840-4D54-98E1-9621625E9D8D}">
      <dgm:prSet/>
      <dgm:spPr/>
      <dgm:t>
        <a:bodyPr/>
        <a:lstStyle/>
        <a:p>
          <a:endParaRPr lang="en-US"/>
        </a:p>
      </dgm:t>
    </dgm:pt>
    <dgm:pt modelId="{F1473344-D312-44AF-A1CF-B10AE2799E95}">
      <dgm:prSet/>
      <dgm:spPr/>
      <dgm:t>
        <a:bodyPr/>
        <a:lstStyle/>
        <a:p>
          <a:r>
            <a:rPr lang="en-US"/>
            <a:t>Amount of Money Invested So Far:</a:t>
          </a:r>
        </a:p>
      </dgm:t>
    </dgm:pt>
    <dgm:pt modelId="{57FE2481-A314-4A13-A894-8DA3FCA680AA}" type="parTrans" cxnId="{BF491E3D-94F0-46F7-9492-54BFFC11BDF0}">
      <dgm:prSet/>
      <dgm:spPr/>
      <dgm:t>
        <a:bodyPr/>
        <a:lstStyle/>
        <a:p>
          <a:endParaRPr lang="en-US"/>
        </a:p>
      </dgm:t>
    </dgm:pt>
    <dgm:pt modelId="{44B2C4DC-15A9-43C6-A139-475D8C399583}" type="sibTrans" cxnId="{BF491E3D-94F0-46F7-9492-54BFFC11BDF0}">
      <dgm:prSet/>
      <dgm:spPr/>
      <dgm:t>
        <a:bodyPr/>
        <a:lstStyle/>
        <a:p>
          <a:endParaRPr lang="en-US"/>
        </a:p>
      </dgm:t>
    </dgm:pt>
    <dgm:pt modelId="{060B61A4-D23E-4824-BD46-5500C8A0DE93}">
      <dgm:prSet/>
      <dgm:spPr/>
      <dgm:t>
        <a:bodyPr/>
        <a:lstStyle/>
        <a:p>
          <a:r>
            <a:rPr lang="en-US"/>
            <a:t>Founder’s Investment: ₹300,000</a:t>
          </a:r>
        </a:p>
      </dgm:t>
    </dgm:pt>
    <dgm:pt modelId="{4A84C434-31EB-4226-9992-F2B00A95A5BC}" type="parTrans" cxnId="{B81A1D78-C89A-4E6B-AFD2-819D09970B20}">
      <dgm:prSet/>
      <dgm:spPr/>
      <dgm:t>
        <a:bodyPr/>
        <a:lstStyle/>
        <a:p>
          <a:endParaRPr lang="en-US"/>
        </a:p>
      </dgm:t>
    </dgm:pt>
    <dgm:pt modelId="{D5586F75-7964-41ED-ADBD-0977F833CFD5}" type="sibTrans" cxnId="{B81A1D78-C89A-4E6B-AFD2-819D09970B20}">
      <dgm:prSet/>
      <dgm:spPr/>
      <dgm:t>
        <a:bodyPr/>
        <a:lstStyle/>
        <a:p>
          <a:endParaRPr lang="en-US"/>
        </a:p>
      </dgm:t>
    </dgm:pt>
    <dgm:pt modelId="{4B710ED5-9405-4A8A-9428-B5D7E7FDBEBC}">
      <dgm:prSet/>
      <dgm:spPr/>
      <dgm:t>
        <a:bodyPr/>
        <a:lstStyle/>
        <a:p>
          <a:r>
            <a:rPr lang="en-US"/>
            <a:t>Investment in computers, software, certifications, and knowledge.</a:t>
          </a:r>
        </a:p>
      </dgm:t>
    </dgm:pt>
    <dgm:pt modelId="{88DEE075-7707-4E74-81F1-00917315F368}" type="parTrans" cxnId="{93BF7244-70B7-4461-BFB6-B66884CF1CFD}">
      <dgm:prSet/>
      <dgm:spPr/>
      <dgm:t>
        <a:bodyPr/>
        <a:lstStyle/>
        <a:p>
          <a:endParaRPr lang="en-US"/>
        </a:p>
      </dgm:t>
    </dgm:pt>
    <dgm:pt modelId="{AC14B4C2-D37B-4446-A434-79B48795BCEB}" type="sibTrans" cxnId="{93BF7244-70B7-4461-BFB6-B66884CF1CFD}">
      <dgm:prSet/>
      <dgm:spPr/>
      <dgm:t>
        <a:bodyPr/>
        <a:lstStyle/>
        <a:p>
          <a:endParaRPr lang="en-US"/>
        </a:p>
      </dgm:t>
    </dgm:pt>
    <dgm:pt modelId="{973E18D4-86AD-4577-8085-2604A729F5A6}">
      <dgm:prSet/>
      <dgm:spPr/>
      <dgm:t>
        <a:bodyPr/>
        <a:lstStyle/>
        <a:p>
          <a:r>
            <a:rPr lang="en-US"/>
            <a:t>Additional Investments:</a:t>
          </a:r>
        </a:p>
      </dgm:t>
    </dgm:pt>
    <dgm:pt modelId="{B60AD1D3-1542-4040-A2B3-83DFF7EF0516}" type="parTrans" cxnId="{F4B42EC6-FCC9-4D8F-B6C0-970EF04A8508}">
      <dgm:prSet/>
      <dgm:spPr/>
      <dgm:t>
        <a:bodyPr/>
        <a:lstStyle/>
        <a:p>
          <a:endParaRPr lang="en-US"/>
        </a:p>
      </dgm:t>
    </dgm:pt>
    <dgm:pt modelId="{DABE5CC3-D4DE-463A-8ED3-336A182920E4}" type="sibTrans" cxnId="{F4B42EC6-FCC9-4D8F-B6C0-970EF04A8508}">
      <dgm:prSet/>
      <dgm:spPr/>
      <dgm:t>
        <a:bodyPr/>
        <a:lstStyle/>
        <a:p>
          <a:endParaRPr lang="en-US"/>
        </a:p>
      </dgm:t>
    </dgm:pt>
    <dgm:pt modelId="{1A50DF96-61C3-41E6-9D9D-08A376BFF058}">
      <dgm:prSet/>
      <dgm:spPr/>
      <dgm:t>
        <a:bodyPr/>
        <a:lstStyle/>
        <a:p>
          <a:r>
            <a:rPr lang="en-US"/>
            <a:t>Time and Expertise: Significant contributions from founders.</a:t>
          </a:r>
        </a:p>
      </dgm:t>
    </dgm:pt>
    <dgm:pt modelId="{6D9CC535-867B-4DA3-AFCF-B9B39D527174}" type="parTrans" cxnId="{94A9CF36-6E47-4909-A2A8-59EAB63E99FD}">
      <dgm:prSet/>
      <dgm:spPr/>
      <dgm:t>
        <a:bodyPr/>
        <a:lstStyle/>
        <a:p>
          <a:endParaRPr lang="en-US"/>
        </a:p>
      </dgm:t>
    </dgm:pt>
    <dgm:pt modelId="{352168ED-B69C-41B1-B2CF-1E6F69F6AFFE}" type="sibTrans" cxnId="{94A9CF36-6E47-4909-A2A8-59EAB63E99FD}">
      <dgm:prSet/>
      <dgm:spPr/>
      <dgm:t>
        <a:bodyPr/>
        <a:lstStyle/>
        <a:p>
          <a:endParaRPr lang="en-US"/>
        </a:p>
      </dgm:t>
    </dgm:pt>
    <dgm:pt modelId="{6C3D5EDE-BC90-4C59-902C-777563214F4E}">
      <dgm:prSet/>
      <dgm:spPr/>
      <dgm:t>
        <a:bodyPr/>
        <a:lstStyle/>
        <a:p>
          <a:r>
            <a:rPr lang="en-US"/>
            <a:t>Certificates and Knowledge Acquisition: Enhancing service quality and credibility.</a:t>
          </a:r>
        </a:p>
      </dgm:t>
    </dgm:pt>
    <dgm:pt modelId="{755957FB-0744-49ED-9B81-1BD5A1C8E9C6}" type="parTrans" cxnId="{8214BE97-DD15-401F-B4B0-B4B36203D4FE}">
      <dgm:prSet/>
      <dgm:spPr/>
      <dgm:t>
        <a:bodyPr/>
        <a:lstStyle/>
        <a:p>
          <a:endParaRPr lang="en-US"/>
        </a:p>
      </dgm:t>
    </dgm:pt>
    <dgm:pt modelId="{B61455AF-77DA-49AA-802F-12587B3D7036}" type="sibTrans" cxnId="{8214BE97-DD15-401F-B4B0-B4B36203D4FE}">
      <dgm:prSet/>
      <dgm:spPr/>
      <dgm:t>
        <a:bodyPr/>
        <a:lstStyle/>
        <a:p>
          <a:endParaRPr lang="en-US"/>
        </a:p>
      </dgm:t>
    </dgm:pt>
    <dgm:pt modelId="{58F697AF-950C-4DA9-B016-4A03582592B0}" type="pres">
      <dgm:prSet presAssocID="{B8A3309D-BE77-452B-BC13-7768A59DCD42}" presName="vert0" presStyleCnt="0">
        <dgm:presLayoutVars>
          <dgm:dir/>
          <dgm:animOne val="branch"/>
          <dgm:animLvl val="lvl"/>
        </dgm:presLayoutVars>
      </dgm:prSet>
      <dgm:spPr/>
    </dgm:pt>
    <dgm:pt modelId="{9573F779-20A5-4900-BC0D-D3F5C0EDF683}" type="pres">
      <dgm:prSet presAssocID="{85A3F7A4-A872-4A96-A467-CE891B8908E4}" presName="thickLine" presStyleLbl="alignNode1" presStyleIdx="0" presStyleCnt="12"/>
      <dgm:spPr/>
    </dgm:pt>
    <dgm:pt modelId="{2E32BF12-4078-4448-A6C4-176E393ECDAC}" type="pres">
      <dgm:prSet presAssocID="{85A3F7A4-A872-4A96-A467-CE891B8908E4}" presName="horz1" presStyleCnt="0"/>
      <dgm:spPr/>
    </dgm:pt>
    <dgm:pt modelId="{C29C1113-2833-4BCF-962F-B4F577FB1B80}" type="pres">
      <dgm:prSet presAssocID="{85A3F7A4-A872-4A96-A467-CE891B8908E4}" presName="tx1" presStyleLbl="revTx" presStyleIdx="0" presStyleCnt="12"/>
      <dgm:spPr/>
    </dgm:pt>
    <dgm:pt modelId="{0CC53C15-CB62-4F4C-BDC7-B193D6132DF9}" type="pres">
      <dgm:prSet presAssocID="{85A3F7A4-A872-4A96-A467-CE891B8908E4}" presName="vert1" presStyleCnt="0"/>
      <dgm:spPr/>
    </dgm:pt>
    <dgm:pt modelId="{C63B7D90-6D1C-422D-BD28-0F2E0C6930B3}" type="pres">
      <dgm:prSet presAssocID="{5C150063-9977-4F51-9AB8-EC948CA850FB}" presName="thickLine" presStyleLbl="alignNode1" presStyleIdx="1" presStyleCnt="12"/>
      <dgm:spPr/>
    </dgm:pt>
    <dgm:pt modelId="{47D048BC-A16B-4477-8670-4D9BB524D68A}" type="pres">
      <dgm:prSet presAssocID="{5C150063-9977-4F51-9AB8-EC948CA850FB}" presName="horz1" presStyleCnt="0"/>
      <dgm:spPr/>
    </dgm:pt>
    <dgm:pt modelId="{18A3E800-5A27-461A-B471-0556E4C7D43B}" type="pres">
      <dgm:prSet presAssocID="{5C150063-9977-4F51-9AB8-EC948CA850FB}" presName="tx1" presStyleLbl="revTx" presStyleIdx="1" presStyleCnt="12"/>
      <dgm:spPr/>
    </dgm:pt>
    <dgm:pt modelId="{80B9BF77-73E0-493C-9CC8-A625F66DA8E8}" type="pres">
      <dgm:prSet presAssocID="{5C150063-9977-4F51-9AB8-EC948CA850FB}" presName="vert1" presStyleCnt="0"/>
      <dgm:spPr/>
    </dgm:pt>
    <dgm:pt modelId="{943E42FE-BA7A-4B26-BF0E-29D7283E4170}" type="pres">
      <dgm:prSet presAssocID="{C5D734D2-AF0C-441B-B836-1E6393DC2940}" presName="thickLine" presStyleLbl="alignNode1" presStyleIdx="2" presStyleCnt="12"/>
      <dgm:spPr/>
    </dgm:pt>
    <dgm:pt modelId="{A03931E6-D46F-4103-9B20-4348456528CB}" type="pres">
      <dgm:prSet presAssocID="{C5D734D2-AF0C-441B-B836-1E6393DC2940}" presName="horz1" presStyleCnt="0"/>
      <dgm:spPr/>
    </dgm:pt>
    <dgm:pt modelId="{C82B8D4F-F0A3-4E65-8147-B2EB9E21D646}" type="pres">
      <dgm:prSet presAssocID="{C5D734D2-AF0C-441B-B836-1E6393DC2940}" presName="tx1" presStyleLbl="revTx" presStyleIdx="2" presStyleCnt="12"/>
      <dgm:spPr/>
    </dgm:pt>
    <dgm:pt modelId="{DCF0E93F-564F-4203-919F-33F64B30765D}" type="pres">
      <dgm:prSet presAssocID="{C5D734D2-AF0C-441B-B836-1E6393DC2940}" presName="vert1" presStyleCnt="0"/>
      <dgm:spPr/>
    </dgm:pt>
    <dgm:pt modelId="{CB24F29C-C91D-42F8-96F9-67EE55DBFC53}" type="pres">
      <dgm:prSet presAssocID="{06AA05D0-51D8-40CB-9940-0807E3CD5B2C}" presName="thickLine" presStyleLbl="alignNode1" presStyleIdx="3" presStyleCnt="12"/>
      <dgm:spPr/>
    </dgm:pt>
    <dgm:pt modelId="{0E9881CD-4F70-4A71-A65C-40AAE76911FA}" type="pres">
      <dgm:prSet presAssocID="{06AA05D0-51D8-40CB-9940-0807E3CD5B2C}" presName="horz1" presStyleCnt="0"/>
      <dgm:spPr/>
    </dgm:pt>
    <dgm:pt modelId="{31E5AC22-498C-422D-B4E0-37FCAEAF317C}" type="pres">
      <dgm:prSet presAssocID="{06AA05D0-51D8-40CB-9940-0807E3CD5B2C}" presName="tx1" presStyleLbl="revTx" presStyleIdx="3" presStyleCnt="12"/>
      <dgm:spPr/>
    </dgm:pt>
    <dgm:pt modelId="{7C234A59-3E39-480C-BAB3-9F51A6FBD11B}" type="pres">
      <dgm:prSet presAssocID="{06AA05D0-51D8-40CB-9940-0807E3CD5B2C}" presName="vert1" presStyleCnt="0"/>
      <dgm:spPr/>
    </dgm:pt>
    <dgm:pt modelId="{807E538B-D381-4275-9610-DE518BFAAB3B}" type="pres">
      <dgm:prSet presAssocID="{A90F20E1-D8B2-48C9-A517-9295152110CF}" presName="thickLine" presStyleLbl="alignNode1" presStyleIdx="4" presStyleCnt="12"/>
      <dgm:spPr/>
    </dgm:pt>
    <dgm:pt modelId="{93675531-C14B-44C7-ACEB-E946B6586F9D}" type="pres">
      <dgm:prSet presAssocID="{A90F20E1-D8B2-48C9-A517-9295152110CF}" presName="horz1" presStyleCnt="0"/>
      <dgm:spPr/>
    </dgm:pt>
    <dgm:pt modelId="{09569990-C6D5-44FA-8542-9F7B9A179E0E}" type="pres">
      <dgm:prSet presAssocID="{A90F20E1-D8B2-48C9-A517-9295152110CF}" presName="tx1" presStyleLbl="revTx" presStyleIdx="4" presStyleCnt="12"/>
      <dgm:spPr/>
    </dgm:pt>
    <dgm:pt modelId="{76FFB0A2-DA62-4A12-B64B-F0B71421031E}" type="pres">
      <dgm:prSet presAssocID="{A90F20E1-D8B2-48C9-A517-9295152110CF}" presName="vert1" presStyleCnt="0"/>
      <dgm:spPr/>
    </dgm:pt>
    <dgm:pt modelId="{627BB8EB-A4CD-414C-80AF-78E4E4BB27E4}" type="pres">
      <dgm:prSet presAssocID="{F7C51047-1211-47F8-AD4C-0C15AE22163E}" presName="thickLine" presStyleLbl="alignNode1" presStyleIdx="5" presStyleCnt="12"/>
      <dgm:spPr/>
    </dgm:pt>
    <dgm:pt modelId="{D607EA1C-01F9-4F41-A9D5-16DE9FEC66C5}" type="pres">
      <dgm:prSet presAssocID="{F7C51047-1211-47F8-AD4C-0C15AE22163E}" presName="horz1" presStyleCnt="0"/>
      <dgm:spPr/>
    </dgm:pt>
    <dgm:pt modelId="{D3D0F53C-47E6-47E1-89D7-F9872DD742B2}" type="pres">
      <dgm:prSet presAssocID="{F7C51047-1211-47F8-AD4C-0C15AE22163E}" presName="tx1" presStyleLbl="revTx" presStyleIdx="5" presStyleCnt="12"/>
      <dgm:spPr/>
    </dgm:pt>
    <dgm:pt modelId="{68AD072A-DE55-4D78-9FCB-2FBB0756D3CF}" type="pres">
      <dgm:prSet presAssocID="{F7C51047-1211-47F8-AD4C-0C15AE22163E}" presName="vert1" presStyleCnt="0"/>
      <dgm:spPr/>
    </dgm:pt>
    <dgm:pt modelId="{588FE531-FD12-484E-AD1C-D777722E4021}" type="pres">
      <dgm:prSet presAssocID="{F1473344-D312-44AF-A1CF-B10AE2799E95}" presName="thickLine" presStyleLbl="alignNode1" presStyleIdx="6" presStyleCnt="12"/>
      <dgm:spPr/>
    </dgm:pt>
    <dgm:pt modelId="{683695F7-5814-489A-A521-0536430CD48B}" type="pres">
      <dgm:prSet presAssocID="{F1473344-D312-44AF-A1CF-B10AE2799E95}" presName="horz1" presStyleCnt="0"/>
      <dgm:spPr/>
    </dgm:pt>
    <dgm:pt modelId="{FC5FB40D-4917-43E3-950E-8A02877F885F}" type="pres">
      <dgm:prSet presAssocID="{F1473344-D312-44AF-A1CF-B10AE2799E95}" presName="tx1" presStyleLbl="revTx" presStyleIdx="6" presStyleCnt="12"/>
      <dgm:spPr/>
    </dgm:pt>
    <dgm:pt modelId="{D455DA5F-3D72-4E7C-9D9B-F8A182DD5969}" type="pres">
      <dgm:prSet presAssocID="{F1473344-D312-44AF-A1CF-B10AE2799E95}" presName="vert1" presStyleCnt="0"/>
      <dgm:spPr/>
    </dgm:pt>
    <dgm:pt modelId="{9206E708-4103-498E-8AB2-16AAED66B3C9}" type="pres">
      <dgm:prSet presAssocID="{060B61A4-D23E-4824-BD46-5500C8A0DE93}" presName="thickLine" presStyleLbl="alignNode1" presStyleIdx="7" presStyleCnt="12"/>
      <dgm:spPr/>
    </dgm:pt>
    <dgm:pt modelId="{7D980FDA-4262-4DE6-BFFC-2AD4046C25A8}" type="pres">
      <dgm:prSet presAssocID="{060B61A4-D23E-4824-BD46-5500C8A0DE93}" presName="horz1" presStyleCnt="0"/>
      <dgm:spPr/>
    </dgm:pt>
    <dgm:pt modelId="{8B2DCDDE-8F26-4873-8C4B-AFC007F969A7}" type="pres">
      <dgm:prSet presAssocID="{060B61A4-D23E-4824-BD46-5500C8A0DE93}" presName="tx1" presStyleLbl="revTx" presStyleIdx="7" presStyleCnt="12"/>
      <dgm:spPr/>
    </dgm:pt>
    <dgm:pt modelId="{39982E23-BB7B-4320-8E92-6830421502BE}" type="pres">
      <dgm:prSet presAssocID="{060B61A4-D23E-4824-BD46-5500C8A0DE93}" presName="vert1" presStyleCnt="0"/>
      <dgm:spPr/>
    </dgm:pt>
    <dgm:pt modelId="{C009E455-1727-4F04-B916-2522F0565490}" type="pres">
      <dgm:prSet presAssocID="{4B710ED5-9405-4A8A-9428-B5D7E7FDBEBC}" presName="thickLine" presStyleLbl="alignNode1" presStyleIdx="8" presStyleCnt="12"/>
      <dgm:spPr/>
    </dgm:pt>
    <dgm:pt modelId="{EE8EB20A-F80E-4FEA-9A65-61DB32C6BC95}" type="pres">
      <dgm:prSet presAssocID="{4B710ED5-9405-4A8A-9428-B5D7E7FDBEBC}" presName="horz1" presStyleCnt="0"/>
      <dgm:spPr/>
    </dgm:pt>
    <dgm:pt modelId="{6C75210C-16B6-43CB-A4F8-9D596DCF50D6}" type="pres">
      <dgm:prSet presAssocID="{4B710ED5-9405-4A8A-9428-B5D7E7FDBEBC}" presName="tx1" presStyleLbl="revTx" presStyleIdx="8" presStyleCnt="12"/>
      <dgm:spPr/>
    </dgm:pt>
    <dgm:pt modelId="{EC58210C-AAC4-4505-AC7F-F31480633183}" type="pres">
      <dgm:prSet presAssocID="{4B710ED5-9405-4A8A-9428-B5D7E7FDBEBC}" presName="vert1" presStyleCnt="0"/>
      <dgm:spPr/>
    </dgm:pt>
    <dgm:pt modelId="{5BB93171-D3F3-46A2-8FCC-576D3D1AD374}" type="pres">
      <dgm:prSet presAssocID="{973E18D4-86AD-4577-8085-2604A729F5A6}" presName="thickLine" presStyleLbl="alignNode1" presStyleIdx="9" presStyleCnt="12"/>
      <dgm:spPr/>
    </dgm:pt>
    <dgm:pt modelId="{5E66CF8A-DBD8-45A0-8F09-4BDA3CB170E8}" type="pres">
      <dgm:prSet presAssocID="{973E18D4-86AD-4577-8085-2604A729F5A6}" presName="horz1" presStyleCnt="0"/>
      <dgm:spPr/>
    </dgm:pt>
    <dgm:pt modelId="{3C8C1023-9E92-486A-96C8-0302121E6434}" type="pres">
      <dgm:prSet presAssocID="{973E18D4-86AD-4577-8085-2604A729F5A6}" presName="tx1" presStyleLbl="revTx" presStyleIdx="9" presStyleCnt="12"/>
      <dgm:spPr/>
    </dgm:pt>
    <dgm:pt modelId="{2610F516-D435-4086-B6A6-4D54DBAE42C2}" type="pres">
      <dgm:prSet presAssocID="{973E18D4-86AD-4577-8085-2604A729F5A6}" presName="vert1" presStyleCnt="0"/>
      <dgm:spPr/>
    </dgm:pt>
    <dgm:pt modelId="{35B48FF1-DC39-47E1-B35D-2B033325685E}" type="pres">
      <dgm:prSet presAssocID="{1A50DF96-61C3-41E6-9D9D-08A376BFF058}" presName="thickLine" presStyleLbl="alignNode1" presStyleIdx="10" presStyleCnt="12"/>
      <dgm:spPr/>
    </dgm:pt>
    <dgm:pt modelId="{44315C8C-AD41-4F13-B460-C4A60E7594FA}" type="pres">
      <dgm:prSet presAssocID="{1A50DF96-61C3-41E6-9D9D-08A376BFF058}" presName="horz1" presStyleCnt="0"/>
      <dgm:spPr/>
    </dgm:pt>
    <dgm:pt modelId="{13D51D69-B7D3-420B-837C-3D76B8E7307B}" type="pres">
      <dgm:prSet presAssocID="{1A50DF96-61C3-41E6-9D9D-08A376BFF058}" presName="tx1" presStyleLbl="revTx" presStyleIdx="10" presStyleCnt="12"/>
      <dgm:spPr/>
    </dgm:pt>
    <dgm:pt modelId="{4A655566-C41D-4176-95EA-C2117FB22AFF}" type="pres">
      <dgm:prSet presAssocID="{1A50DF96-61C3-41E6-9D9D-08A376BFF058}" presName="vert1" presStyleCnt="0"/>
      <dgm:spPr/>
    </dgm:pt>
    <dgm:pt modelId="{4E50A42A-0C5F-4E0E-9188-1FBB2469B47A}" type="pres">
      <dgm:prSet presAssocID="{6C3D5EDE-BC90-4C59-902C-777563214F4E}" presName="thickLine" presStyleLbl="alignNode1" presStyleIdx="11" presStyleCnt="12"/>
      <dgm:spPr/>
    </dgm:pt>
    <dgm:pt modelId="{2A0FF7CF-9C54-4014-B1FE-91FD662997BE}" type="pres">
      <dgm:prSet presAssocID="{6C3D5EDE-BC90-4C59-902C-777563214F4E}" presName="horz1" presStyleCnt="0"/>
      <dgm:spPr/>
    </dgm:pt>
    <dgm:pt modelId="{97E51FAF-B40C-44E9-AD9F-FE4241C217C0}" type="pres">
      <dgm:prSet presAssocID="{6C3D5EDE-BC90-4C59-902C-777563214F4E}" presName="tx1" presStyleLbl="revTx" presStyleIdx="11" presStyleCnt="12"/>
      <dgm:spPr/>
    </dgm:pt>
    <dgm:pt modelId="{90D19687-D755-4D0B-9127-E43043DE6C0F}" type="pres">
      <dgm:prSet presAssocID="{6C3D5EDE-BC90-4C59-902C-777563214F4E}" presName="vert1" presStyleCnt="0"/>
      <dgm:spPr/>
    </dgm:pt>
  </dgm:ptLst>
  <dgm:cxnLst>
    <dgm:cxn modelId="{66CCF709-74CC-46E4-B50E-111C5CD74366}" type="presOf" srcId="{F7C51047-1211-47F8-AD4C-0C15AE22163E}" destId="{D3D0F53C-47E6-47E1-89D7-F9872DD742B2}" srcOrd="0" destOrd="0" presId="urn:microsoft.com/office/officeart/2008/layout/LinedList"/>
    <dgm:cxn modelId="{3371B00D-8426-427F-8CC8-D0329307C4AC}" srcId="{B8A3309D-BE77-452B-BC13-7768A59DCD42}" destId="{A90F20E1-D8B2-48C9-A517-9295152110CF}" srcOrd="4" destOrd="0" parTransId="{2B3AED5A-8997-4CFB-A59E-A81AAEA349A8}" sibTransId="{2227FA73-67D5-466B-B867-0BDAAAFEC56B}"/>
    <dgm:cxn modelId="{94A9CF36-6E47-4909-A2A8-59EAB63E99FD}" srcId="{B8A3309D-BE77-452B-BC13-7768A59DCD42}" destId="{1A50DF96-61C3-41E6-9D9D-08A376BFF058}" srcOrd="10" destOrd="0" parTransId="{6D9CC535-867B-4DA3-AFCF-B9B39D527174}" sibTransId="{352168ED-B69C-41B1-B2CF-1E6F69F6AFFE}"/>
    <dgm:cxn modelId="{BF491E3D-94F0-46F7-9492-54BFFC11BDF0}" srcId="{B8A3309D-BE77-452B-BC13-7768A59DCD42}" destId="{F1473344-D312-44AF-A1CF-B10AE2799E95}" srcOrd="6" destOrd="0" parTransId="{57FE2481-A314-4A13-A894-8DA3FCA680AA}" sibTransId="{44B2C4DC-15A9-43C6-A139-475D8C399583}"/>
    <dgm:cxn modelId="{37B82D5D-8A06-4247-8E82-8C9C89D01F24}" type="presOf" srcId="{1A50DF96-61C3-41E6-9D9D-08A376BFF058}" destId="{13D51D69-B7D3-420B-837C-3D76B8E7307B}" srcOrd="0" destOrd="0" presId="urn:microsoft.com/office/officeart/2008/layout/LinedList"/>
    <dgm:cxn modelId="{45923E41-D8D4-4252-A722-32F9D75E9B67}" type="presOf" srcId="{B8A3309D-BE77-452B-BC13-7768A59DCD42}" destId="{58F697AF-950C-4DA9-B016-4A03582592B0}" srcOrd="0" destOrd="0" presId="urn:microsoft.com/office/officeart/2008/layout/LinedList"/>
    <dgm:cxn modelId="{55CF8742-3F6A-48A8-B6D5-9434327B1E3B}" type="presOf" srcId="{A90F20E1-D8B2-48C9-A517-9295152110CF}" destId="{09569990-C6D5-44FA-8542-9F7B9A179E0E}" srcOrd="0" destOrd="0" presId="urn:microsoft.com/office/officeart/2008/layout/LinedList"/>
    <dgm:cxn modelId="{93BF7244-70B7-4461-BFB6-B66884CF1CFD}" srcId="{B8A3309D-BE77-452B-BC13-7768A59DCD42}" destId="{4B710ED5-9405-4A8A-9428-B5D7E7FDBEBC}" srcOrd="8" destOrd="0" parTransId="{88DEE075-7707-4E74-81F1-00917315F368}" sibTransId="{AC14B4C2-D37B-4446-A434-79B48795BCEB}"/>
    <dgm:cxn modelId="{85E56645-183E-49C0-8B42-D5E94BC5B85E}" type="presOf" srcId="{060B61A4-D23E-4824-BD46-5500C8A0DE93}" destId="{8B2DCDDE-8F26-4873-8C4B-AFC007F969A7}" srcOrd="0" destOrd="0" presId="urn:microsoft.com/office/officeart/2008/layout/LinedList"/>
    <dgm:cxn modelId="{B81A1D78-C89A-4E6B-AFD2-819D09970B20}" srcId="{B8A3309D-BE77-452B-BC13-7768A59DCD42}" destId="{060B61A4-D23E-4824-BD46-5500C8A0DE93}" srcOrd="7" destOrd="0" parTransId="{4A84C434-31EB-4226-9992-F2B00A95A5BC}" sibTransId="{D5586F75-7964-41ED-ADBD-0977F833CFD5}"/>
    <dgm:cxn modelId="{8EAA4E7F-F0C5-45B6-8CA6-D9F6A9139F35}" type="presOf" srcId="{C5D734D2-AF0C-441B-B836-1E6393DC2940}" destId="{C82B8D4F-F0A3-4E65-8147-B2EB9E21D646}" srcOrd="0" destOrd="0" presId="urn:microsoft.com/office/officeart/2008/layout/LinedList"/>
    <dgm:cxn modelId="{A9ADE591-ABB1-476F-B932-6EB90C05F61D}" type="presOf" srcId="{85A3F7A4-A872-4A96-A467-CE891B8908E4}" destId="{C29C1113-2833-4BCF-962F-B4F577FB1B80}" srcOrd="0" destOrd="0" presId="urn:microsoft.com/office/officeart/2008/layout/LinedList"/>
    <dgm:cxn modelId="{8495FA95-8574-4733-BEAC-7F24DE5239D5}" type="presOf" srcId="{973E18D4-86AD-4577-8085-2604A729F5A6}" destId="{3C8C1023-9E92-486A-96C8-0302121E6434}" srcOrd="0" destOrd="0" presId="urn:microsoft.com/office/officeart/2008/layout/LinedList"/>
    <dgm:cxn modelId="{8214BE97-DD15-401F-B4B0-B4B36203D4FE}" srcId="{B8A3309D-BE77-452B-BC13-7768A59DCD42}" destId="{6C3D5EDE-BC90-4C59-902C-777563214F4E}" srcOrd="11" destOrd="0" parTransId="{755957FB-0744-49ED-9B81-1BD5A1C8E9C6}" sibTransId="{B61455AF-77DA-49AA-802F-12587B3D7036}"/>
    <dgm:cxn modelId="{F0171C99-E031-4777-8524-91C0A0E9E2ED}" type="presOf" srcId="{06AA05D0-51D8-40CB-9940-0807E3CD5B2C}" destId="{31E5AC22-498C-422D-B4E0-37FCAEAF317C}" srcOrd="0" destOrd="0" presId="urn:microsoft.com/office/officeart/2008/layout/LinedList"/>
    <dgm:cxn modelId="{C622E3A7-20CC-4711-A358-B2B5AF4BB8D5}" type="presOf" srcId="{5C150063-9977-4F51-9AB8-EC948CA850FB}" destId="{18A3E800-5A27-461A-B471-0556E4C7D43B}" srcOrd="0" destOrd="0" presId="urn:microsoft.com/office/officeart/2008/layout/LinedList"/>
    <dgm:cxn modelId="{967806BE-9C0E-4104-A24F-7D0A132288FF}" srcId="{B8A3309D-BE77-452B-BC13-7768A59DCD42}" destId="{C5D734D2-AF0C-441B-B836-1E6393DC2940}" srcOrd="2" destOrd="0" parTransId="{68581DD5-74C2-4BF1-A7D9-9776F0C4FF50}" sibTransId="{600CE54D-3477-482F-9875-05677F76FB99}"/>
    <dgm:cxn modelId="{CCDE45C0-8490-4F2E-8476-315998B7AB95}" type="presOf" srcId="{6C3D5EDE-BC90-4C59-902C-777563214F4E}" destId="{97E51FAF-B40C-44E9-AD9F-FE4241C217C0}" srcOrd="0" destOrd="0" presId="urn:microsoft.com/office/officeart/2008/layout/LinedList"/>
    <dgm:cxn modelId="{F4B42EC6-FCC9-4D8F-B6C0-970EF04A8508}" srcId="{B8A3309D-BE77-452B-BC13-7768A59DCD42}" destId="{973E18D4-86AD-4577-8085-2604A729F5A6}" srcOrd="9" destOrd="0" parTransId="{B60AD1D3-1542-4040-A2B3-83DFF7EF0516}" sibTransId="{DABE5CC3-D4DE-463A-8ED3-336A182920E4}"/>
    <dgm:cxn modelId="{FB6F5ED7-18E0-4CC1-8590-E9A3BBFA00E6}" type="presOf" srcId="{4B710ED5-9405-4A8A-9428-B5D7E7FDBEBC}" destId="{6C75210C-16B6-43CB-A4F8-9D596DCF50D6}" srcOrd="0" destOrd="0" presId="urn:microsoft.com/office/officeart/2008/layout/LinedList"/>
    <dgm:cxn modelId="{201E82D9-7840-4D54-98E1-9621625E9D8D}" srcId="{B8A3309D-BE77-452B-BC13-7768A59DCD42}" destId="{F7C51047-1211-47F8-AD4C-0C15AE22163E}" srcOrd="5" destOrd="0" parTransId="{6999E278-DF89-4369-A3CF-3720CE50AFF6}" sibTransId="{86DDCE75-CE4A-4CA8-A937-970713527C22}"/>
    <dgm:cxn modelId="{E6DDF6E2-0DE2-41B2-B105-EC04E359BFCC}" type="presOf" srcId="{F1473344-D312-44AF-A1CF-B10AE2799E95}" destId="{FC5FB40D-4917-43E3-950E-8A02877F885F}" srcOrd="0" destOrd="0" presId="urn:microsoft.com/office/officeart/2008/layout/LinedList"/>
    <dgm:cxn modelId="{FDCACCE4-A9E8-4A13-BD6F-728F69AE5BE7}" srcId="{B8A3309D-BE77-452B-BC13-7768A59DCD42}" destId="{5C150063-9977-4F51-9AB8-EC948CA850FB}" srcOrd="1" destOrd="0" parTransId="{3FBAFC28-0500-4522-89F4-42FF13F5D2A3}" sibTransId="{9F2D43AC-62FF-4590-883E-4A64F3C3BE91}"/>
    <dgm:cxn modelId="{94A511E7-0C85-4289-ABC6-3E1B921773A3}" srcId="{B8A3309D-BE77-452B-BC13-7768A59DCD42}" destId="{06AA05D0-51D8-40CB-9940-0807E3CD5B2C}" srcOrd="3" destOrd="0" parTransId="{31B712FC-905F-42A0-9181-F30F15E5395B}" sibTransId="{8588F225-42F1-42AA-BB58-1A72563421FD}"/>
    <dgm:cxn modelId="{78D8E6F2-2EDA-491D-9D09-13B9EF308278}" srcId="{B8A3309D-BE77-452B-BC13-7768A59DCD42}" destId="{85A3F7A4-A872-4A96-A467-CE891B8908E4}" srcOrd="0" destOrd="0" parTransId="{646CD156-5528-45F4-9CC5-223C5923DEFA}" sibTransId="{AEE3AB5D-8928-449E-A6E9-2556318A09D7}"/>
    <dgm:cxn modelId="{2C669281-9EB8-44A5-B45D-2DC9DECD9DEE}" type="presParOf" srcId="{58F697AF-950C-4DA9-B016-4A03582592B0}" destId="{9573F779-20A5-4900-BC0D-D3F5C0EDF683}" srcOrd="0" destOrd="0" presId="urn:microsoft.com/office/officeart/2008/layout/LinedList"/>
    <dgm:cxn modelId="{F7037C1B-BA26-4B0E-BD78-AF220A0499D7}" type="presParOf" srcId="{58F697AF-950C-4DA9-B016-4A03582592B0}" destId="{2E32BF12-4078-4448-A6C4-176E393ECDAC}" srcOrd="1" destOrd="0" presId="urn:microsoft.com/office/officeart/2008/layout/LinedList"/>
    <dgm:cxn modelId="{01FBED29-73B1-4B3A-A0AF-C98520A726AD}" type="presParOf" srcId="{2E32BF12-4078-4448-A6C4-176E393ECDAC}" destId="{C29C1113-2833-4BCF-962F-B4F577FB1B80}" srcOrd="0" destOrd="0" presId="urn:microsoft.com/office/officeart/2008/layout/LinedList"/>
    <dgm:cxn modelId="{023FCD35-05F2-4D64-ABF1-3621383FA932}" type="presParOf" srcId="{2E32BF12-4078-4448-A6C4-176E393ECDAC}" destId="{0CC53C15-CB62-4F4C-BDC7-B193D6132DF9}" srcOrd="1" destOrd="0" presId="urn:microsoft.com/office/officeart/2008/layout/LinedList"/>
    <dgm:cxn modelId="{8E08FF7F-28EF-4BBB-9B1A-E19E3B4C42F9}" type="presParOf" srcId="{58F697AF-950C-4DA9-B016-4A03582592B0}" destId="{C63B7D90-6D1C-422D-BD28-0F2E0C6930B3}" srcOrd="2" destOrd="0" presId="urn:microsoft.com/office/officeart/2008/layout/LinedList"/>
    <dgm:cxn modelId="{1EA5999A-A23A-4E05-A88F-F2C90AB2A70E}" type="presParOf" srcId="{58F697AF-950C-4DA9-B016-4A03582592B0}" destId="{47D048BC-A16B-4477-8670-4D9BB524D68A}" srcOrd="3" destOrd="0" presId="urn:microsoft.com/office/officeart/2008/layout/LinedList"/>
    <dgm:cxn modelId="{556BFF1A-1889-4C62-BDCF-5ED41E14C95B}" type="presParOf" srcId="{47D048BC-A16B-4477-8670-4D9BB524D68A}" destId="{18A3E800-5A27-461A-B471-0556E4C7D43B}" srcOrd="0" destOrd="0" presId="urn:microsoft.com/office/officeart/2008/layout/LinedList"/>
    <dgm:cxn modelId="{F61BC8D5-4E5D-40CD-A3EE-C4C4FACDFD99}" type="presParOf" srcId="{47D048BC-A16B-4477-8670-4D9BB524D68A}" destId="{80B9BF77-73E0-493C-9CC8-A625F66DA8E8}" srcOrd="1" destOrd="0" presId="urn:microsoft.com/office/officeart/2008/layout/LinedList"/>
    <dgm:cxn modelId="{9FB9081A-AD81-427D-AE1D-13FFDE4B15DC}" type="presParOf" srcId="{58F697AF-950C-4DA9-B016-4A03582592B0}" destId="{943E42FE-BA7A-4B26-BF0E-29D7283E4170}" srcOrd="4" destOrd="0" presId="urn:microsoft.com/office/officeart/2008/layout/LinedList"/>
    <dgm:cxn modelId="{E18065AB-F56A-41FE-8996-D6D3123A56C2}" type="presParOf" srcId="{58F697AF-950C-4DA9-B016-4A03582592B0}" destId="{A03931E6-D46F-4103-9B20-4348456528CB}" srcOrd="5" destOrd="0" presId="urn:microsoft.com/office/officeart/2008/layout/LinedList"/>
    <dgm:cxn modelId="{ED67ED5B-F2F7-4E81-9E3B-216EE67FA543}" type="presParOf" srcId="{A03931E6-D46F-4103-9B20-4348456528CB}" destId="{C82B8D4F-F0A3-4E65-8147-B2EB9E21D646}" srcOrd="0" destOrd="0" presId="urn:microsoft.com/office/officeart/2008/layout/LinedList"/>
    <dgm:cxn modelId="{D9ED92F6-7AA1-4FCE-A219-CDDB24392699}" type="presParOf" srcId="{A03931E6-D46F-4103-9B20-4348456528CB}" destId="{DCF0E93F-564F-4203-919F-33F64B30765D}" srcOrd="1" destOrd="0" presId="urn:microsoft.com/office/officeart/2008/layout/LinedList"/>
    <dgm:cxn modelId="{DF8DF9BD-5B67-43C6-B8C4-42377BF457F5}" type="presParOf" srcId="{58F697AF-950C-4DA9-B016-4A03582592B0}" destId="{CB24F29C-C91D-42F8-96F9-67EE55DBFC53}" srcOrd="6" destOrd="0" presId="urn:microsoft.com/office/officeart/2008/layout/LinedList"/>
    <dgm:cxn modelId="{0E8515F8-E43D-40C7-B135-1DE7209F9CAD}" type="presParOf" srcId="{58F697AF-950C-4DA9-B016-4A03582592B0}" destId="{0E9881CD-4F70-4A71-A65C-40AAE76911FA}" srcOrd="7" destOrd="0" presId="urn:microsoft.com/office/officeart/2008/layout/LinedList"/>
    <dgm:cxn modelId="{D9637422-FD45-49AB-BD7D-B39BDBC21FB1}" type="presParOf" srcId="{0E9881CD-4F70-4A71-A65C-40AAE76911FA}" destId="{31E5AC22-498C-422D-B4E0-37FCAEAF317C}" srcOrd="0" destOrd="0" presId="urn:microsoft.com/office/officeart/2008/layout/LinedList"/>
    <dgm:cxn modelId="{AED5409B-1FF6-4334-BB4D-7B1E7AD8910C}" type="presParOf" srcId="{0E9881CD-4F70-4A71-A65C-40AAE76911FA}" destId="{7C234A59-3E39-480C-BAB3-9F51A6FBD11B}" srcOrd="1" destOrd="0" presId="urn:microsoft.com/office/officeart/2008/layout/LinedList"/>
    <dgm:cxn modelId="{C09FD86B-5797-44D7-95D5-F98B6C4DCBE6}" type="presParOf" srcId="{58F697AF-950C-4DA9-B016-4A03582592B0}" destId="{807E538B-D381-4275-9610-DE518BFAAB3B}" srcOrd="8" destOrd="0" presId="urn:microsoft.com/office/officeart/2008/layout/LinedList"/>
    <dgm:cxn modelId="{6BAB571B-AF8F-4405-A3A2-88CF5477B221}" type="presParOf" srcId="{58F697AF-950C-4DA9-B016-4A03582592B0}" destId="{93675531-C14B-44C7-ACEB-E946B6586F9D}" srcOrd="9" destOrd="0" presId="urn:microsoft.com/office/officeart/2008/layout/LinedList"/>
    <dgm:cxn modelId="{9F9FF253-82BB-4525-8EC8-19990984D292}" type="presParOf" srcId="{93675531-C14B-44C7-ACEB-E946B6586F9D}" destId="{09569990-C6D5-44FA-8542-9F7B9A179E0E}" srcOrd="0" destOrd="0" presId="urn:microsoft.com/office/officeart/2008/layout/LinedList"/>
    <dgm:cxn modelId="{4146D52E-432E-47E9-80DB-1089EC798CD0}" type="presParOf" srcId="{93675531-C14B-44C7-ACEB-E946B6586F9D}" destId="{76FFB0A2-DA62-4A12-B64B-F0B71421031E}" srcOrd="1" destOrd="0" presId="urn:microsoft.com/office/officeart/2008/layout/LinedList"/>
    <dgm:cxn modelId="{066D9C9B-5F00-4783-83AC-DCEFB2092D94}" type="presParOf" srcId="{58F697AF-950C-4DA9-B016-4A03582592B0}" destId="{627BB8EB-A4CD-414C-80AF-78E4E4BB27E4}" srcOrd="10" destOrd="0" presId="urn:microsoft.com/office/officeart/2008/layout/LinedList"/>
    <dgm:cxn modelId="{163A4F25-1A92-4AA8-B8F2-9F6D9E02C385}" type="presParOf" srcId="{58F697AF-950C-4DA9-B016-4A03582592B0}" destId="{D607EA1C-01F9-4F41-A9D5-16DE9FEC66C5}" srcOrd="11" destOrd="0" presId="urn:microsoft.com/office/officeart/2008/layout/LinedList"/>
    <dgm:cxn modelId="{3F7AD208-3634-498E-9687-4EA56F696F27}" type="presParOf" srcId="{D607EA1C-01F9-4F41-A9D5-16DE9FEC66C5}" destId="{D3D0F53C-47E6-47E1-89D7-F9872DD742B2}" srcOrd="0" destOrd="0" presId="urn:microsoft.com/office/officeart/2008/layout/LinedList"/>
    <dgm:cxn modelId="{B037C3C8-6E1D-47D1-9E89-303CF91BBC38}" type="presParOf" srcId="{D607EA1C-01F9-4F41-A9D5-16DE9FEC66C5}" destId="{68AD072A-DE55-4D78-9FCB-2FBB0756D3CF}" srcOrd="1" destOrd="0" presId="urn:microsoft.com/office/officeart/2008/layout/LinedList"/>
    <dgm:cxn modelId="{FD89A526-8DCF-4168-B491-66058FA9771D}" type="presParOf" srcId="{58F697AF-950C-4DA9-B016-4A03582592B0}" destId="{588FE531-FD12-484E-AD1C-D777722E4021}" srcOrd="12" destOrd="0" presId="urn:microsoft.com/office/officeart/2008/layout/LinedList"/>
    <dgm:cxn modelId="{D7E7CFC8-5876-4CF7-BA7F-A6EF40B1DB17}" type="presParOf" srcId="{58F697AF-950C-4DA9-B016-4A03582592B0}" destId="{683695F7-5814-489A-A521-0536430CD48B}" srcOrd="13" destOrd="0" presId="urn:microsoft.com/office/officeart/2008/layout/LinedList"/>
    <dgm:cxn modelId="{049A723F-A3DF-4C49-814C-81C254118886}" type="presParOf" srcId="{683695F7-5814-489A-A521-0536430CD48B}" destId="{FC5FB40D-4917-43E3-950E-8A02877F885F}" srcOrd="0" destOrd="0" presId="urn:microsoft.com/office/officeart/2008/layout/LinedList"/>
    <dgm:cxn modelId="{D63B894B-40F7-4465-9A75-4F5DD5A64B68}" type="presParOf" srcId="{683695F7-5814-489A-A521-0536430CD48B}" destId="{D455DA5F-3D72-4E7C-9D9B-F8A182DD5969}" srcOrd="1" destOrd="0" presId="urn:microsoft.com/office/officeart/2008/layout/LinedList"/>
    <dgm:cxn modelId="{55BBB2BC-8097-4481-A078-5BEC5551BAAB}" type="presParOf" srcId="{58F697AF-950C-4DA9-B016-4A03582592B0}" destId="{9206E708-4103-498E-8AB2-16AAED66B3C9}" srcOrd="14" destOrd="0" presId="urn:microsoft.com/office/officeart/2008/layout/LinedList"/>
    <dgm:cxn modelId="{5C0F6E45-41D6-443E-8AD6-1BB62EB92E40}" type="presParOf" srcId="{58F697AF-950C-4DA9-B016-4A03582592B0}" destId="{7D980FDA-4262-4DE6-BFFC-2AD4046C25A8}" srcOrd="15" destOrd="0" presId="urn:microsoft.com/office/officeart/2008/layout/LinedList"/>
    <dgm:cxn modelId="{022DAA76-9EEE-4EC4-8F0D-2F9532B89FEB}" type="presParOf" srcId="{7D980FDA-4262-4DE6-BFFC-2AD4046C25A8}" destId="{8B2DCDDE-8F26-4873-8C4B-AFC007F969A7}" srcOrd="0" destOrd="0" presId="urn:microsoft.com/office/officeart/2008/layout/LinedList"/>
    <dgm:cxn modelId="{672AD149-BF7D-4E1E-910C-BE079ECDAB8E}" type="presParOf" srcId="{7D980FDA-4262-4DE6-BFFC-2AD4046C25A8}" destId="{39982E23-BB7B-4320-8E92-6830421502BE}" srcOrd="1" destOrd="0" presId="urn:microsoft.com/office/officeart/2008/layout/LinedList"/>
    <dgm:cxn modelId="{D892A57E-F010-4ADE-AF41-BC566A3A706C}" type="presParOf" srcId="{58F697AF-950C-4DA9-B016-4A03582592B0}" destId="{C009E455-1727-4F04-B916-2522F0565490}" srcOrd="16" destOrd="0" presId="urn:microsoft.com/office/officeart/2008/layout/LinedList"/>
    <dgm:cxn modelId="{399C353C-49C9-4BA8-BF18-1ECAA526B10D}" type="presParOf" srcId="{58F697AF-950C-4DA9-B016-4A03582592B0}" destId="{EE8EB20A-F80E-4FEA-9A65-61DB32C6BC95}" srcOrd="17" destOrd="0" presId="urn:microsoft.com/office/officeart/2008/layout/LinedList"/>
    <dgm:cxn modelId="{703B1677-0B8E-42C9-AA92-3105C66867D5}" type="presParOf" srcId="{EE8EB20A-F80E-4FEA-9A65-61DB32C6BC95}" destId="{6C75210C-16B6-43CB-A4F8-9D596DCF50D6}" srcOrd="0" destOrd="0" presId="urn:microsoft.com/office/officeart/2008/layout/LinedList"/>
    <dgm:cxn modelId="{83CAA04D-C6B0-4AFA-A8D0-2AEDC09DF2CB}" type="presParOf" srcId="{EE8EB20A-F80E-4FEA-9A65-61DB32C6BC95}" destId="{EC58210C-AAC4-4505-AC7F-F31480633183}" srcOrd="1" destOrd="0" presId="urn:microsoft.com/office/officeart/2008/layout/LinedList"/>
    <dgm:cxn modelId="{E2D47054-B0B0-44BC-A83B-8C33B43BCA42}" type="presParOf" srcId="{58F697AF-950C-4DA9-B016-4A03582592B0}" destId="{5BB93171-D3F3-46A2-8FCC-576D3D1AD374}" srcOrd="18" destOrd="0" presId="urn:microsoft.com/office/officeart/2008/layout/LinedList"/>
    <dgm:cxn modelId="{4527FA01-364D-4973-8950-6549B15E0331}" type="presParOf" srcId="{58F697AF-950C-4DA9-B016-4A03582592B0}" destId="{5E66CF8A-DBD8-45A0-8F09-4BDA3CB170E8}" srcOrd="19" destOrd="0" presId="urn:microsoft.com/office/officeart/2008/layout/LinedList"/>
    <dgm:cxn modelId="{58B529E8-0B0D-42E6-8FC5-027E384FA96A}" type="presParOf" srcId="{5E66CF8A-DBD8-45A0-8F09-4BDA3CB170E8}" destId="{3C8C1023-9E92-486A-96C8-0302121E6434}" srcOrd="0" destOrd="0" presId="urn:microsoft.com/office/officeart/2008/layout/LinedList"/>
    <dgm:cxn modelId="{901C1885-0807-405E-912E-154C80375BB2}" type="presParOf" srcId="{5E66CF8A-DBD8-45A0-8F09-4BDA3CB170E8}" destId="{2610F516-D435-4086-B6A6-4D54DBAE42C2}" srcOrd="1" destOrd="0" presId="urn:microsoft.com/office/officeart/2008/layout/LinedList"/>
    <dgm:cxn modelId="{05164BA7-2D2F-4DB7-84DE-7001E46D6E98}" type="presParOf" srcId="{58F697AF-950C-4DA9-B016-4A03582592B0}" destId="{35B48FF1-DC39-47E1-B35D-2B033325685E}" srcOrd="20" destOrd="0" presId="urn:microsoft.com/office/officeart/2008/layout/LinedList"/>
    <dgm:cxn modelId="{C2531946-C13F-4533-9BAA-26F73CCB12CB}" type="presParOf" srcId="{58F697AF-950C-4DA9-B016-4A03582592B0}" destId="{44315C8C-AD41-4F13-B460-C4A60E7594FA}" srcOrd="21" destOrd="0" presId="urn:microsoft.com/office/officeart/2008/layout/LinedList"/>
    <dgm:cxn modelId="{297C647D-AEDE-40B4-B84B-7EE839CDF57B}" type="presParOf" srcId="{44315C8C-AD41-4F13-B460-C4A60E7594FA}" destId="{13D51D69-B7D3-420B-837C-3D76B8E7307B}" srcOrd="0" destOrd="0" presId="urn:microsoft.com/office/officeart/2008/layout/LinedList"/>
    <dgm:cxn modelId="{B666F793-09E5-4CF0-BB7D-BC18A6E76FBE}" type="presParOf" srcId="{44315C8C-AD41-4F13-B460-C4A60E7594FA}" destId="{4A655566-C41D-4176-95EA-C2117FB22AFF}" srcOrd="1" destOrd="0" presId="urn:microsoft.com/office/officeart/2008/layout/LinedList"/>
    <dgm:cxn modelId="{A2A5EE50-DEB5-42EA-9343-B756F151B896}" type="presParOf" srcId="{58F697AF-950C-4DA9-B016-4A03582592B0}" destId="{4E50A42A-0C5F-4E0E-9188-1FBB2469B47A}" srcOrd="22" destOrd="0" presId="urn:microsoft.com/office/officeart/2008/layout/LinedList"/>
    <dgm:cxn modelId="{2A389DF1-14FC-4588-B191-58985B6FDD21}" type="presParOf" srcId="{58F697AF-950C-4DA9-B016-4A03582592B0}" destId="{2A0FF7CF-9C54-4014-B1FE-91FD662997BE}" srcOrd="23" destOrd="0" presId="urn:microsoft.com/office/officeart/2008/layout/LinedList"/>
    <dgm:cxn modelId="{49F970DE-E17A-407B-9E32-2B50943067B3}" type="presParOf" srcId="{2A0FF7CF-9C54-4014-B1FE-91FD662997BE}" destId="{97E51FAF-B40C-44E9-AD9F-FE4241C217C0}" srcOrd="0" destOrd="0" presId="urn:microsoft.com/office/officeart/2008/layout/LinedList"/>
    <dgm:cxn modelId="{D36B612B-EC79-4B0C-975A-FCEEFB7BE264}" type="presParOf" srcId="{2A0FF7CF-9C54-4014-B1FE-91FD662997BE}" destId="{90D19687-D755-4D0B-9127-E43043DE6C0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7C27925-FC6F-40C9-9146-A2B5A0FEC0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39F9ADD-5DF6-4EDC-AE9E-AE89978D7CCB}">
      <dgm:prSet/>
      <dgm:spPr/>
      <dgm:t>
        <a:bodyPr/>
        <a:lstStyle/>
        <a:p>
          <a:r>
            <a:rPr lang="en-US"/>
            <a:t>Achievements:</a:t>
          </a:r>
        </a:p>
      </dgm:t>
    </dgm:pt>
    <dgm:pt modelId="{30170692-2144-4594-A345-5784A694BE92}" type="parTrans" cxnId="{CB375732-0BC2-4963-B1D6-6BB7B47C85F1}">
      <dgm:prSet/>
      <dgm:spPr/>
      <dgm:t>
        <a:bodyPr/>
        <a:lstStyle/>
        <a:p>
          <a:endParaRPr lang="en-US"/>
        </a:p>
      </dgm:t>
    </dgm:pt>
    <dgm:pt modelId="{2CB0AD7B-1C44-41DE-87B0-79E4A15B8DB4}" type="sibTrans" cxnId="{CB375732-0BC2-4963-B1D6-6BB7B47C85F1}">
      <dgm:prSet/>
      <dgm:spPr/>
      <dgm:t>
        <a:bodyPr/>
        <a:lstStyle/>
        <a:p>
          <a:endParaRPr lang="en-US"/>
        </a:p>
      </dgm:t>
    </dgm:pt>
    <dgm:pt modelId="{2B3CE7A3-755B-46EF-90D9-AB6A79EEC254}">
      <dgm:prSet/>
      <dgm:spPr/>
      <dgm:t>
        <a:bodyPr/>
        <a:lstStyle/>
        <a:p>
          <a:r>
            <a:rPr lang="en-US"/>
            <a:t>Invited as a speaker at Symbiosis College and awarded for entrepreneurship at Aurora Tower, Pune.</a:t>
          </a:r>
        </a:p>
      </dgm:t>
    </dgm:pt>
    <dgm:pt modelId="{00866021-9273-45FB-80B9-B3A2C45E373D}" type="parTrans" cxnId="{2125391A-650F-4A7A-B872-EDE563BA3A56}">
      <dgm:prSet/>
      <dgm:spPr/>
      <dgm:t>
        <a:bodyPr/>
        <a:lstStyle/>
        <a:p>
          <a:endParaRPr lang="en-US"/>
        </a:p>
      </dgm:t>
    </dgm:pt>
    <dgm:pt modelId="{E641590D-D6F7-4A20-AA31-BFFD928A739A}" type="sibTrans" cxnId="{2125391A-650F-4A7A-B872-EDE563BA3A56}">
      <dgm:prSet/>
      <dgm:spPr/>
      <dgm:t>
        <a:bodyPr/>
        <a:lstStyle/>
        <a:p>
          <a:endParaRPr lang="en-US"/>
        </a:p>
      </dgm:t>
    </dgm:pt>
    <dgm:pt modelId="{C7D8F019-CC0A-4CD5-8E23-0CE90181B4A8}">
      <dgm:prSet/>
      <dgm:spPr/>
      <dgm:t>
        <a:bodyPr/>
        <a:lstStyle/>
        <a:p>
          <a:r>
            <a:rPr lang="en-US"/>
            <a:t>Certificates:</a:t>
          </a:r>
        </a:p>
      </dgm:t>
    </dgm:pt>
    <dgm:pt modelId="{A4BE2AD9-D6AE-4167-8724-E7F09C72C1E6}" type="parTrans" cxnId="{35C56CA3-23D3-47F5-8343-9AF2C13A0B36}">
      <dgm:prSet/>
      <dgm:spPr/>
      <dgm:t>
        <a:bodyPr/>
        <a:lstStyle/>
        <a:p>
          <a:endParaRPr lang="en-US"/>
        </a:p>
      </dgm:t>
    </dgm:pt>
    <dgm:pt modelId="{F8054AA5-4987-42CC-86A8-3FC7206A962B}" type="sibTrans" cxnId="{35C56CA3-23D3-47F5-8343-9AF2C13A0B36}">
      <dgm:prSet/>
      <dgm:spPr/>
      <dgm:t>
        <a:bodyPr/>
        <a:lstStyle/>
        <a:p>
          <a:endParaRPr lang="en-US"/>
        </a:p>
      </dgm:t>
    </dgm:pt>
    <dgm:pt modelId="{6788984B-4F17-4985-BC73-C77C26EC93E7}">
      <dgm:prSet/>
      <dgm:spPr/>
      <dgm:t>
        <a:bodyPr/>
        <a:lstStyle/>
        <a:p>
          <a:r>
            <a:rPr lang="en-US"/>
            <a:t>Various certifications in programming and web development technologies.</a:t>
          </a:r>
        </a:p>
      </dgm:t>
    </dgm:pt>
    <dgm:pt modelId="{1F18A796-3E1E-4B28-A8CE-9E69AB2DB592}" type="parTrans" cxnId="{27F2FAC6-8810-4FE1-B592-0EFF4C6B6F6D}">
      <dgm:prSet/>
      <dgm:spPr/>
      <dgm:t>
        <a:bodyPr/>
        <a:lstStyle/>
        <a:p>
          <a:endParaRPr lang="en-US"/>
        </a:p>
      </dgm:t>
    </dgm:pt>
    <dgm:pt modelId="{029F3A6E-BCCD-42E3-9AA8-D13B9A261628}" type="sibTrans" cxnId="{27F2FAC6-8810-4FE1-B592-0EFF4C6B6F6D}">
      <dgm:prSet/>
      <dgm:spPr/>
      <dgm:t>
        <a:bodyPr/>
        <a:lstStyle/>
        <a:p>
          <a:endParaRPr lang="en-US"/>
        </a:p>
      </dgm:t>
    </dgm:pt>
    <dgm:pt modelId="{4B9D882B-1A1A-4C82-959B-FCF3C915D2DB}">
      <dgm:prSet/>
      <dgm:spPr/>
      <dgm:t>
        <a:bodyPr/>
        <a:lstStyle/>
        <a:p>
          <a:r>
            <a:rPr lang="de-DE"/>
            <a:t>Client Feedback:</a:t>
          </a:r>
          <a:endParaRPr lang="en-US"/>
        </a:p>
      </dgm:t>
    </dgm:pt>
    <dgm:pt modelId="{2427A5EB-C222-4643-8F21-E988242E91B9}" type="parTrans" cxnId="{71227115-8821-4DB2-B787-6FAA65EA538D}">
      <dgm:prSet/>
      <dgm:spPr/>
      <dgm:t>
        <a:bodyPr/>
        <a:lstStyle/>
        <a:p>
          <a:endParaRPr lang="en-US"/>
        </a:p>
      </dgm:t>
    </dgm:pt>
    <dgm:pt modelId="{5799D315-F74C-4D84-8F19-5C211DCD36AB}" type="sibTrans" cxnId="{71227115-8821-4DB2-B787-6FAA65EA538D}">
      <dgm:prSet/>
      <dgm:spPr/>
      <dgm:t>
        <a:bodyPr/>
        <a:lstStyle/>
        <a:p>
          <a:endParaRPr lang="en-US"/>
        </a:p>
      </dgm:t>
    </dgm:pt>
    <dgm:pt modelId="{2F1FEE14-26B7-4F1A-8472-F0B98643EDAF}">
      <dgm:prSet/>
      <dgm:spPr/>
      <dgm:t>
        <a:bodyPr/>
        <a:lstStyle/>
        <a:p>
          <a:r>
            <a:rPr lang="en-US"/>
            <a:t>Positive feedback from clients across India, Canada, USA, Australia, UK, Uganda, Dubai, Saudi Arabia, Sri Lanka.</a:t>
          </a:r>
        </a:p>
      </dgm:t>
    </dgm:pt>
    <dgm:pt modelId="{591C1D67-0EC3-486D-B7B6-8E7E76C7AA4F}" type="parTrans" cxnId="{106F6D36-FCDA-4268-ABEE-B7315384D06B}">
      <dgm:prSet/>
      <dgm:spPr/>
      <dgm:t>
        <a:bodyPr/>
        <a:lstStyle/>
        <a:p>
          <a:endParaRPr lang="en-US"/>
        </a:p>
      </dgm:t>
    </dgm:pt>
    <dgm:pt modelId="{4474C501-5CCB-4879-BD73-B8133C89F952}" type="sibTrans" cxnId="{106F6D36-FCDA-4268-ABEE-B7315384D06B}">
      <dgm:prSet/>
      <dgm:spPr/>
      <dgm:t>
        <a:bodyPr/>
        <a:lstStyle/>
        <a:p>
          <a:endParaRPr lang="en-US"/>
        </a:p>
      </dgm:t>
    </dgm:pt>
    <dgm:pt modelId="{FF267B3C-597E-4D50-BD48-2EF0D6B025AB}" type="pres">
      <dgm:prSet presAssocID="{37C27925-FC6F-40C9-9146-A2B5A0FEC00C}" presName="linear" presStyleCnt="0">
        <dgm:presLayoutVars>
          <dgm:animLvl val="lvl"/>
          <dgm:resizeHandles val="exact"/>
        </dgm:presLayoutVars>
      </dgm:prSet>
      <dgm:spPr/>
    </dgm:pt>
    <dgm:pt modelId="{BE0E1292-ADA8-41DD-BE8C-20C1606514B0}" type="pres">
      <dgm:prSet presAssocID="{239F9ADD-5DF6-4EDC-AE9E-AE89978D7CC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97E8E50-90F1-4815-ABFB-28BE13084B7F}" type="pres">
      <dgm:prSet presAssocID="{2CB0AD7B-1C44-41DE-87B0-79E4A15B8DB4}" presName="spacer" presStyleCnt="0"/>
      <dgm:spPr/>
    </dgm:pt>
    <dgm:pt modelId="{F27E0C08-1363-45D9-8FF4-1114EEF3D4B0}" type="pres">
      <dgm:prSet presAssocID="{2B3CE7A3-755B-46EF-90D9-AB6A79EEC25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C1BAA23-7058-487C-A38C-CABB6AB51D21}" type="pres">
      <dgm:prSet presAssocID="{E641590D-D6F7-4A20-AA31-BFFD928A739A}" presName="spacer" presStyleCnt="0"/>
      <dgm:spPr/>
    </dgm:pt>
    <dgm:pt modelId="{41FD3C21-BE9A-422B-9563-D7017888911E}" type="pres">
      <dgm:prSet presAssocID="{C7D8F019-CC0A-4CD5-8E23-0CE90181B4A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DADE1847-B228-4521-9FA1-6A07480DDF0C}" type="pres">
      <dgm:prSet presAssocID="{F8054AA5-4987-42CC-86A8-3FC7206A962B}" presName="spacer" presStyleCnt="0"/>
      <dgm:spPr/>
    </dgm:pt>
    <dgm:pt modelId="{1DCFD8D9-909F-4725-9736-36245FC2EF8E}" type="pres">
      <dgm:prSet presAssocID="{6788984B-4F17-4985-BC73-C77C26EC93E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AFA6F57-C97A-40ED-B2D1-8F09889EE8C6}" type="pres">
      <dgm:prSet presAssocID="{029F3A6E-BCCD-42E3-9AA8-D13B9A261628}" presName="spacer" presStyleCnt="0"/>
      <dgm:spPr/>
    </dgm:pt>
    <dgm:pt modelId="{524CBAB9-0157-47EB-89FD-804D2C9E9B59}" type="pres">
      <dgm:prSet presAssocID="{4B9D882B-1A1A-4C82-959B-FCF3C915D2D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CEDAB1E-3E52-4A85-BD7B-AF77B7E26116}" type="pres">
      <dgm:prSet presAssocID="{5799D315-F74C-4D84-8F19-5C211DCD36AB}" presName="spacer" presStyleCnt="0"/>
      <dgm:spPr/>
    </dgm:pt>
    <dgm:pt modelId="{4F387645-679F-4C5A-B91F-316D7FDB46DB}" type="pres">
      <dgm:prSet presAssocID="{2F1FEE14-26B7-4F1A-8472-F0B98643EDA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37D9900-E398-49E6-AF7D-BF9D5AF07B74}" type="presOf" srcId="{239F9ADD-5DF6-4EDC-AE9E-AE89978D7CCB}" destId="{BE0E1292-ADA8-41DD-BE8C-20C1606514B0}" srcOrd="0" destOrd="0" presId="urn:microsoft.com/office/officeart/2005/8/layout/vList2"/>
    <dgm:cxn modelId="{71227115-8821-4DB2-B787-6FAA65EA538D}" srcId="{37C27925-FC6F-40C9-9146-A2B5A0FEC00C}" destId="{4B9D882B-1A1A-4C82-959B-FCF3C915D2DB}" srcOrd="4" destOrd="0" parTransId="{2427A5EB-C222-4643-8F21-E988242E91B9}" sibTransId="{5799D315-F74C-4D84-8F19-5C211DCD36AB}"/>
    <dgm:cxn modelId="{2125391A-650F-4A7A-B872-EDE563BA3A56}" srcId="{37C27925-FC6F-40C9-9146-A2B5A0FEC00C}" destId="{2B3CE7A3-755B-46EF-90D9-AB6A79EEC254}" srcOrd="1" destOrd="0" parTransId="{00866021-9273-45FB-80B9-B3A2C45E373D}" sibTransId="{E641590D-D6F7-4A20-AA31-BFFD928A739A}"/>
    <dgm:cxn modelId="{CB375732-0BC2-4963-B1D6-6BB7B47C85F1}" srcId="{37C27925-FC6F-40C9-9146-A2B5A0FEC00C}" destId="{239F9ADD-5DF6-4EDC-AE9E-AE89978D7CCB}" srcOrd="0" destOrd="0" parTransId="{30170692-2144-4594-A345-5784A694BE92}" sibTransId="{2CB0AD7B-1C44-41DE-87B0-79E4A15B8DB4}"/>
    <dgm:cxn modelId="{106F6D36-FCDA-4268-ABEE-B7315384D06B}" srcId="{37C27925-FC6F-40C9-9146-A2B5A0FEC00C}" destId="{2F1FEE14-26B7-4F1A-8472-F0B98643EDAF}" srcOrd="5" destOrd="0" parTransId="{591C1D67-0EC3-486D-B7B6-8E7E76C7AA4F}" sibTransId="{4474C501-5CCB-4879-BD73-B8133C89F952}"/>
    <dgm:cxn modelId="{DF38133B-BAD1-4802-8B10-D0991CD8416D}" type="presOf" srcId="{37C27925-FC6F-40C9-9146-A2B5A0FEC00C}" destId="{FF267B3C-597E-4D50-BD48-2EF0D6B025AB}" srcOrd="0" destOrd="0" presId="urn:microsoft.com/office/officeart/2005/8/layout/vList2"/>
    <dgm:cxn modelId="{91CF5644-0BE7-4742-B001-C424966C49E2}" type="presOf" srcId="{2F1FEE14-26B7-4F1A-8472-F0B98643EDAF}" destId="{4F387645-679F-4C5A-B91F-316D7FDB46DB}" srcOrd="0" destOrd="0" presId="urn:microsoft.com/office/officeart/2005/8/layout/vList2"/>
    <dgm:cxn modelId="{32F0378F-4183-46EB-A0AF-44A29E8B89B9}" type="presOf" srcId="{C7D8F019-CC0A-4CD5-8E23-0CE90181B4A8}" destId="{41FD3C21-BE9A-422B-9563-D7017888911E}" srcOrd="0" destOrd="0" presId="urn:microsoft.com/office/officeart/2005/8/layout/vList2"/>
    <dgm:cxn modelId="{35C56CA3-23D3-47F5-8343-9AF2C13A0B36}" srcId="{37C27925-FC6F-40C9-9146-A2B5A0FEC00C}" destId="{C7D8F019-CC0A-4CD5-8E23-0CE90181B4A8}" srcOrd="2" destOrd="0" parTransId="{A4BE2AD9-D6AE-4167-8724-E7F09C72C1E6}" sibTransId="{F8054AA5-4987-42CC-86A8-3FC7206A962B}"/>
    <dgm:cxn modelId="{B4320CB5-641D-4A4B-9404-E702DBAB2614}" type="presOf" srcId="{4B9D882B-1A1A-4C82-959B-FCF3C915D2DB}" destId="{524CBAB9-0157-47EB-89FD-804D2C9E9B59}" srcOrd="0" destOrd="0" presId="urn:microsoft.com/office/officeart/2005/8/layout/vList2"/>
    <dgm:cxn modelId="{5583FEB8-9019-43A6-A9C5-08A8EFA6F060}" type="presOf" srcId="{2B3CE7A3-755B-46EF-90D9-AB6A79EEC254}" destId="{F27E0C08-1363-45D9-8FF4-1114EEF3D4B0}" srcOrd="0" destOrd="0" presId="urn:microsoft.com/office/officeart/2005/8/layout/vList2"/>
    <dgm:cxn modelId="{27F2FAC6-8810-4FE1-B592-0EFF4C6B6F6D}" srcId="{37C27925-FC6F-40C9-9146-A2B5A0FEC00C}" destId="{6788984B-4F17-4985-BC73-C77C26EC93E7}" srcOrd="3" destOrd="0" parTransId="{1F18A796-3E1E-4B28-A8CE-9E69AB2DB592}" sibTransId="{029F3A6E-BCCD-42E3-9AA8-D13B9A261628}"/>
    <dgm:cxn modelId="{D6DCE0E2-A312-41BD-A617-B0103446EE5E}" type="presOf" srcId="{6788984B-4F17-4985-BC73-C77C26EC93E7}" destId="{1DCFD8D9-909F-4725-9736-36245FC2EF8E}" srcOrd="0" destOrd="0" presId="urn:microsoft.com/office/officeart/2005/8/layout/vList2"/>
    <dgm:cxn modelId="{8ED39236-11AA-404B-955E-B97459656E95}" type="presParOf" srcId="{FF267B3C-597E-4D50-BD48-2EF0D6B025AB}" destId="{BE0E1292-ADA8-41DD-BE8C-20C1606514B0}" srcOrd="0" destOrd="0" presId="urn:microsoft.com/office/officeart/2005/8/layout/vList2"/>
    <dgm:cxn modelId="{3205F203-F1A2-46B9-985B-63631037C459}" type="presParOf" srcId="{FF267B3C-597E-4D50-BD48-2EF0D6B025AB}" destId="{597E8E50-90F1-4815-ABFB-28BE13084B7F}" srcOrd="1" destOrd="0" presId="urn:microsoft.com/office/officeart/2005/8/layout/vList2"/>
    <dgm:cxn modelId="{8E5D6D60-E42B-4EB3-885D-5482F7B05D9C}" type="presParOf" srcId="{FF267B3C-597E-4D50-BD48-2EF0D6B025AB}" destId="{F27E0C08-1363-45D9-8FF4-1114EEF3D4B0}" srcOrd="2" destOrd="0" presId="urn:microsoft.com/office/officeart/2005/8/layout/vList2"/>
    <dgm:cxn modelId="{57C3C514-DB36-4370-9D3F-F8026DF02DED}" type="presParOf" srcId="{FF267B3C-597E-4D50-BD48-2EF0D6B025AB}" destId="{8C1BAA23-7058-487C-A38C-CABB6AB51D21}" srcOrd="3" destOrd="0" presId="urn:microsoft.com/office/officeart/2005/8/layout/vList2"/>
    <dgm:cxn modelId="{36A53A68-C12F-4222-BBCC-BF1D78811FE1}" type="presParOf" srcId="{FF267B3C-597E-4D50-BD48-2EF0D6B025AB}" destId="{41FD3C21-BE9A-422B-9563-D7017888911E}" srcOrd="4" destOrd="0" presId="urn:microsoft.com/office/officeart/2005/8/layout/vList2"/>
    <dgm:cxn modelId="{3AF33ABB-6207-428C-A2F1-7DFD079ED608}" type="presParOf" srcId="{FF267B3C-597E-4D50-BD48-2EF0D6B025AB}" destId="{DADE1847-B228-4521-9FA1-6A07480DDF0C}" srcOrd="5" destOrd="0" presId="urn:microsoft.com/office/officeart/2005/8/layout/vList2"/>
    <dgm:cxn modelId="{92B53A90-04EA-49C7-8C8B-A292FAA10A39}" type="presParOf" srcId="{FF267B3C-597E-4D50-BD48-2EF0D6B025AB}" destId="{1DCFD8D9-909F-4725-9736-36245FC2EF8E}" srcOrd="6" destOrd="0" presId="urn:microsoft.com/office/officeart/2005/8/layout/vList2"/>
    <dgm:cxn modelId="{6D9243E6-127C-4BA1-B648-439F11392771}" type="presParOf" srcId="{FF267B3C-597E-4D50-BD48-2EF0D6B025AB}" destId="{DAFA6F57-C97A-40ED-B2D1-8F09889EE8C6}" srcOrd="7" destOrd="0" presId="urn:microsoft.com/office/officeart/2005/8/layout/vList2"/>
    <dgm:cxn modelId="{E94D960A-F10C-4931-B9A8-8F51F1EF5625}" type="presParOf" srcId="{FF267B3C-597E-4D50-BD48-2EF0D6B025AB}" destId="{524CBAB9-0157-47EB-89FD-804D2C9E9B59}" srcOrd="8" destOrd="0" presId="urn:microsoft.com/office/officeart/2005/8/layout/vList2"/>
    <dgm:cxn modelId="{D4069E3F-0016-490A-9014-CCE941D3F659}" type="presParOf" srcId="{FF267B3C-597E-4D50-BD48-2EF0D6B025AB}" destId="{8CEDAB1E-3E52-4A85-BD7B-AF77B7E26116}" srcOrd="9" destOrd="0" presId="urn:microsoft.com/office/officeart/2005/8/layout/vList2"/>
    <dgm:cxn modelId="{72B70F4F-37AE-4AA4-8AA8-C792C2CBD0C9}" type="presParOf" srcId="{FF267B3C-597E-4D50-BD48-2EF0D6B025AB}" destId="{4F387645-679F-4C5A-B91F-316D7FDB46D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F920DC-8E5C-4F0F-B6D5-4F3166AF49C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F7AC28EC-DE05-4D9B-94DB-F732B5BCC5A4}">
      <dgm:prSet/>
      <dgm:spPr/>
      <dgm:t>
        <a:bodyPr/>
        <a:lstStyle/>
        <a:p>
          <a:r>
            <a:rPr lang="en-US"/>
            <a:t>Customer Need: There is a significant demand for high-quality, up-to-date training in web application development.</a:t>
          </a:r>
        </a:p>
      </dgm:t>
    </dgm:pt>
    <dgm:pt modelId="{08570142-DBC9-4277-AB02-1A79211AB1C2}" type="parTrans" cxnId="{F738E191-C949-4B88-9DAE-F89E8EB3EEF2}">
      <dgm:prSet/>
      <dgm:spPr/>
      <dgm:t>
        <a:bodyPr/>
        <a:lstStyle/>
        <a:p>
          <a:endParaRPr lang="en-US"/>
        </a:p>
      </dgm:t>
    </dgm:pt>
    <dgm:pt modelId="{C9635B3A-8511-4DB6-884F-8EF973DF53F9}" type="sibTrans" cxnId="{F738E191-C949-4B88-9DAE-F89E8EB3EEF2}">
      <dgm:prSet/>
      <dgm:spPr/>
      <dgm:t>
        <a:bodyPr/>
        <a:lstStyle/>
        <a:p>
          <a:endParaRPr lang="en-US"/>
        </a:p>
      </dgm:t>
    </dgm:pt>
    <dgm:pt modelId="{492E07D7-1362-429F-AF4E-D4822EDD69C7}">
      <dgm:prSet/>
      <dgm:spPr/>
      <dgm:t>
        <a:bodyPr/>
        <a:lstStyle/>
        <a:p>
          <a:r>
            <a:rPr lang="en-US"/>
            <a:t>Current Solutions: Many training programs offer outdated or generic courses without personalization or real-world job preparation.</a:t>
          </a:r>
        </a:p>
      </dgm:t>
    </dgm:pt>
    <dgm:pt modelId="{05E16D00-BE10-46A2-90B3-CA491D0729FE}" type="parTrans" cxnId="{DABC74A6-B79C-418E-8350-915DF6D7A4A2}">
      <dgm:prSet/>
      <dgm:spPr/>
      <dgm:t>
        <a:bodyPr/>
        <a:lstStyle/>
        <a:p>
          <a:endParaRPr lang="en-US"/>
        </a:p>
      </dgm:t>
    </dgm:pt>
    <dgm:pt modelId="{8B7F9A80-A219-4C6E-A51A-6E2C6B36F992}" type="sibTrans" cxnId="{DABC74A6-B79C-418E-8350-915DF6D7A4A2}">
      <dgm:prSet/>
      <dgm:spPr/>
      <dgm:t>
        <a:bodyPr/>
        <a:lstStyle/>
        <a:p>
          <a:endParaRPr lang="en-US"/>
        </a:p>
      </dgm:t>
    </dgm:pt>
    <dgm:pt modelId="{EC8308F6-8F1A-4649-91B2-156F42317602}">
      <dgm:prSet/>
      <dgm:spPr/>
      <dgm:t>
        <a:bodyPr/>
        <a:lstStyle/>
        <a:p>
          <a:r>
            <a:rPr lang="en-US"/>
            <a:t>Our Solution: We provide personalized, up-to-date training tailored to individual client needs, ensuring they are job-ready with 100% job assistance.</a:t>
          </a:r>
        </a:p>
      </dgm:t>
    </dgm:pt>
    <dgm:pt modelId="{CBC1AEB7-9930-408B-875F-BDC409827261}" type="parTrans" cxnId="{BD5FC70C-ECC9-4712-8E46-28DCA3646FCE}">
      <dgm:prSet/>
      <dgm:spPr/>
      <dgm:t>
        <a:bodyPr/>
        <a:lstStyle/>
        <a:p>
          <a:endParaRPr lang="en-US"/>
        </a:p>
      </dgm:t>
    </dgm:pt>
    <dgm:pt modelId="{CCA6407C-C473-4E52-B670-C904D0770463}" type="sibTrans" cxnId="{BD5FC70C-ECC9-4712-8E46-28DCA3646FCE}">
      <dgm:prSet/>
      <dgm:spPr/>
      <dgm:t>
        <a:bodyPr/>
        <a:lstStyle/>
        <a:p>
          <a:endParaRPr lang="en-US"/>
        </a:p>
      </dgm:t>
    </dgm:pt>
    <dgm:pt modelId="{3665FE27-629E-4A91-BC4C-FD0949D07C9A}" type="pres">
      <dgm:prSet presAssocID="{1EF920DC-8E5C-4F0F-B6D5-4F3166AF49C5}" presName="root" presStyleCnt="0">
        <dgm:presLayoutVars>
          <dgm:dir/>
          <dgm:resizeHandles val="exact"/>
        </dgm:presLayoutVars>
      </dgm:prSet>
      <dgm:spPr/>
    </dgm:pt>
    <dgm:pt modelId="{C9B50204-C92C-4598-99B7-7C2649D3F232}" type="pres">
      <dgm:prSet presAssocID="{F7AC28EC-DE05-4D9B-94DB-F732B5BCC5A4}" presName="compNode" presStyleCnt="0"/>
      <dgm:spPr/>
    </dgm:pt>
    <dgm:pt modelId="{7B37F1A6-BDD2-4A17-BC2D-3CEF997B190F}" type="pres">
      <dgm:prSet presAssocID="{F7AC28EC-DE05-4D9B-94DB-F732B5BCC5A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16A0FF1D-07D3-4F9A-A137-9428B80CE3C1}" type="pres">
      <dgm:prSet presAssocID="{F7AC28EC-DE05-4D9B-94DB-F732B5BCC5A4}" presName="spaceRect" presStyleCnt="0"/>
      <dgm:spPr/>
    </dgm:pt>
    <dgm:pt modelId="{248C7126-A5D5-4ACA-A475-6EAD6B87E378}" type="pres">
      <dgm:prSet presAssocID="{F7AC28EC-DE05-4D9B-94DB-F732B5BCC5A4}" presName="textRect" presStyleLbl="revTx" presStyleIdx="0" presStyleCnt="3">
        <dgm:presLayoutVars>
          <dgm:chMax val="1"/>
          <dgm:chPref val="1"/>
        </dgm:presLayoutVars>
      </dgm:prSet>
      <dgm:spPr/>
    </dgm:pt>
    <dgm:pt modelId="{30F03E01-E3CB-4C46-BF12-D17008548293}" type="pres">
      <dgm:prSet presAssocID="{C9635B3A-8511-4DB6-884F-8EF973DF53F9}" presName="sibTrans" presStyleCnt="0"/>
      <dgm:spPr/>
    </dgm:pt>
    <dgm:pt modelId="{F6D53883-EA53-48AD-BB5C-383AFF258AE2}" type="pres">
      <dgm:prSet presAssocID="{492E07D7-1362-429F-AF4E-D4822EDD69C7}" presName="compNode" presStyleCnt="0"/>
      <dgm:spPr/>
    </dgm:pt>
    <dgm:pt modelId="{6365A5DB-507C-457F-83D1-B3A0438C3023}" type="pres">
      <dgm:prSet presAssocID="{492E07D7-1362-429F-AF4E-D4822EDD69C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4CAB6CB6-E184-4835-9206-E3EDD01381E0}" type="pres">
      <dgm:prSet presAssocID="{492E07D7-1362-429F-AF4E-D4822EDD69C7}" presName="spaceRect" presStyleCnt="0"/>
      <dgm:spPr/>
    </dgm:pt>
    <dgm:pt modelId="{41161EEC-62C6-4D6C-8230-457FF814F11E}" type="pres">
      <dgm:prSet presAssocID="{492E07D7-1362-429F-AF4E-D4822EDD69C7}" presName="textRect" presStyleLbl="revTx" presStyleIdx="1" presStyleCnt="3">
        <dgm:presLayoutVars>
          <dgm:chMax val="1"/>
          <dgm:chPref val="1"/>
        </dgm:presLayoutVars>
      </dgm:prSet>
      <dgm:spPr/>
    </dgm:pt>
    <dgm:pt modelId="{DFDE2208-8181-4406-A975-AB3E42DD13C9}" type="pres">
      <dgm:prSet presAssocID="{8B7F9A80-A219-4C6E-A51A-6E2C6B36F992}" presName="sibTrans" presStyleCnt="0"/>
      <dgm:spPr/>
    </dgm:pt>
    <dgm:pt modelId="{EB23CE1E-20F1-497B-9757-2767CA0EAA95}" type="pres">
      <dgm:prSet presAssocID="{EC8308F6-8F1A-4649-91B2-156F42317602}" presName="compNode" presStyleCnt="0"/>
      <dgm:spPr/>
    </dgm:pt>
    <dgm:pt modelId="{919283A9-3BDE-453D-AC90-84D95A964DEF}" type="pres">
      <dgm:prSet presAssocID="{EC8308F6-8F1A-4649-91B2-156F4231760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dding Rings"/>
        </a:ext>
      </dgm:extLst>
    </dgm:pt>
    <dgm:pt modelId="{B60DF092-328C-4D7B-8583-0DF596DC976D}" type="pres">
      <dgm:prSet presAssocID="{EC8308F6-8F1A-4649-91B2-156F42317602}" presName="spaceRect" presStyleCnt="0"/>
      <dgm:spPr/>
    </dgm:pt>
    <dgm:pt modelId="{955BB6ED-C598-4A74-B139-7D63F68B5386}" type="pres">
      <dgm:prSet presAssocID="{EC8308F6-8F1A-4649-91B2-156F4231760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D5FC70C-ECC9-4712-8E46-28DCA3646FCE}" srcId="{1EF920DC-8E5C-4F0F-B6D5-4F3166AF49C5}" destId="{EC8308F6-8F1A-4649-91B2-156F42317602}" srcOrd="2" destOrd="0" parTransId="{CBC1AEB7-9930-408B-875F-BDC409827261}" sibTransId="{CCA6407C-C473-4E52-B670-C904D0770463}"/>
    <dgm:cxn modelId="{63992B36-A928-4361-AD17-DA5A943C4E2D}" type="presOf" srcId="{492E07D7-1362-429F-AF4E-D4822EDD69C7}" destId="{41161EEC-62C6-4D6C-8230-457FF814F11E}" srcOrd="0" destOrd="0" presId="urn:microsoft.com/office/officeart/2018/2/layout/IconLabelList"/>
    <dgm:cxn modelId="{C7755D42-D611-4501-A868-3BE0BCF533CF}" type="presOf" srcId="{F7AC28EC-DE05-4D9B-94DB-F732B5BCC5A4}" destId="{248C7126-A5D5-4ACA-A475-6EAD6B87E378}" srcOrd="0" destOrd="0" presId="urn:microsoft.com/office/officeart/2018/2/layout/IconLabelList"/>
    <dgm:cxn modelId="{F738E191-C949-4B88-9DAE-F89E8EB3EEF2}" srcId="{1EF920DC-8E5C-4F0F-B6D5-4F3166AF49C5}" destId="{F7AC28EC-DE05-4D9B-94DB-F732B5BCC5A4}" srcOrd="0" destOrd="0" parTransId="{08570142-DBC9-4277-AB02-1A79211AB1C2}" sibTransId="{C9635B3A-8511-4DB6-884F-8EF973DF53F9}"/>
    <dgm:cxn modelId="{DABC74A6-B79C-418E-8350-915DF6D7A4A2}" srcId="{1EF920DC-8E5C-4F0F-B6D5-4F3166AF49C5}" destId="{492E07D7-1362-429F-AF4E-D4822EDD69C7}" srcOrd="1" destOrd="0" parTransId="{05E16D00-BE10-46A2-90B3-CA491D0729FE}" sibTransId="{8B7F9A80-A219-4C6E-A51A-6E2C6B36F992}"/>
    <dgm:cxn modelId="{B10D45BE-A170-4C3C-9F85-5CC378FD3A13}" type="presOf" srcId="{EC8308F6-8F1A-4649-91B2-156F42317602}" destId="{955BB6ED-C598-4A74-B139-7D63F68B5386}" srcOrd="0" destOrd="0" presId="urn:microsoft.com/office/officeart/2018/2/layout/IconLabelList"/>
    <dgm:cxn modelId="{BCC94ED3-B8C8-437C-8157-88C45AF43066}" type="presOf" srcId="{1EF920DC-8E5C-4F0F-B6D5-4F3166AF49C5}" destId="{3665FE27-629E-4A91-BC4C-FD0949D07C9A}" srcOrd="0" destOrd="0" presId="urn:microsoft.com/office/officeart/2018/2/layout/IconLabelList"/>
    <dgm:cxn modelId="{69271918-F881-4E85-8ED1-A73DB3745CB8}" type="presParOf" srcId="{3665FE27-629E-4A91-BC4C-FD0949D07C9A}" destId="{C9B50204-C92C-4598-99B7-7C2649D3F232}" srcOrd="0" destOrd="0" presId="urn:microsoft.com/office/officeart/2018/2/layout/IconLabelList"/>
    <dgm:cxn modelId="{48599A8E-8942-4AFE-B749-B5C2DCC375D0}" type="presParOf" srcId="{C9B50204-C92C-4598-99B7-7C2649D3F232}" destId="{7B37F1A6-BDD2-4A17-BC2D-3CEF997B190F}" srcOrd="0" destOrd="0" presId="urn:microsoft.com/office/officeart/2018/2/layout/IconLabelList"/>
    <dgm:cxn modelId="{81B41444-D556-4F64-90AF-A2F845C78C0E}" type="presParOf" srcId="{C9B50204-C92C-4598-99B7-7C2649D3F232}" destId="{16A0FF1D-07D3-4F9A-A137-9428B80CE3C1}" srcOrd="1" destOrd="0" presId="urn:microsoft.com/office/officeart/2018/2/layout/IconLabelList"/>
    <dgm:cxn modelId="{A0973E27-1FFB-4029-AFB9-CF8FDEDE37D6}" type="presParOf" srcId="{C9B50204-C92C-4598-99B7-7C2649D3F232}" destId="{248C7126-A5D5-4ACA-A475-6EAD6B87E378}" srcOrd="2" destOrd="0" presId="urn:microsoft.com/office/officeart/2018/2/layout/IconLabelList"/>
    <dgm:cxn modelId="{7846D051-B1D3-4200-8914-780E38B49E59}" type="presParOf" srcId="{3665FE27-629E-4A91-BC4C-FD0949D07C9A}" destId="{30F03E01-E3CB-4C46-BF12-D17008548293}" srcOrd="1" destOrd="0" presId="urn:microsoft.com/office/officeart/2018/2/layout/IconLabelList"/>
    <dgm:cxn modelId="{58CD59D7-3CA0-4631-89B9-AEFE118911E0}" type="presParOf" srcId="{3665FE27-629E-4A91-BC4C-FD0949D07C9A}" destId="{F6D53883-EA53-48AD-BB5C-383AFF258AE2}" srcOrd="2" destOrd="0" presId="urn:microsoft.com/office/officeart/2018/2/layout/IconLabelList"/>
    <dgm:cxn modelId="{1993F2BD-B932-401E-BAF3-D2D86379D23F}" type="presParOf" srcId="{F6D53883-EA53-48AD-BB5C-383AFF258AE2}" destId="{6365A5DB-507C-457F-83D1-B3A0438C3023}" srcOrd="0" destOrd="0" presId="urn:microsoft.com/office/officeart/2018/2/layout/IconLabelList"/>
    <dgm:cxn modelId="{E8B74FBA-C415-4ECE-B19F-71019E301798}" type="presParOf" srcId="{F6D53883-EA53-48AD-BB5C-383AFF258AE2}" destId="{4CAB6CB6-E184-4835-9206-E3EDD01381E0}" srcOrd="1" destOrd="0" presId="urn:microsoft.com/office/officeart/2018/2/layout/IconLabelList"/>
    <dgm:cxn modelId="{5372A034-8F69-44F6-99AA-55DD1FE538D7}" type="presParOf" srcId="{F6D53883-EA53-48AD-BB5C-383AFF258AE2}" destId="{41161EEC-62C6-4D6C-8230-457FF814F11E}" srcOrd="2" destOrd="0" presId="urn:microsoft.com/office/officeart/2018/2/layout/IconLabelList"/>
    <dgm:cxn modelId="{DFB014A0-6D2C-4CAE-AE10-2F6F971C8496}" type="presParOf" srcId="{3665FE27-629E-4A91-BC4C-FD0949D07C9A}" destId="{DFDE2208-8181-4406-A975-AB3E42DD13C9}" srcOrd="3" destOrd="0" presId="urn:microsoft.com/office/officeart/2018/2/layout/IconLabelList"/>
    <dgm:cxn modelId="{57679302-A995-4A91-9F82-5B13B866B667}" type="presParOf" srcId="{3665FE27-629E-4A91-BC4C-FD0949D07C9A}" destId="{EB23CE1E-20F1-497B-9757-2767CA0EAA95}" srcOrd="4" destOrd="0" presId="urn:microsoft.com/office/officeart/2018/2/layout/IconLabelList"/>
    <dgm:cxn modelId="{0F7A2476-AC39-4E80-A19B-E069E428B4EA}" type="presParOf" srcId="{EB23CE1E-20F1-497B-9757-2767CA0EAA95}" destId="{919283A9-3BDE-453D-AC90-84D95A964DEF}" srcOrd="0" destOrd="0" presId="urn:microsoft.com/office/officeart/2018/2/layout/IconLabelList"/>
    <dgm:cxn modelId="{37A7BDD4-68EA-4E41-93D6-4CA5E04C7081}" type="presParOf" srcId="{EB23CE1E-20F1-497B-9757-2767CA0EAA95}" destId="{B60DF092-328C-4D7B-8583-0DF596DC976D}" srcOrd="1" destOrd="0" presId="urn:microsoft.com/office/officeart/2018/2/layout/IconLabelList"/>
    <dgm:cxn modelId="{57FC000C-C7A3-445D-AA3C-5BE6C620C14B}" type="presParOf" srcId="{EB23CE1E-20F1-497B-9757-2767CA0EAA95}" destId="{955BB6ED-C598-4A74-B139-7D63F68B538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F70559-D15E-4CDD-BD3A-592873F0113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CB14EAA-7DE5-4086-86D0-991F81F9F763}">
      <dgm:prSet/>
      <dgm:spPr/>
      <dgm:t>
        <a:bodyPr/>
        <a:lstStyle/>
        <a:p>
          <a:pPr>
            <a:defRPr cap="all"/>
          </a:pPr>
          <a:r>
            <a:rPr lang="en-US"/>
            <a:t>Uniqueness: Our training programs are highly personalized and updated regularly to keep pace with industry trends. We also offer real-world job preparation, including mock interviews and certifications.</a:t>
          </a:r>
        </a:p>
      </dgm:t>
    </dgm:pt>
    <dgm:pt modelId="{C0CBC6D7-373F-4115-934C-1AE63FA286D5}" type="parTrans" cxnId="{888DE7C0-A8F8-450E-AA2A-DA902AADAB6C}">
      <dgm:prSet/>
      <dgm:spPr/>
      <dgm:t>
        <a:bodyPr/>
        <a:lstStyle/>
        <a:p>
          <a:endParaRPr lang="en-US"/>
        </a:p>
      </dgm:t>
    </dgm:pt>
    <dgm:pt modelId="{FEC2148F-A6DA-4C16-AE8C-4AA2EB1D7ECF}" type="sibTrans" cxnId="{888DE7C0-A8F8-450E-AA2A-DA902AADAB6C}">
      <dgm:prSet/>
      <dgm:spPr/>
      <dgm:t>
        <a:bodyPr/>
        <a:lstStyle/>
        <a:p>
          <a:endParaRPr lang="en-US"/>
        </a:p>
      </dgm:t>
    </dgm:pt>
    <dgm:pt modelId="{6A2880FA-2378-4E44-8DD2-7D5901659EFC}">
      <dgm:prSet/>
      <dgm:spPr/>
      <dgm:t>
        <a:bodyPr/>
        <a:lstStyle/>
        <a:p>
          <a:pPr>
            <a:defRPr cap="all"/>
          </a:pPr>
          <a:r>
            <a:rPr lang="en-US"/>
            <a:t>Additional Services: We develop custom websites and applications for clients, ensuring a practical application of our training.</a:t>
          </a:r>
        </a:p>
      </dgm:t>
    </dgm:pt>
    <dgm:pt modelId="{FD5867A2-41B6-4C8A-AC90-2C32A7D31F97}" type="parTrans" cxnId="{92281E9A-AA51-4997-AD7F-B547FB46595D}">
      <dgm:prSet/>
      <dgm:spPr/>
      <dgm:t>
        <a:bodyPr/>
        <a:lstStyle/>
        <a:p>
          <a:endParaRPr lang="en-US"/>
        </a:p>
      </dgm:t>
    </dgm:pt>
    <dgm:pt modelId="{EEA66192-8E92-46FB-978C-BE2C4155A000}" type="sibTrans" cxnId="{92281E9A-AA51-4997-AD7F-B547FB46595D}">
      <dgm:prSet/>
      <dgm:spPr/>
      <dgm:t>
        <a:bodyPr/>
        <a:lstStyle/>
        <a:p>
          <a:endParaRPr lang="en-US"/>
        </a:p>
      </dgm:t>
    </dgm:pt>
    <dgm:pt modelId="{C63F826D-A534-4D01-A5E1-BA3A51E9B828}" type="pres">
      <dgm:prSet presAssocID="{ACF70559-D15E-4CDD-BD3A-592873F01137}" presName="root" presStyleCnt="0">
        <dgm:presLayoutVars>
          <dgm:dir/>
          <dgm:resizeHandles val="exact"/>
        </dgm:presLayoutVars>
      </dgm:prSet>
      <dgm:spPr/>
    </dgm:pt>
    <dgm:pt modelId="{BB483442-1E7E-4937-A705-0CCC9AB0518F}" type="pres">
      <dgm:prSet presAssocID="{ACB14EAA-7DE5-4086-86D0-991F81F9F763}" presName="compNode" presStyleCnt="0"/>
      <dgm:spPr/>
    </dgm:pt>
    <dgm:pt modelId="{1715C4EE-DF48-4869-A16B-FFAF62E42AE0}" type="pres">
      <dgm:prSet presAssocID="{ACB14EAA-7DE5-4086-86D0-991F81F9F763}" presName="iconBgRect" presStyleLbl="bgShp" presStyleIdx="0" presStyleCnt="2"/>
      <dgm:spPr/>
    </dgm:pt>
    <dgm:pt modelId="{33CCC6D5-74E2-4062-AB35-CAD4796607EF}" type="pres">
      <dgm:prSet presAssocID="{ACB14EAA-7DE5-4086-86D0-991F81F9F76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13EE8A24-1E5D-45AC-8D6F-B686E64AD0D1}" type="pres">
      <dgm:prSet presAssocID="{ACB14EAA-7DE5-4086-86D0-991F81F9F763}" presName="spaceRect" presStyleCnt="0"/>
      <dgm:spPr/>
    </dgm:pt>
    <dgm:pt modelId="{4B32CA39-3008-495B-93E4-494F4B9391AC}" type="pres">
      <dgm:prSet presAssocID="{ACB14EAA-7DE5-4086-86D0-991F81F9F763}" presName="textRect" presStyleLbl="revTx" presStyleIdx="0" presStyleCnt="2">
        <dgm:presLayoutVars>
          <dgm:chMax val="1"/>
          <dgm:chPref val="1"/>
        </dgm:presLayoutVars>
      </dgm:prSet>
      <dgm:spPr/>
    </dgm:pt>
    <dgm:pt modelId="{A87FCB8B-5872-47DF-AD89-D88DD6B17D12}" type="pres">
      <dgm:prSet presAssocID="{FEC2148F-A6DA-4C16-AE8C-4AA2EB1D7ECF}" presName="sibTrans" presStyleCnt="0"/>
      <dgm:spPr/>
    </dgm:pt>
    <dgm:pt modelId="{2BED1B47-54DC-49F6-853C-9493A272AF48}" type="pres">
      <dgm:prSet presAssocID="{6A2880FA-2378-4E44-8DD2-7D5901659EFC}" presName="compNode" presStyleCnt="0"/>
      <dgm:spPr/>
    </dgm:pt>
    <dgm:pt modelId="{47BCBAE8-C94B-49E1-BBED-7D0B03A0A93A}" type="pres">
      <dgm:prSet presAssocID="{6A2880FA-2378-4E44-8DD2-7D5901659EFC}" presName="iconBgRect" presStyleLbl="bgShp" presStyleIdx="1" presStyleCnt="2"/>
      <dgm:spPr/>
    </dgm:pt>
    <dgm:pt modelId="{D4301345-FA2D-4A5A-BB04-A85D26B65D69}" type="pres">
      <dgm:prSet presAssocID="{6A2880FA-2378-4E44-8DD2-7D5901659EF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F7EDC70B-7DF4-471E-90BA-B4769E129D4D}" type="pres">
      <dgm:prSet presAssocID="{6A2880FA-2378-4E44-8DD2-7D5901659EFC}" presName="spaceRect" presStyleCnt="0"/>
      <dgm:spPr/>
    </dgm:pt>
    <dgm:pt modelId="{23EC2969-A586-4E9D-99BF-DAA9F5AA98EB}" type="pres">
      <dgm:prSet presAssocID="{6A2880FA-2378-4E44-8DD2-7D5901659EF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6A8210E-928A-42D9-BA35-6F6B8988DEB1}" type="presOf" srcId="{ACB14EAA-7DE5-4086-86D0-991F81F9F763}" destId="{4B32CA39-3008-495B-93E4-494F4B9391AC}" srcOrd="0" destOrd="0" presId="urn:microsoft.com/office/officeart/2018/5/layout/IconCircleLabelList"/>
    <dgm:cxn modelId="{5CC6BD34-97A9-46EA-9D05-039554CB3230}" type="presOf" srcId="{ACF70559-D15E-4CDD-BD3A-592873F01137}" destId="{C63F826D-A534-4D01-A5E1-BA3A51E9B828}" srcOrd="0" destOrd="0" presId="urn:microsoft.com/office/officeart/2018/5/layout/IconCircleLabelList"/>
    <dgm:cxn modelId="{D39EDA61-1B66-41BE-B5A9-CB428378186D}" type="presOf" srcId="{6A2880FA-2378-4E44-8DD2-7D5901659EFC}" destId="{23EC2969-A586-4E9D-99BF-DAA9F5AA98EB}" srcOrd="0" destOrd="0" presId="urn:microsoft.com/office/officeart/2018/5/layout/IconCircleLabelList"/>
    <dgm:cxn modelId="{92281E9A-AA51-4997-AD7F-B547FB46595D}" srcId="{ACF70559-D15E-4CDD-BD3A-592873F01137}" destId="{6A2880FA-2378-4E44-8DD2-7D5901659EFC}" srcOrd="1" destOrd="0" parTransId="{FD5867A2-41B6-4C8A-AC90-2C32A7D31F97}" sibTransId="{EEA66192-8E92-46FB-978C-BE2C4155A000}"/>
    <dgm:cxn modelId="{888DE7C0-A8F8-450E-AA2A-DA902AADAB6C}" srcId="{ACF70559-D15E-4CDD-BD3A-592873F01137}" destId="{ACB14EAA-7DE5-4086-86D0-991F81F9F763}" srcOrd="0" destOrd="0" parTransId="{C0CBC6D7-373F-4115-934C-1AE63FA286D5}" sibTransId="{FEC2148F-A6DA-4C16-AE8C-4AA2EB1D7ECF}"/>
    <dgm:cxn modelId="{936C930E-E481-4651-ADFF-3793F7591726}" type="presParOf" srcId="{C63F826D-A534-4D01-A5E1-BA3A51E9B828}" destId="{BB483442-1E7E-4937-A705-0CCC9AB0518F}" srcOrd="0" destOrd="0" presId="urn:microsoft.com/office/officeart/2018/5/layout/IconCircleLabelList"/>
    <dgm:cxn modelId="{B4FD8B7D-157B-4021-B8F4-DF33BF809264}" type="presParOf" srcId="{BB483442-1E7E-4937-A705-0CCC9AB0518F}" destId="{1715C4EE-DF48-4869-A16B-FFAF62E42AE0}" srcOrd="0" destOrd="0" presId="urn:microsoft.com/office/officeart/2018/5/layout/IconCircleLabelList"/>
    <dgm:cxn modelId="{7AFFCECB-D620-4D60-9CDF-B6BEBC8F7C7A}" type="presParOf" srcId="{BB483442-1E7E-4937-A705-0CCC9AB0518F}" destId="{33CCC6D5-74E2-4062-AB35-CAD4796607EF}" srcOrd="1" destOrd="0" presId="urn:microsoft.com/office/officeart/2018/5/layout/IconCircleLabelList"/>
    <dgm:cxn modelId="{B5E50BFC-F9C7-48AE-889D-C9BFE491E1ED}" type="presParOf" srcId="{BB483442-1E7E-4937-A705-0CCC9AB0518F}" destId="{13EE8A24-1E5D-45AC-8D6F-B686E64AD0D1}" srcOrd="2" destOrd="0" presId="urn:microsoft.com/office/officeart/2018/5/layout/IconCircleLabelList"/>
    <dgm:cxn modelId="{B8C49AA6-5272-46D5-8D58-BDA4099A52E6}" type="presParOf" srcId="{BB483442-1E7E-4937-A705-0CCC9AB0518F}" destId="{4B32CA39-3008-495B-93E4-494F4B9391AC}" srcOrd="3" destOrd="0" presId="urn:microsoft.com/office/officeart/2018/5/layout/IconCircleLabelList"/>
    <dgm:cxn modelId="{BDADCEC6-1A3A-4D10-9260-0DC9EA4EF00F}" type="presParOf" srcId="{C63F826D-A534-4D01-A5E1-BA3A51E9B828}" destId="{A87FCB8B-5872-47DF-AD89-D88DD6B17D12}" srcOrd="1" destOrd="0" presId="urn:microsoft.com/office/officeart/2018/5/layout/IconCircleLabelList"/>
    <dgm:cxn modelId="{D651E1A4-9016-4B05-9B01-21959733ACA6}" type="presParOf" srcId="{C63F826D-A534-4D01-A5E1-BA3A51E9B828}" destId="{2BED1B47-54DC-49F6-853C-9493A272AF48}" srcOrd="2" destOrd="0" presId="urn:microsoft.com/office/officeart/2018/5/layout/IconCircleLabelList"/>
    <dgm:cxn modelId="{94DB9E26-2236-434F-A1F4-3705B05144C7}" type="presParOf" srcId="{2BED1B47-54DC-49F6-853C-9493A272AF48}" destId="{47BCBAE8-C94B-49E1-BBED-7D0B03A0A93A}" srcOrd="0" destOrd="0" presId="urn:microsoft.com/office/officeart/2018/5/layout/IconCircleLabelList"/>
    <dgm:cxn modelId="{EF0E5F2D-62BB-4CB2-B0BA-F018ED241F9C}" type="presParOf" srcId="{2BED1B47-54DC-49F6-853C-9493A272AF48}" destId="{D4301345-FA2D-4A5A-BB04-A85D26B65D69}" srcOrd="1" destOrd="0" presId="urn:microsoft.com/office/officeart/2018/5/layout/IconCircleLabelList"/>
    <dgm:cxn modelId="{7A24D423-91B3-40AD-905E-93EF72600BD5}" type="presParOf" srcId="{2BED1B47-54DC-49F6-853C-9493A272AF48}" destId="{F7EDC70B-7DF4-471E-90BA-B4769E129D4D}" srcOrd="2" destOrd="0" presId="urn:microsoft.com/office/officeart/2018/5/layout/IconCircleLabelList"/>
    <dgm:cxn modelId="{F7E4BAD1-10A8-42ED-AD05-66195A8BAB69}" type="presParOf" srcId="{2BED1B47-54DC-49F6-853C-9493A272AF48}" destId="{23EC2969-A586-4E9D-99BF-DAA9F5AA98E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B5D883-F0D3-4689-B3CF-F9658A23F0D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314AD1FD-4038-4859-9BA8-67CF938593E5}">
      <dgm:prSet/>
      <dgm:spPr/>
      <dgm:t>
        <a:bodyPr/>
        <a:lstStyle/>
        <a:p>
          <a:pPr>
            <a:defRPr cap="all"/>
          </a:pPr>
          <a:r>
            <a:rPr lang="en-US"/>
            <a:t>Training Services: Clients pay ₹20,000 on average for personalized training programs.</a:t>
          </a:r>
        </a:p>
      </dgm:t>
    </dgm:pt>
    <dgm:pt modelId="{B440C9AE-BFFE-4536-9D14-95F96924B0CB}" type="parTrans" cxnId="{4DCF0EA0-BD06-438D-9832-A2512B6C79E2}">
      <dgm:prSet/>
      <dgm:spPr/>
      <dgm:t>
        <a:bodyPr/>
        <a:lstStyle/>
        <a:p>
          <a:endParaRPr lang="en-US"/>
        </a:p>
      </dgm:t>
    </dgm:pt>
    <dgm:pt modelId="{EE4374D5-AA13-4892-B94C-014CE8E3D455}" type="sibTrans" cxnId="{4DCF0EA0-BD06-438D-9832-A2512B6C79E2}">
      <dgm:prSet/>
      <dgm:spPr/>
      <dgm:t>
        <a:bodyPr/>
        <a:lstStyle/>
        <a:p>
          <a:endParaRPr lang="en-US"/>
        </a:p>
      </dgm:t>
    </dgm:pt>
    <dgm:pt modelId="{94A82212-402D-4F8A-9661-8344BD808263}">
      <dgm:prSet/>
      <dgm:spPr/>
      <dgm:t>
        <a:bodyPr/>
        <a:lstStyle/>
        <a:p>
          <a:pPr>
            <a:defRPr cap="all"/>
          </a:pPr>
          <a:r>
            <a:rPr lang="en-US"/>
            <a:t>Website Development: Clients pay between ₹5,000 to ₹25,000 for custom website and application development.</a:t>
          </a:r>
        </a:p>
      </dgm:t>
    </dgm:pt>
    <dgm:pt modelId="{8CF7245F-C44C-4843-8A37-1301F488A3BA}" type="parTrans" cxnId="{31373EE7-7B37-4005-925D-AF011755C1E9}">
      <dgm:prSet/>
      <dgm:spPr/>
      <dgm:t>
        <a:bodyPr/>
        <a:lstStyle/>
        <a:p>
          <a:endParaRPr lang="en-US"/>
        </a:p>
      </dgm:t>
    </dgm:pt>
    <dgm:pt modelId="{1B2B8872-822F-4A8C-A2FC-ABD710E5DB83}" type="sibTrans" cxnId="{31373EE7-7B37-4005-925D-AF011755C1E9}">
      <dgm:prSet/>
      <dgm:spPr/>
      <dgm:t>
        <a:bodyPr/>
        <a:lstStyle/>
        <a:p>
          <a:endParaRPr lang="en-US"/>
        </a:p>
      </dgm:t>
    </dgm:pt>
    <dgm:pt modelId="{DF7322C9-D11F-42E2-9F38-7FC1A9EBCD8C}">
      <dgm:prSet/>
      <dgm:spPr/>
      <dgm:t>
        <a:bodyPr/>
        <a:lstStyle/>
        <a:p>
          <a:pPr>
            <a:defRPr cap="all"/>
          </a:pPr>
          <a:r>
            <a:rPr lang="en-US"/>
            <a:t>Job Assistance: 100% job placement services included in training programs.</a:t>
          </a:r>
        </a:p>
      </dgm:t>
    </dgm:pt>
    <dgm:pt modelId="{C6E60C6D-B914-4D46-AA48-C4186648C351}" type="parTrans" cxnId="{4D0882BC-FE97-4A7E-99C7-CEED480D053B}">
      <dgm:prSet/>
      <dgm:spPr/>
      <dgm:t>
        <a:bodyPr/>
        <a:lstStyle/>
        <a:p>
          <a:endParaRPr lang="en-US"/>
        </a:p>
      </dgm:t>
    </dgm:pt>
    <dgm:pt modelId="{23621AF7-4D3E-407E-B205-F8ED833A459A}" type="sibTrans" cxnId="{4D0882BC-FE97-4A7E-99C7-CEED480D053B}">
      <dgm:prSet/>
      <dgm:spPr/>
      <dgm:t>
        <a:bodyPr/>
        <a:lstStyle/>
        <a:p>
          <a:endParaRPr lang="en-US"/>
        </a:p>
      </dgm:t>
    </dgm:pt>
    <dgm:pt modelId="{C168331B-5B7D-44BA-85C1-17BF4AF0F35D}" type="pres">
      <dgm:prSet presAssocID="{61B5D883-F0D3-4689-B3CF-F9658A23F0D2}" presName="root" presStyleCnt="0">
        <dgm:presLayoutVars>
          <dgm:dir/>
          <dgm:resizeHandles val="exact"/>
        </dgm:presLayoutVars>
      </dgm:prSet>
      <dgm:spPr/>
    </dgm:pt>
    <dgm:pt modelId="{82BF8897-CF99-4326-B9BB-C7C556CA497C}" type="pres">
      <dgm:prSet presAssocID="{314AD1FD-4038-4859-9BA8-67CF938593E5}" presName="compNode" presStyleCnt="0"/>
      <dgm:spPr/>
    </dgm:pt>
    <dgm:pt modelId="{B4AC1CFB-3016-41D2-92DB-978CEF4920A0}" type="pres">
      <dgm:prSet presAssocID="{314AD1FD-4038-4859-9BA8-67CF938593E5}" presName="iconBgRect" presStyleLbl="bgShp" presStyleIdx="0" presStyleCnt="3"/>
      <dgm:spPr/>
    </dgm:pt>
    <dgm:pt modelId="{04F5B108-F7E8-41D3-BC96-8C51C1DF6249}" type="pres">
      <dgm:prSet presAssocID="{314AD1FD-4038-4859-9BA8-67CF938593E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61DA9E9D-1B7D-4C1A-8E88-D0DE3E92D0AD}" type="pres">
      <dgm:prSet presAssocID="{314AD1FD-4038-4859-9BA8-67CF938593E5}" presName="spaceRect" presStyleCnt="0"/>
      <dgm:spPr/>
    </dgm:pt>
    <dgm:pt modelId="{1C404B39-EB30-4E74-9F7A-17C5E4E7E76B}" type="pres">
      <dgm:prSet presAssocID="{314AD1FD-4038-4859-9BA8-67CF938593E5}" presName="textRect" presStyleLbl="revTx" presStyleIdx="0" presStyleCnt="3">
        <dgm:presLayoutVars>
          <dgm:chMax val="1"/>
          <dgm:chPref val="1"/>
        </dgm:presLayoutVars>
      </dgm:prSet>
      <dgm:spPr/>
    </dgm:pt>
    <dgm:pt modelId="{5811EBD5-BB35-47BB-BFEE-65322D894E8D}" type="pres">
      <dgm:prSet presAssocID="{EE4374D5-AA13-4892-B94C-014CE8E3D455}" presName="sibTrans" presStyleCnt="0"/>
      <dgm:spPr/>
    </dgm:pt>
    <dgm:pt modelId="{C6C318FA-32BA-4D18-B786-FCE3BCA291FF}" type="pres">
      <dgm:prSet presAssocID="{94A82212-402D-4F8A-9661-8344BD808263}" presName="compNode" presStyleCnt="0"/>
      <dgm:spPr/>
    </dgm:pt>
    <dgm:pt modelId="{F2D348C4-296F-4B4F-9A17-A7C27ED3034C}" type="pres">
      <dgm:prSet presAssocID="{94A82212-402D-4F8A-9661-8344BD808263}" presName="iconBgRect" presStyleLbl="bgShp" presStyleIdx="1" presStyleCnt="3"/>
      <dgm:spPr/>
    </dgm:pt>
    <dgm:pt modelId="{5897DD81-C324-45E8-8B9A-573DB1FA18B4}" type="pres">
      <dgm:prSet presAssocID="{94A82212-402D-4F8A-9661-8344BD80826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7FA7BD8E-6D3B-4B31-A00C-0A5773B65712}" type="pres">
      <dgm:prSet presAssocID="{94A82212-402D-4F8A-9661-8344BD808263}" presName="spaceRect" presStyleCnt="0"/>
      <dgm:spPr/>
    </dgm:pt>
    <dgm:pt modelId="{1A0BC92D-E80B-4325-8CEB-1DAC3A54426C}" type="pres">
      <dgm:prSet presAssocID="{94A82212-402D-4F8A-9661-8344BD808263}" presName="textRect" presStyleLbl="revTx" presStyleIdx="1" presStyleCnt="3">
        <dgm:presLayoutVars>
          <dgm:chMax val="1"/>
          <dgm:chPref val="1"/>
        </dgm:presLayoutVars>
      </dgm:prSet>
      <dgm:spPr/>
    </dgm:pt>
    <dgm:pt modelId="{97F0E3CA-82EC-4A61-AC8B-2E0106190B9E}" type="pres">
      <dgm:prSet presAssocID="{1B2B8872-822F-4A8C-A2FC-ABD710E5DB83}" presName="sibTrans" presStyleCnt="0"/>
      <dgm:spPr/>
    </dgm:pt>
    <dgm:pt modelId="{A0C7768C-19B4-4700-9107-00EA98B1BC14}" type="pres">
      <dgm:prSet presAssocID="{DF7322C9-D11F-42E2-9F38-7FC1A9EBCD8C}" presName="compNode" presStyleCnt="0"/>
      <dgm:spPr/>
    </dgm:pt>
    <dgm:pt modelId="{0F872BA9-B582-499D-AB22-04C1FBEE7506}" type="pres">
      <dgm:prSet presAssocID="{DF7322C9-D11F-42E2-9F38-7FC1A9EBCD8C}" presName="iconBgRect" presStyleLbl="bgShp" presStyleIdx="2" presStyleCnt="3"/>
      <dgm:spPr/>
    </dgm:pt>
    <dgm:pt modelId="{8BF3E559-C5A4-48C9-BC2C-FE37DE46142E}" type="pres">
      <dgm:prSet presAssocID="{DF7322C9-D11F-42E2-9F38-7FC1A9EBCD8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82F080E5-561D-4C8F-94EF-DF21DF35FFB6}" type="pres">
      <dgm:prSet presAssocID="{DF7322C9-D11F-42E2-9F38-7FC1A9EBCD8C}" presName="spaceRect" presStyleCnt="0"/>
      <dgm:spPr/>
    </dgm:pt>
    <dgm:pt modelId="{3A383372-AE83-4AEF-B2D3-10395B53A6AA}" type="pres">
      <dgm:prSet presAssocID="{DF7322C9-D11F-42E2-9F38-7FC1A9EBCD8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1EDD173-4BF6-4EA6-B53B-C361CE4BE960}" type="presOf" srcId="{94A82212-402D-4F8A-9661-8344BD808263}" destId="{1A0BC92D-E80B-4325-8CEB-1DAC3A54426C}" srcOrd="0" destOrd="0" presId="urn:microsoft.com/office/officeart/2018/5/layout/IconCircleLabelList"/>
    <dgm:cxn modelId="{7ED43A8F-6E8F-45DA-AB31-84BC560B1D95}" type="presOf" srcId="{DF7322C9-D11F-42E2-9F38-7FC1A9EBCD8C}" destId="{3A383372-AE83-4AEF-B2D3-10395B53A6AA}" srcOrd="0" destOrd="0" presId="urn:microsoft.com/office/officeart/2018/5/layout/IconCircleLabelList"/>
    <dgm:cxn modelId="{4DCF0EA0-BD06-438D-9832-A2512B6C79E2}" srcId="{61B5D883-F0D3-4689-B3CF-F9658A23F0D2}" destId="{314AD1FD-4038-4859-9BA8-67CF938593E5}" srcOrd="0" destOrd="0" parTransId="{B440C9AE-BFFE-4536-9D14-95F96924B0CB}" sibTransId="{EE4374D5-AA13-4892-B94C-014CE8E3D455}"/>
    <dgm:cxn modelId="{4D0882BC-FE97-4A7E-99C7-CEED480D053B}" srcId="{61B5D883-F0D3-4689-B3CF-F9658A23F0D2}" destId="{DF7322C9-D11F-42E2-9F38-7FC1A9EBCD8C}" srcOrd="2" destOrd="0" parTransId="{C6E60C6D-B914-4D46-AA48-C4186648C351}" sibTransId="{23621AF7-4D3E-407E-B205-F8ED833A459A}"/>
    <dgm:cxn modelId="{89D5BEE3-F6E0-422F-8A4B-070D350CFF73}" type="presOf" srcId="{314AD1FD-4038-4859-9BA8-67CF938593E5}" destId="{1C404B39-EB30-4E74-9F7A-17C5E4E7E76B}" srcOrd="0" destOrd="0" presId="urn:microsoft.com/office/officeart/2018/5/layout/IconCircleLabelList"/>
    <dgm:cxn modelId="{31373EE7-7B37-4005-925D-AF011755C1E9}" srcId="{61B5D883-F0D3-4689-B3CF-F9658A23F0D2}" destId="{94A82212-402D-4F8A-9661-8344BD808263}" srcOrd="1" destOrd="0" parTransId="{8CF7245F-C44C-4843-8A37-1301F488A3BA}" sibTransId="{1B2B8872-822F-4A8C-A2FC-ABD710E5DB83}"/>
    <dgm:cxn modelId="{3E3A49FD-B767-424A-861E-54CDBF387960}" type="presOf" srcId="{61B5D883-F0D3-4689-B3CF-F9658A23F0D2}" destId="{C168331B-5B7D-44BA-85C1-17BF4AF0F35D}" srcOrd="0" destOrd="0" presId="urn:microsoft.com/office/officeart/2018/5/layout/IconCircleLabelList"/>
    <dgm:cxn modelId="{B0A5FD47-FC99-4A60-8C13-1C8D1F45281C}" type="presParOf" srcId="{C168331B-5B7D-44BA-85C1-17BF4AF0F35D}" destId="{82BF8897-CF99-4326-B9BB-C7C556CA497C}" srcOrd="0" destOrd="0" presId="urn:microsoft.com/office/officeart/2018/5/layout/IconCircleLabelList"/>
    <dgm:cxn modelId="{2B7414DB-1BFE-48E0-AB88-92495EFAFF8C}" type="presParOf" srcId="{82BF8897-CF99-4326-B9BB-C7C556CA497C}" destId="{B4AC1CFB-3016-41D2-92DB-978CEF4920A0}" srcOrd="0" destOrd="0" presId="urn:microsoft.com/office/officeart/2018/5/layout/IconCircleLabelList"/>
    <dgm:cxn modelId="{BAC072C8-E523-4FB9-AA45-DEE30AA29A80}" type="presParOf" srcId="{82BF8897-CF99-4326-B9BB-C7C556CA497C}" destId="{04F5B108-F7E8-41D3-BC96-8C51C1DF6249}" srcOrd="1" destOrd="0" presId="urn:microsoft.com/office/officeart/2018/5/layout/IconCircleLabelList"/>
    <dgm:cxn modelId="{3649D6CA-298D-4E87-9D35-775FFAAE37B3}" type="presParOf" srcId="{82BF8897-CF99-4326-B9BB-C7C556CA497C}" destId="{61DA9E9D-1B7D-4C1A-8E88-D0DE3E92D0AD}" srcOrd="2" destOrd="0" presId="urn:microsoft.com/office/officeart/2018/5/layout/IconCircleLabelList"/>
    <dgm:cxn modelId="{844FF849-9980-4304-B909-82BAB3007E15}" type="presParOf" srcId="{82BF8897-CF99-4326-B9BB-C7C556CA497C}" destId="{1C404B39-EB30-4E74-9F7A-17C5E4E7E76B}" srcOrd="3" destOrd="0" presId="urn:microsoft.com/office/officeart/2018/5/layout/IconCircleLabelList"/>
    <dgm:cxn modelId="{36AE8E47-A78E-48B7-BB08-C2A463096650}" type="presParOf" srcId="{C168331B-5B7D-44BA-85C1-17BF4AF0F35D}" destId="{5811EBD5-BB35-47BB-BFEE-65322D894E8D}" srcOrd="1" destOrd="0" presId="urn:microsoft.com/office/officeart/2018/5/layout/IconCircleLabelList"/>
    <dgm:cxn modelId="{78828637-CC98-42D5-A7F6-35FB07C7EBA1}" type="presParOf" srcId="{C168331B-5B7D-44BA-85C1-17BF4AF0F35D}" destId="{C6C318FA-32BA-4D18-B786-FCE3BCA291FF}" srcOrd="2" destOrd="0" presId="urn:microsoft.com/office/officeart/2018/5/layout/IconCircleLabelList"/>
    <dgm:cxn modelId="{D4E14250-CDB2-43EF-8D35-A9E0A28534CE}" type="presParOf" srcId="{C6C318FA-32BA-4D18-B786-FCE3BCA291FF}" destId="{F2D348C4-296F-4B4F-9A17-A7C27ED3034C}" srcOrd="0" destOrd="0" presId="urn:microsoft.com/office/officeart/2018/5/layout/IconCircleLabelList"/>
    <dgm:cxn modelId="{3F91CC11-BC50-4A38-8928-80080CAE7D56}" type="presParOf" srcId="{C6C318FA-32BA-4D18-B786-FCE3BCA291FF}" destId="{5897DD81-C324-45E8-8B9A-573DB1FA18B4}" srcOrd="1" destOrd="0" presId="urn:microsoft.com/office/officeart/2018/5/layout/IconCircleLabelList"/>
    <dgm:cxn modelId="{BD3F413F-C813-47A3-830A-084A2FE42529}" type="presParOf" srcId="{C6C318FA-32BA-4D18-B786-FCE3BCA291FF}" destId="{7FA7BD8E-6D3B-4B31-A00C-0A5773B65712}" srcOrd="2" destOrd="0" presId="urn:microsoft.com/office/officeart/2018/5/layout/IconCircleLabelList"/>
    <dgm:cxn modelId="{DBA3300E-892A-42A5-B1C7-A553D4BF382C}" type="presParOf" srcId="{C6C318FA-32BA-4D18-B786-FCE3BCA291FF}" destId="{1A0BC92D-E80B-4325-8CEB-1DAC3A54426C}" srcOrd="3" destOrd="0" presId="urn:microsoft.com/office/officeart/2018/5/layout/IconCircleLabelList"/>
    <dgm:cxn modelId="{76925C67-F2A2-4D97-B86B-E0E8BDD10D70}" type="presParOf" srcId="{C168331B-5B7D-44BA-85C1-17BF4AF0F35D}" destId="{97F0E3CA-82EC-4A61-AC8B-2E0106190B9E}" srcOrd="3" destOrd="0" presId="urn:microsoft.com/office/officeart/2018/5/layout/IconCircleLabelList"/>
    <dgm:cxn modelId="{2253C38E-CC86-494F-AC9D-7960FDE707C7}" type="presParOf" srcId="{C168331B-5B7D-44BA-85C1-17BF4AF0F35D}" destId="{A0C7768C-19B4-4700-9107-00EA98B1BC14}" srcOrd="4" destOrd="0" presId="urn:microsoft.com/office/officeart/2018/5/layout/IconCircleLabelList"/>
    <dgm:cxn modelId="{8218DDFD-DC25-4BBD-A995-7C8FA0184E33}" type="presParOf" srcId="{A0C7768C-19B4-4700-9107-00EA98B1BC14}" destId="{0F872BA9-B582-499D-AB22-04C1FBEE7506}" srcOrd="0" destOrd="0" presId="urn:microsoft.com/office/officeart/2018/5/layout/IconCircleLabelList"/>
    <dgm:cxn modelId="{A37D3FAB-F5DF-4F88-919F-1D880209A531}" type="presParOf" srcId="{A0C7768C-19B4-4700-9107-00EA98B1BC14}" destId="{8BF3E559-C5A4-48C9-BC2C-FE37DE46142E}" srcOrd="1" destOrd="0" presId="urn:microsoft.com/office/officeart/2018/5/layout/IconCircleLabelList"/>
    <dgm:cxn modelId="{D4B78575-BB00-466B-A42A-74D25806D186}" type="presParOf" srcId="{A0C7768C-19B4-4700-9107-00EA98B1BC14}" destId="{82F080E5-561D-4C8F-94EF-DF21DF35FFB6}" srcOrd="2" destOrd="0" presId="urn:microsoft.com/office/officeart/2018/5/layout/IconCircleLabelList"/>
    <dgm:cxn modelId="{CC16A073-BF97-4544-B40F-4C44A58EE1F4}" type="presParOf" srcId="{A0C7768C-19B4-4700-9107-00EA98B1BC14}" destId="{3A383372-AE83-4AEF-B2D3-10395B53A6A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E2AECC-5B7E-455D-A810-A98B3F2F6D4C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3BCA1BF-F849-49F3-BB79-B536B48664C6}">
      <dgm:prSet/>
      <dgm:spPr/>
      <dgm:t>
        <a:bodyPr/>
        <a:lstStyle/>
        <a:p>
          <a:r>
            <a:rPr lang="en-US"/>
            <a:t>Domestic Market (India):</a:t>
          </a:r>
        </a:p>
      </dgm:t>
    </dgm:pt>
    <dgm:pt modelId="{3C0DF43B-D6F5-4262-9E95-55E5BF385FE8}" type="parTrans" cxnId="{96C707A7-F9AE-4051-BDA6-81B94FBF8396}">
      <dgm:prSet/>
      <dgm:spPr/>
      <dgm:t>
        <a:bodyPr/>
        <a:lstStyle/>
        <a:p>
          <a:endParaRPr lang="en-US"/>
        </a:p>
      </dgm:t>
    </dgm:pt>
    <dgm:pt modelId="{F187AE6E-BDD7-4E57-A912-7D22393AA277}" type="sibTrans" cxnId="{96C707A7-F9AE-4051-BDA6-81B94FBF8396}">
      <dgm:prSet/>
      <dgm:spPr/>
      <dgm:t>
        <a:bodyPr/>
        <a:lstStyle/>
        <a:p>
          <a:endParaRPr lang="en-US"/>
        </a:p>
      </dgm:t>
    </dgm:pt>
    <dgm:pt modelId="{358950AF-AAF5-4018-89BC-07819E0C98D0}">
      <dgm:prSet/>
      <dgm:spPr/>
      <dgm:t>
        <a:bodyPr/>
        <a:lstStyle/>
        <a:p>
          <a:r>
            <a:rPr lang="en-US"/>
            <a:t>Training: 100 clients x ₹20,000 = ₹2,000,000 per year.</a:t>
          </a:r>
        </a:p>
      </dgm:t>
    </dgm:pt>
    <dgm:pt modelId="{9A42B9C6-6B3F-422F-9689-E54DBFE5CA67}" type="parTrans" cxnId="{FDA23883-395D-4DD1-9381-C81AB2434F4E}">
      <dgm:prSet/>
      <dgm:spPr/>
      <dgm:t>
        <a:bodyPr/>
        <a:lstStyle/>
        <a:p>
          <a:endParaRPr lang="en-US"/>
        </a:p>
      </dgm:t>
    </dgm:pt>
    <dgm:pt modelId="{63B34FFD-8B5A-41ED-8CB6-F342671D3DE6}" type="sibTrans" cxnId="{FDA23883-395D-4DD1-9381-C81AB2434F4E}">
      <dgm:prSet/>
      <dgm:spPr/>
      <dgm:t>
        <a:bodyPr/>
        <a:lstStyle/>
        <a:p>
          <a:endParaRPr lang="en-US"/>
        </a:p>
      </dgm:t>
    </dgm:pt>
    <dgm:pt modelId="{48120369-28FC-407B-A11B-DAA72C0623E0}">
      <dgm:prSet/>
      <dgm:spPr/>
      <dgm:t>
        <a:bodyPr/>
        <a:lstStyle/>
        <a:p>
          <a:r>
            <a:rPr lang="en-US"/>
            <a:t>Website Development: 50 projects x ₹15,000 (average) = ₹750,000 per year.</a:t>
          </a:r>
        </a:p>
      </dgm:t>
    </dgm:pt>
    <dgm:pt modelId="{59A58EC4-AB24-4E62-8E9B-7604FCC43922}" type="parTrans" cxnId="{D9F173E4-4AF8-4662-BC91-2D07592DF6E2}">
      <dgm:prSet/>
      <dgm:spPr/>
      <dgm:t>
        <a:bodyPr/>
        <a:lstStyle/>
        <a:p>
          <a:endParaRPr lang="en-US"/>
        </a:p>
      </dgm:t>
    </dgm:pt>
    <dgm:pt modelId="{F401A5F8-A6A6-4E53-AA72-0E2956FAA1FF}" type="sibTrans" cxnId="{D9F173E4-4AF8-4662-BC91-2D07592DF6E2}">
      <dgm:prSet/>
      <dgm:spPr/>
      <dgm:t>
        <a:bodyPr/>
        <a:lstStyle/>
        <a:p>
          <a:endParaRPr lang="en-US"/>
        </a:p>
      </dgm:t>
    </dgm:pt>
    <dgm:pt modelId="{6C6B8F53-7EA9-42DF-A399-301E84C9B870}">
      <dgm:prSet/>
      <dgm:spPr/>
      <dgm:t>
        <a:bodyPr/>
        <a:lstStyle/>
        <a:p>
          <a:r>
            <a:rPr lang="en-US"/>
            <a:t>Global Market:</a:t>
          </a:r>
        </a:p>
      </dgm:t>
    </dgm:pt>
    <dgm:pt modelId="{1FB02BF0-B0AA-4C85-A8C6-55ED5A14415B}" type="parTrans" cxnId="{04BEBE31-6481-4DF6-A425-4DAAA786EE67}">
      <dgm:prSet/>
      <dgm:spPr/>
      <dgm:t>
        <a:bodyPr/>
        <a:lstStyle/>
        <a:p>
          <a:endParaRPr lang="en-US"/>
        </a:p>
      </dgm:t>
    </dgm:pt>
    <dgm:pt modelId="{C5A6F2D3-9E8B-4F55-B9D2-2AF8EF2B4E96}" type="sibTrans" cxnId="{04BEBE31-6481-4DF6-A425-4DAAA786EE67}">
      <dgm:prSet/>
      <dgm:spPr/>
      <dgm:t>
        <a:bodyPr/>
        <a:lstStyle/>
        <a:p>
          <a:endParaRPr lang="en-US"/>
        </a:p>
      </dgm:t>
    </dgm:pt>
    <dgm:pt modelId="{D61A9C29-5F5E-42AA-AA24-F731C11BC88E}">
      <dgm:prSet/>
      <dgm:spPr/>
      <dgm:t>
        <a:bodyPr/>
        <a:lstStyle/>
        <a:p>
          <a:r>
            <a:rPr lang="en-US"/>
            <a:t>Training: 50 clients x ₹30,000 = ₹1,500,000 per year.</a:t>
          </a:r>
        </a:p>
      </dgm:t>
    </dgm:pt>
    <dgm:pt modelId="{5729D664-337D-4672-A3FF-21E5C6D67915}" type="parTrans" cxnId="{0D442DEC-D756-4C72-A3B7-800E9FA71A4A}">
      <dgm:prSet/>
      <dgm:spPr/>
      <dgm:t>
        <a:bodyPr/>
        <a:lstStyle/>
        <a:p>
          <a:endParaRPr lang="en-US"/>
        </a:p>
      </dgm:t>
    </dgm:pt>
    <dgm:pt modelId="{AEDC3A50-6FDC-4A7B-A28D-A1A0ADBBF2B0}" type="sibTrans" cxnId="{0D442DEC-D756-4C72-A3B7-800E9FA71A4A}">
      <dgm:prSet/>
      <dgm:spPr/>
      <dgm:t>
        <a:bodyPr/>
        <a:lstStyle/>
        <a:p>
          <a:endParaRPr lang="en-US"/>
        </a:p>
      </dgm:t>
    </dgm:pt>
    <dgm:pt modelId="{5D6DA2E7-6EA5-4A52-AE2B-532998C2A1A4}">
      <dgm:prSet/>
      <dgm:spPr/>
      <dgm:t>
        <a:bodyPr/>
        <a:lstStyle/>
        <a:p>
          <a:r>
            <a:rPr lang="en-US"/>
            <a:t>Website Development: 30 projects x ₹20,000 (average) = ₹600,000 per year.</a:t>
          </a:r>
        </a:p>
      </dgm:t>
    </dgm:pt>
    <dgm:pt modelId="{58FF4923-0A9F-40D4-825C-FB3F372707B0}" type="parTrans" cxnId="{14E85D71-391F-4DBF-A4D1-C5E7094E8809}">
      <dgm:prSet/>
      <dgm:spPr/>
      <dgm:t>
        <a:bodyPr/>
        <a:lstStyle/>
        <a:p>
          <a:endParaRPr lang="en-US"/>
        </a:p>
      </dgm:t>
    </dgm:pt>
    <dgm:pt modelId="{B466E5F8-DEC4-48B2-B8E6-8FFDD4C1DF4C}" type="sibTrans" cxnId="{14E85D71-391F-4DBF-A4D1-C5E7094E8809}">
      <dgm:prSet/>
      <dgm:spPr/>
      <dgm:t>
        <a:bodyPr/>
        <a:lstStyle/>
        <a:p>
          <a:endParaRPr lang="en-US"/>
        </a:p>
      </dgm:t>
    </dgm:pt>
    <dgm:pt modelId="{1E715064-6713-426B-9956-CC727D4E7050}">
      <dgm:prSet/>
      <dgm:spPr/>
      <dgm:t>
        <a:bodyPr/>
        <a:lstStyle/>
        <a:p>
          <a:r>
            <a:rPr lang="en-US"/>
            <a:t>Total Market Opportunity: ₹4,850,000 per year.</a:t>
          </a:r>
        </a:p>
      </dgm:t>
    </dgm:pt>
    <dgm:pt modelId="{1B2A1F88-18F5-48F3-953A-AE3E91B1572D}" type="parTrans" cxnId="{5FF65EA5-C58C-47D6-BA83-D12B513579B7}">
      <dgm:prSet/>
      <dgm:spPr/>
      <dgm:t>
        <a:bodyPr/>
        <a:lstStyle/>
        <a:p>
          <a:endParaRPr lang="en-US"/>
        </a:p>
      </dgm:t>
    </dgm:pt>
    <dgm:pt modelId="{26C1DDB6-60AF-42F7-BC00-CF68B1B3D43A}" type="sibTrans" cxnId="{5FF65EA5-C58C-47D6-BA83-D12B513579B7}">
      <dgm:prSet/>
      <dgm:spPr/>
      <dgm:t>
        <a:bodyPr/>
        <a:lstStyle/>
        <a:p>
          <a:endParaRPr lang="en-US"/>
        </a:p>
      </dgm:t>
    </dgm:pt>
    <dgm:pt modelId="{A8FD4ECE-EA66-4B80-AEA5-10460373227C}" type="pres">
      <dgm:prSet presAssocID="{1DE2AECC-5B7E-455D-A810-A98B3F2F6D4C}" presName="diagram" presStyleCnt="0">
        <dgm:presLayoutVars>
          <dgm:dir/>
          <dgm:resizeHandles val="exact"/>
        </dgm:presLayoutVars>
      </dgm:prSet>
      <dgm:spPr/>
    </dgm:pt>
    <dgm:pt modelId="{09BDA54E-38CE-45CA-9ED6-600DD487E42A}" type="pres">
      <dgm:prSet presAssocID="{73BCA1BF-F849-49F3-BB79-B536B48664C6}" presName="node" presStyleLbl="node1" presStyleIdx="0" presStyleCnt="7">
        <dgm:presLayoutVars>
          <dgm:bulletEnabled val="1"/>
        </dgm:presLayoutVars>
      </dgm:prSet>
      <dgm:spPr/>
    </dgm:pt>
    <dgm:pt modelId="{4E8A5EAC-95A1-42B0-95B3-351206C72645}" type="pres">
      <dgm:prSet presAssocID="{F187AE6E-BDD7-4E57-A912-7D22393AA277}" presName="sibTrans" presStyleCnt="0"/>
      <dgm:spPr/>
    </dgm:pt>
    <dgm:pt modelId="{C180869E-322D-459F-9D9C-6D407B6377DC}" type="pres">
      <dgm:prSet presAssocID="{358950AF-AAF5-4018-89BC-07819E0C98D0}" presName="node" presStyleLbl="node1" presStyleIdx="1" presStyleCnt="7">
        <dgm:presLayoutVars>
          <dgm:bulletEnabled val="1"/>
        </dgm:presLayoutVars>
      </dgm:prSet>
      <dgm:spPr/>
    </dgm:pt>
    <dgm:pt modelId="{F57382EF-52C7-492D-AF18-70F125268B94}" type="pres">
      <dgm:prSet presAssocID="{63B34FFD-8B5A-41ED-8CB6-F342671D3DE6}" presName="sibTrans" presStyleCnt="0"/>
      <dgm:spPr/>
    </dgm:pt>
    <dgm:pt modelId="{3BB1AAD1-6FF2-437E-9270-D282E343C3B1}" type="pres">
      <dgm:prSet presAssocID="{48120369-28FC-407B-A11B-DAA72C0623E0}" presName="node" presStyleLbl="node1" presStyleIdx="2" presStyleCnt="7">
        <dgm:presLayoutVars>
          <dgm:bulletEnabled val="1"/>
        </dgm:presLayoutVars>
      </dgm:prSet>
      <dgm:spPr/>
    </dgm:pt>
    <dgm:pt modelId="{CF33CE91-E925-4189-8260-78E920E28BA2}" type="pres">
      <dgm:prSet presAssocID="{F401A5F8-A6A6-4E53-AA72-0E2956FAA1FF}" presName="sibTrans" presStyleCnt="0"/>
      <dgm:spPr/>
    </dgm:pt>
    <dgm:pt modelId="{5650C4C4-A198-43A8-A83D-FB30365D3199}" type="pres">
      <dgm:prSet presAssocID="{6C6B8F53-7EA9-42DF-A399-301E84C9B870}" presName="node" presStyleLbl="node1" presStyleIdx="3" presStyleCnt="7">
        <dgm:presLayoutVars>
          <dgm:bulletEnabled val="1"/>
        </dgm:presLayoutVars>
      </dgm:prSet>
      <dgm:spPr/>
    </dgm:pt>
    <dgm:pt modelId="{866C8A1E-B490-4BAE-BD72-3A36782EEF1D}" type="pres">
      <dgm:prSet presAssocID="{C5A6F2D3-9E8B-4F55-B9D2-2AF8EF2B4E96}" presName="sibTrans" presStyleCnt="0"/>
      <dgm:spPr/>
    </dgm:pt>
    <dgm:pt modelId="{59C67FB1-A10E-4F04-AE11-DDFFCABCDF6D}" type="pres">
      <dgm:prSet presAssocID="{D61A9C29-5F5E-42AA-AA24-F731C11BC88E}" presName="node" presStyleLbl="node1" presStyleIdx="4" presStyleCnt="7">
        <dgm:presLayoutVars>
          <dgm:bulletEnabled val="1"/>
        </dgm:presLayoutVars>
      </dgm:prSet>
      <dgm:spPr/>
    </dgm:pt>
    <dgm:pt modelId="{4E38AA57-8B60-460C-8D56-DBC586B0B449}" type="pres">
      <dgm:prSet presAssocID="{AEDC3A50-6FDC-4A7B-A28D-A1A0ADBBF2B0}" presName="sibTrans" presStyleCnt="0"/>
      <dgm:spPr/>
    </dgm:pt>
    <dgm:pt modelId="{B7167EB1-CC71-4D3C-9D99-BB193DD30AC4}" type="pres">
      <dgm:prSet presAssocID="{5D6DA2E7-6EA5-4A52-AE2B-532998C2A1A4}" presName="node" presStyleLbl="node1" presStyleIdx="5" presStyleCnt="7">
        <dgm:presLayoutVars>
          <dgm:bulletEnabled val="1"/>
        </dgm:presLayoutVars>
      </dgm:prSet>
      <dgm:spPr/>
    </dgm:pt>
    <dgm:pt modelId="{5071440E-D20D-4004-9FF9-AD89282D4270}" type="pres">
      <dgm:prSet presAssocID="{B466E5F8-DEC4-48B2-B8E6-8FFDD4C1DF4C}" presName="sibTrans" presStyleCnt="0"/>
      <dgm:spPr/>
    </dgm:pt>
    <dgm:pt modelId="{3968C4B1-6C87-4FD6-9CB3-1E1334B2F258}" type="pres">
      <dgm:prSet presAssocID="{1E715064-6713-426B-9956-CC727D4E7050}" presName="node" presStyleLbl="node1" presStyleIdx="6" presStyleCnt="7">
        <dgm:presLayoutVars>
          <dgm:bulletEnabled val="1"/>
        </dgm:presLayoutVars>
      </dgm:prSet>
      <dgm:spPr/>
    </dgm:pt>
  </dgm:ptLst>
  <dgm:cxnLst>
    <dgm:cxn modelId="{04BEBE31-6481-4DF6-A425-4DAAA786EE67}" srcId="{1DE2AECC-5B7E-455D-A810-A98B3F2F6D4C}" destId="{6C6B8F53-7EA9-42DF-A399-301E84C9B870}" srcOrd="3" destOrd="0" parTransId="{1FB02BF0-B0AA-4C85-A8C6-55ED5A14415B}" sibTransId="{C5A6F2D3-9E8B-4F55-B9D2-2AF8EF2B4E96}"/>
    <dgm:cxn modelId="{A4FF6E44-2379-4848-A00B-9D6B828830C0}" type="presOf" srcId="{1DE2AECC-5B7E-455D-A810-A98B3F2F6D4C}" destId="{A8FD4ECE-EA66-4B80-AEA5-10460373227C}" srcOrd="0" destOrd="0" presId="urn:microsoft.com/office/officeart/2005/8/layout/default"/>
    <dgm:cxn modelId="{D386E94F-A2C0-477B-B2B1-FED27D7E8977}" type="presOf" srcId="{5D6DA2E7-6EA5-4A52-AE2B-532998C2A1A4}" destId="{B7167EB1-CC71-4D3C-9D99-BB193DD30AC4}" srcOrd="0" destOrd="0" presId="urn:microsoft.com/office/officeart/2005/8/layout/default"/>
    <dgm:cxn modelId="{14E85D71-391F-4DBF-A4D1-C5E7094E8809}" srcId="{1DE2AECC-5B7E-455D-A810-A98B3F2F6D4C}" destId="{5D6DA2E7-6EA5-4A52-AE2B-532998C2A1A4}" srcOrd="5" destOrd="0" parTransId="{58FF4923-0A9F-40D4-825C-FB3F372707B0}" sibTransId="{B466E5F8-DEC4-48B2-B8E6-8FFDD4C1DF4C}"/>
    <dgm:cxn modelId="{B4E07E53-EC90-4B23-807C-996B8A1EC4B4}" type="presOf" srcId="{6C6B8F53-7EA9-42DF-A399-301E84C9B870}" destId="{5650C4C4-A198-43A8-A83D-FB30365D3199}" srcOrd="0" destOrd="0" presId="urn:microsoft.com/office/officeart/2005/8/layout/default"/>
    <dgm:cxn modelId="{4E547F79-BB38-4BDA-B0C2-59ACBB5A1F89}" type="presOf" srcId="{D61A9C29-5F5E-42AA-AA24-F731C11BC88E}" destId="{59C67FB1-A10E-4F04-AE11-DDFFCABCDF6D}" srcOrd="0" destOrd="0" presId="urn:microsoft.com/office/officeart/2005/8/layout/default"/>
    <dgm:cxn modelId="{FDA23883-395D-4DD1-9381-C81AB2434F4E}" srcId="{1DE2AECC-5B7E-455D-A810-A98B3F2F6D4C}" destId="{358950AF-AAF5-4018-89BC-07819E0C98D0}" srcOrd="1" destOrd="0" parTransId="{9A42B9C6-6B3F-422F-9689-E54DBFE5CA67}" sibTransId="{63B34FFD-8B5A-41ED-8CB6-F342671D3DE6}"/>
    <dgm:cxn modelId="{60E9AE86-B5AD-4C52-B9EB-11AB6B8B4008}" type="presOf" srcId="{73BCA1BF-F849-49F3-BB79-B536B48664C6}" destId="{09BDA54E-38CE-45CA-9ED6-600DD487E42A}" srcOrd="0" destOrd="0" presId="urn:microsoft.com/office/officeart/2005/8/layout/default"/>
    <dgm:cxn modelId="{578D8A97-67C8-41BA-9FBE-EFD15CC79340}" type="presOf" srcId="{48120369-28FC-407B-A11B-DAA72C0623E0}" destId="{3BB1AAD1-6FF2-437E-9270-D282E343C3B1}" srcOrd="0" destOrd="0" presId="urn:microsoft.com/office/officeart/2005/8/layout/default"/>
    <dgm:cxn modelId="{5FF65EA5-C58C-47D6-BA83-D12B513579B7}" srcId="{1DE2AECC-5B7E-455D-A810-A98B3F2F6D4C}" destId="{1E715064-6713-426B-9956-CC727D4E7050}" srcOrd="6" destOrd="0" parTransId="{1B2A1F88-18F5-48F3-953A-AE3E91B1572D}" sibTransId="{26C1DDB6-60AF-42F7-BC00-CF68B1B3D43A}"/>
    <dgm:cxn modelId="{96C707A7-F9AE-4051-BDA6-81B94FBF8396}" srcId="{1DE2AECC-5B7E-455D-A810-A98B3F2F6D4C}" destId="{73BCA1BF-F849-49F3-BB79-B536B48664C6}" srcOrd="0" destOrd="0" parTransId="{3C0DF43B-D6F5-4262-9E95-55E5BF385FE8}" sibTransId="{F187AE6E-BDD7-4E57-A912-7D22393AA277}"/>
    <dgm:cxn modelId="{DFF300C0-C8DA-4009-AEC8-9B18D53B9E75}" type="presOf" srcId="{358950AF-AAF5-4018-89BC-07819E0C98D0}" destId="{C180869E-322D-459F-9D9C-6D407B6377DC}" srcOrd="0" destOrd="0" presId="urn:microsoft.com/office/officeart/2005/8/layout/default"/>
    <dgm:cxn modelId="{FC0A33D2-CC66-4E0B-B128-FD9CFEABEB05}" type="presOf" srcId="{1E715064-6713-426B-9956-CC727D4E7050}" destId="{3968C4B1-6C87-4FD6-9CB3-1E1334B2F258}" srcOrd="0" destOrd="0" presId="urn:microsoft.com/office/officeart/2005/8/layout/default"/>
    <dgm:cxn modelId="{D9F173E4-4AF8-4662-BC91-2D07592DF6E2}" srcId="{1DE2AECC-5B7E-455D-A810-A98B3F2F6D4C}" destId="{48120369-28FC-407B-A11B-DAA72C0623E0}" srcOrd="2" destOrd="0" parTransId="{59A58EC4-AB24-4E62-8E9B-7604FCC43922}" sibTransId="{F401A5F8-A6A6-4E53-AA72-0E2956FAA1FF}"/>
    <dgm:cxn modelId="{0D442DEC-D756-4C72-A3B7-800E9FA71A4A}" srcId="{1DE2AECC-5B7E-455D-A810-A98B3F2F6D4C}" destId="{D61A9C29-5F5E-42AA-AA24-F731C11BC88E}" srcOrd="4" destOrd="0" parTransId="{5729D664-337D-4672-A3FF-21E5C6D67915}" sibTransId="{AEDC3A50-6FDC-4A7B-A28D-A1A0ADBBF2B0}"/>
    <dgm:cxn modelId="{72412D53-A22A-484C-BC3E-BF53D8A74AF3}" type="presParOf" srcId="{A8FD4ECE-EA66-4B80-AEA5-10460373227C}" destId="{09BDA54E-38CE-45CA-9ED6-600DD487E42A}" srcOrd="0" destOrd="0" presId="urn:microsoft.com/office/officeart/2005/8/layout/default"/>
    <dgm:cxn modelId="{7DEBB4C8-F666-4D48-BC30-BB52936D60E0}" type="presParOf" srcId="{A8FD4ECE-EA66-4B80-AEA5-10460373227C}" destId="{4E8A5EAC-95A1-42B0-95B3-351206C72645}" srcOrd="1" destOrd="0" presId="urn:microsoft.com/office/officeart/2005/8/layout/default"/>
    <dgm:cxn modelId="{343248FD-E74F-495D-834B-C0EDDA02EBBE}" type="presParOf" srcId="{A8FD4ECE-EA66-4B80-AEA5-10460373227C}" destId="{C180869E-322D-459F-9D9C-6D407B6377DC}" srcOrd="2" destOrd="0" presId="urn:microsoft.com/office/officeart/2005/8/layout/default"/>
    <dgm:cxn modelId="{462531EE-1F56-404A-9414-074F4E4E0E3D}" type="presParOf" srcId="{A8FD4ECE-EA66-4B80-AEA5-10460373227C}" destId="{F57382EF-52C7-492D-AF18-70F125268B94}" srcOrd="3" destOrd="0" presId="urn:microsoft.com/office/officeart/2005/8/layout/default"/>
    <dgm:cxn modelId="{129A3EAA-7BAF-41EF-AEFB-A79AB1C396A1}" type="presParOf" srcId="{A8FD4ECE-EA66-4B80-AEA5-10460373227C}" destId="{3BB1AAD1-6FF2-437E-9270-D282E343C3B1}" srcOrd="4" destOrd="0" presId="urn:microsoft.com/office/officeart/2005/8/layout/default"/>
    <dgm:cxn modelId="{CB9D5F41-35F9-4B68-B9A6-3E1FC190F9C0}" type="presParOf" srcId="{A8FD4ECE-EA66-4B80-AEA5-10460373227C}" destId="{CF33CE91-E925-4189-8260-78E920E28BA2}" srcOrd="5" destOrd="0" presId="urn:microsoft.com/office/officeart/2005/8/layout/default"/>
    <dgm:cxn modelId="{9129E88B-2ACD-40AD-9A83-78EEF483BCE8}" type="presParOf" srcId="{A8FD4ECE-EA66-4B80-AEA5-10460373227C}" destId="{5650C4C4-A198-43A8-A83D-FB30365D3199}" srcOrd="6" destOrd="0" presId="urn:microsoft.com/office/officeart/2005/8/layout/default"/>
    <dgm:cxn modelId="{34F25FEC-ECED-4CC4-9100-5763D4D9970D}" type="presParOf" srcId="{A8FD4ECE-EA66-4B80-AEA5-10460373227C}" destId="{866C8A1E-B490-4BAE-BD72-3A36782EEF1D}" srcOrd="7" destOrd="0" presId="urn:microsoft.com/office/officeart/2005/8/layout/default"/>
    <dgm:cxn modelId="{2252E913-EE6E-4267-9299-EAA72B966B93}" type="presParOf" srcId="{A8FD4ECE-EA66-4B80-AEA5-10460373227C}" destId="{59C67FB1-A10E-4F04-AE11-DDFFCABCDF6D}" srcOrd="8" destOrd="0" presId="urn:microsoft.com/office/officeart/2005/8/layout/default"/>
    <dgm:cxn modelId="{3D12C7FD-4BB8-4B8B-8043-4BAD414CD449}" type="presParOf" srcId="{A8FD4ECE-EA66-4B80-AEA5-10460373227C}" destId="{4E38AA57-8B60-460C-8D56-DBC586B0B449}" srcOrd="9" destOrd="0" presId="urn:microsoft.com/office/officeart/2005/8/layout/default"/>
    <dgm:cxn modelId="{3AAAC2AD-8744-41C9-B5A6-17B4FB0EC024}" type="presParOf" srcId="{A8FD4ECE-EA66-4B80-AEA5-10460373227C}" destId="{B7167EB1-CC71-4D3C-9D99-BB193DD30AC4}" srcOrd="10" destOrd="0" presId="urn:microsoft.com/office/officeart/2005/8/layout/default"/>
    <dgm:cxn modelId="{FFEC78E6-279B-4A23-937B-C0B34AFA12E1}" type="presParOf" srcId="{A8FD4ECE-EA66-4B80-AEA5-10460373227C}" destId="{5071440E-D20D-4004-9FF9-AD89282D4270}" srcOrd="11" destOrd="0" presId="urn:microsoft.com/office/officeart/2005/8/layout/default"/>
    <dgm:cxn modelId="{7AC7AA44-8F4B-46D5-AA00-53BD64BC0696}" type="presParOf" srcId="{A8FD4ECE-EA66-4B80-AEA5-10460373227C}" destId="{3968C4B1-6C87-4FD6-9CB3-1E1334B2F258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258610-036C-45D4-8478-15B00367374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DDBCBF8-9029-4D0B-B745-BB9E07872C42}">
      <dgm:prSet/>
      <dgm:spPr/>
      <dgm:t>
        <a:bodyPr/>
        <a:lstStyle/>
        <a:p>
          <a:r>
            <a:rPr lang="en-US"/>
            <a:t>Achievements:</a:t>
          </a:r>
        </a:p>
      </dgm:t>
    </dgm:pt>
    <dgm:pt modelId="{73CC0EB4-8D16-4D86-8E82-83DBBEB8B3AD}" type="parTrans" cxnId="{8A28B783-A534-424B-BAC9-3121B58DC5F0}">
      <dgm:prSet/>
      <dgm:spPr/>
      <dgm:t>
        <a:bodyPr/>
        <a:lstStyle/>
        <a:p>
          <a:endParaRPr lang="en-US"/>
        </a:p>
      </dgm:t>
    </dgm:pt>
    <dgm:pt modelId="{85861FC6-DCD3-4A06-B71C-18CBAAFACBD1}" type="sibTrans" cxnId="{8A28B783-A534-424B-BAC9-3121B58DC5F0}">
      <dgm:prSet/>
      <dgm:spPr/>
      <dgm:t>
        <a:bodyPr/>
        <a:lstStyle/>
        <a:p>
          <a:endParaRPr lang="en-US"/>
        </a:p>
      </dgm:t>
    </dgm:pt>
    <dgm:pt modelId="{4DC14A41-A382-4101-B992-B9E46F9BA168}">
      <dgm:prSet/>
      <dgm:spPr/>
      <dgm:t>
        <a:bodyPr/>
        <a:lstStyle/>
        <a:p>
          <a:r>
            <a:rPr lang="en-US"/>
            <a:t>Successfully trained clients globally (India, Canada, USA, Australia, UK, Uganda, Dubai, Saudi Arabia, Sri Lanka).</a:t>
          </a:r>
        </a:p>
      </dgm:t>
    </dgm:pt>
    <dgm:pt modelId="{31DD4655-E10A-4666-B0A6-5CE8A364382D}" type="parTrans" cxnId="{02285D33-CD47-4686-8D1C-1D3E5B11B9D9}">
      <dgm:prSet/>
      <dgm:spPr/>
      <dgm:t>
        <a:bodyPr/>
        <a:lstStyle/>
        <a:p>
          <a:endParaRPr lang="en-US"/>
        </a:p>
      </dgm:t>
    </dgm:pt>
    <dgm:pt modelId="{AC255B49-F4FF-4529-9234-D46DCD2ADDE3}" type="sibTrans" cxnId="{02285D33-CD47-4686-8D1C-1D3E5B11B9D9}">
      <dgm:prSet/>
      <dgm:spPr/>
      <dgm:t>
        <a:bodyPr/>
        <a:lstStyle/>
        <a:p>
          <a:endParaRPr lang="en-US"/>
        </a:p>
      </dgm:t>
    </dgm:pt>
    <dgm:pt modelId="{E096B9E7-3313-428D-8959-8834D0FCFB2B}">
      <dgm:prSet/>
      <dgm:spPr/>
      <dgm:t>
        <a:bodyPr/>
        <a:lstStyle/>
        <a:p>
          <a:r>
            <a:rPr lang="en-US"/>
            <a:t>Provided job assistance and placements.</a:t>
          </a:r>
        </a:p>
      </dgm:t>
    </dgm:pt>
    <dgm:pt modelId="{945F56A0-78AE-4C5E-8A1C-85E0BC433B8D}" type="parTrans" cxnId="{28072F58-4DA5-4B6F-84AF-C722C439C444}">
      <dgm:prSet/>
      <dgm:spPr/>
      <dgm:t>
        <a:bodyPr/>
        <a:lstStyle/>
        <a:p>
          <a:endParaRPr lang="en-US"/>
        </a:p>
      </dgm:t>
    </dgm:pt>
    <dgm:pt modelId="{A98EF0EE-D3E8-4CF5-9E97-E37E70025687}" type="sibTrans" cxnId="{28072F58-4DA5-4B6F-84AF-C722C439C444}">
      <dgm:prSet/>
      <dgm:spPr/>
      <dgm:t>
        <a:bodyPr/>
        <a:lstStyle/>
        <a:p>
          <a:endParaRPr lang="en-US"/>
        </a:p>
      </dgm:t>
    </dgm:pt>
    <dgm:pt modelId="{420B5E12-9667-49B6-96DD-C77501548B8B}">
      <dgm:prSet/>
      <dgm:spPr/>
      <dgm:t>
        <a:bodyPr/>
        <a:lstStyle/>
        <a:p>
          <a:r>
            <a:rPr lang="en-US"/>
            <a:t>Founder invited as a speaker at Symbiosis College and awarded for entrepreneurship at Aurora Tower, Pune.</a:t>
          </a:r>
        </a:p>
      </dgm:t>
    </dgm:pt>
    <dgm:pt modelId="{BA49CD13-C431-4EE4-A92F-C99DF1AF0258}" type="parTrans" cxnId="{6D6A8F97-1054-467C-A1FE-687369A3CA4E}">
      <dgm:prSet/>
      <dgm:spPr/>
      <dgm:t>
        <a:bodyPr/>
        <a:lstStyle/>
        <a:p>
          <a:endParaRPr lang="en-US"/>
        </a:p>
      </dgm:t>
    </dgm:pt>
    <dgm:pt modelId="{A0368B8D-F681-4830-B99E-E379FBB8AC56}" type="sibTrans" cxnId="{6D6A8F97-1054-467C-A1FE-687369A3CA4E}">
      <dgm:prSet/>
      <dgm:spPr/>
      <dgm:t>
        <a:bodyPr/>
        <a:lstStyle/>
        <a:p>
          <a:endParaRPr lang="en-US"/>
        </a:p>
      </dgm:t>
    </dgm:pt>
    <dgm:pt modelId="{FA92B0E8-B9D0-4C19-81F5-F57B0F3F3549}">
      <dgm:prSet/>
      <dgm:spPr/>
      <dgm:t>
        <a:bodyPr/>
        <a:lstStyle/>
        <a:p>
          <a:r>
            <a:rPr lang="en-US"/>
            <a:t>Customer Base: Growing client base with a strong reputation for quality training and development services.</a:t>
          </a:r>
        </a:p>
      </dgm:t>
    </dgm:pt>
    <dgm:pt modelId="{C9C0FA3B-EA05-47F9-AF10-5B165F4036E3}" type="parTrans" cxnId="{58322D01-19FF-4066-8BDC-C690A1C08C56}">
      <dgm:prSet/>
      <dgm:spPr/>
      <dgm:t>
        <a:bodyPr/>
        <a:lstStyle/>
        <a:p>
          <a:endParaRPr lang="en-US"/>
        </a:p>
      </dgm:t>
    </dgm:pt>
    <dgm:pt modelId="{11E84FFA-F15F-4F17-B7D8-10159788A440}" type="sibTrans" cxnId="{58322D01-19FF-4066-8BDC-C690A1C08C56}">
      <dgm:prSet/>
      <dgm:spPr/>
      <dgm:t>
        <a:bodyPr/>
        <a:lstStyle/>
        <a:p>
          <a:endParaRPr lang="en-US"/>
        </a:p>
      </dgm:t>
    </dgm:pt>
    <dgm:pt modelId="{40542EC7-5B29-4BEF-9B93-2C19B3557DC8}" type="pres">
      <dgm:prSet presAssocID="{04258610-036C-45D4-8478-15B00367374E}" presName="linear" presStyleCnt="0">
        <dgm:presLayoutVars>
          <dgm:animLvl val="lvl"/>
          <dgm:resizeHandles val="exact"/>
        </dgm:presLayoutVars>
      </dgm:prSet>
      <dgm:spPr/>
    </dgm:pt>
    <dgm:pt modelId="{EDA2DEEE-ADAF-4EC9-8F84-CDFD8703BF07}" type="pres">
      <dgm:prSet presAssocID="{9DDBCBF8-9029-4D0B-B745-BB9E07872C4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306C602-A561-42AF-ADD9-70D58FF9375E}" type="pres">
      <dgm:prSet presAssocID="{85861FC6-DCD3-4A06-B71C-18CBAAFACBD1}" presName="spacer" presStyleCnt="0"/>
      <dgm:spPr/>
    </dgm:pt>
    <dgm:pt modelId="{CDD6C825-681B-4DDD-BC20-A1136BA3B9C5}" type="pres">
      <dgm:prSet presAssocID="{4DC14A41-A382-4101-B992-B9E46F9BA16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D93A267-0EFA-4DE9-BA75-75E44AD0F7D7}" type="pres">
      <dgm:prSet presAssocID="{AC255B49-F4FF-4529-9234-D46DCD2ADDE3}" presName="spacer" presStyleCnt="0"/>
      <dgm:spPr/>
    </dgm:pt>
    <dgm:pt modelId="{0087BF44-28E9-4416-9EE9-85A0938E6F56}" type="pres">
      <dgm:prSet presAssocID="{E096B9E7-3313-428D-8959-8834D0FCFB2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6D5C74F-2416-4386-9D14-831ED773A64A}" type="pres">
      <dgm:prSet presAssocID="{A98EF0EE-D3E8-4CF5-9E97-E37E70025687}" presName="spacer" presStyleCnt="0"/>
      <dgm:spPr/>
    </dgm:pt>
    <dgm:pt modelId="{7E03BBD0-661D-4B0F-8FC8-BB32077097A8}" type="pres">
      <dgm:prSet presAssocID="{420B5E12-9667-49B6-96DD-C77501548B8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329A267-0D2B-4C5D-B58E-263C3ACE3738}" type="pres">
      <dgm:prSet presAssocID="{A0368B8D-F681-4830-B99E-E379FBB8AC56}" presName="spacer" presStyleCnt="0"/>
      <dgm:spPr/>
    </dgm:pt>
    <dgm:pt modelId="{92FB1F52-C062-4743-A697-A6CFF67C6185}" type="pres">
      <dgm:prSet presAssocID="{FA92B0E8-B9D0-4C19-81F5-F57B0F3F354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8322D01-19FF-4066-8BDC-C690A1C08C56}" srcId="{04258610-036C-45D4-8478-15B00367374E}" destId="{FA92B0E8-B9D0-4C19-81F5-F57B0F3F3549}" srcOrd="4" destOrd="0" parTransId="{C9C0FA3B-EA05-47F9-AF10-5B165F4036E3}" sibTransId="{11E84FFA-F15F-4F17-B7D8-10159788A440}"/>
    <dgm:cxn modelId="{02285D33-CD47-4686-8D1C-1D3E5B11B9D9}" srcId="{04258610-036C-45D4-8478-15B00367374E}" destId="{4DC14A41-A382-4101-B992-B9E46F9BA168}" srcOrd="1" destOrd="0" parTransId="{31DD4655-E10A-4666-B0A6-5CE8A364382D}" sibTransId="{AC255B49-F4FF-4529-9234-D46DCD2ADDE3}"/>
    <dgm:cxn modelId="{6844CB64-D524-4D47-9877-9C5AD7241934}" type="presOf" srcId="{FA92B0E8-B9D0-4C19-81F5-F57B0F3F3549}" destId="{92FB1F52-C062-4743-A697-A6CFF67C6185}" srcOrd="0" destOrd="0" presId="urn:microsoft.com/office/officeart/2005/8/layout/vList2"/>
    <dgm:cxn modelId="{0A7F8949-5E43-47B7-A019-AED7AA9ABB9E}" type="presOf" srcId="{E096B9E7-3313-428D-8959-8834D0FCFB2B}" destId="{0087BF44-28E9-4416-9EE9-85A0938E6F56}" srcOrd="0" destOrd="0" presId="urn:microsoft.com/office/officeart/2005/8/layout/vList2"/>
    <dgm:cxn modelId="{28072F58-4DA5-4B6F-84AF-C722C439C444}" srcId="{04258610-036C-45D4-8478-15B00367374E}" destId="{E096B9E7-3313-428D-8959-8834D0FCFB2B}" srcOrd="2" destOrd="0" parTransId="{945F56A0-78AE-4C5E-8A1C-85E0BC433B8D}" sibTransId="{A98EF0EE-D3E8-4CF5-9E97-E37E70025687}"/>
    <dgm:cxn modelId="{8A28B783-A534-424B-BAC9-3121B58DC5F0}" srcId="{04258610-036C-45D4-8478-15B00367374E}" destId="{9DDBCBF8-9029-4D0B-B745-BB9E07872C42}" srcOrd="0" destOrd="0" parTransId="{73CC0EB4-8D16-4D86-8E82-83DBBEB8B3AD}" sibTransId="{85861FC6-DCD3-4A06-B71C-18CBAAFACBD1}"/>
    <dgm:cxn modelId="{F1D33886-0540-4EF3-A13B-043ACA4CB669}" type="presOf" srcId="{420B5E12-9667-49B6-96DD-C77501548B8B}" destId="{7E03BBD0-661D-4B0F-8FC8-BB32077097A8}" srcOrd="0" destOrd="0" presId="urn:microsoft.com/office/officeart/2005/8/layout/vList2"/>
    <dgm:cxn modelId="{6D6A8F97-1054-467C-A1FE-687369A3CA4E}" srcId="{04258610-036C-45D4-8478-15B00367374E}" destId="{420B5E12-9667-49B6-96DD-C77501548B8B}" srcOrd="3" destOrd="0" parTransId="{BA49CD13-C431-4EE4-A92F-C99DF1AF0258}" sibTransId="{A0368B8D-F681-4830-B99E-E379FBB8AC56}"/>
    <dgm:cxn modelId="{9FBA22AE-9AAB-4653-9C56-23FEA6DD1ACB}" type="presOf" srcId="{9DDBCBF8-9029-4D0B-B745-BB9E07872C42}" destId="{EDA2DEEE-ADAF-4EC9-8F84-CDFD8703BF07}" srcOrd="0" destOrd="0" presId="urn:microsoft.com/office/officeart/2005/8/layout/vList2"/>
    <dgm:cxn modelId="{12CCCBD1-F0F2-4774-9841-189707EC58BB}" type="presOf" srcId="{4DC14A41-A382-4101-B992-B9E46F9BA168}" destId="{CDD6C825-681B-4DDD-BC20-A1136BA3B9C5}" srcOrd="0" destOrd="0" presId="urn:microsoft.com/office/officeart/2005/8/layout/vList2"/>
    <dgm:cxn modelId="{6A2E86FE-5EE3-45FD-995B-F1268F8600BF}" type="presOf" srcId="{04258610-036C-45D4-8478-15B00367374E}" destId="{40542EC7-5B29-4BEF-9B93-2C19B3557DC8}" srcOrd="0" destOrd="0" presId="urn:microsoft.com/office/officeart/2005/8/layout/vList2"/>
    <dgm:cxn modelId="{8BE57841-CCF6-4998-9461-150026B7662D}" type="presParOf" srcId="{40542EC7-5B29-4BEF-9B93-2C19B3557DC8}" destId="{EDA2DEEE-ADAF-4EC9-8F84-CDFD8703BF07}" srcOrd="0" destOrd="0" presId="urn:microsoft.com/office/officeart/2005/8/layout/vList2"/>
    <dgm:cxn modelId="{938CA749-BFF6-4D2C-A430-7B382CC5DA0D}" type="presParOf" srcId="{40542EC7-5B29-4BEF-9B93-2C19B3557DC8}" destId="{7306C602-A561-42AF-ADD9-70D58FF9375E}" srcOrd="1" destOrd="0" presId="urn:microsoft.com/office/officeart/2005/8/layout/vList2"/>
    <dgm:cxn modelId="{572A40E3-C227-418A-A5BB-683A6A3F1CBA}" type="presParOf" srcId="{40542EC7-5B29-4BEF-9B93-2C19B3557DC8}" destId="{CDD6C825-681B-4DDD-BC20-A1136BA3B9C5}" srcOrd="2" destOrd="0" presId="urn:microsoft.com/office/officeart/2005/8/layout/vList2"/>
    <dgm:cxn modelId="{6F406BA7-5C7E-419F-899C-50696C1D9280}" type="presParOf" srcId="{40542EC7-5B29-4BEF-9B93-2C19B3557DC8}" destId="{CD93A267-0EFA-4DE9-BA75-75E44AD0F7D7}" srcOrd="3" destOrd="0" presId="urn:microsoft.com/office/officeart/2005/8/layout/vList2"/>
    <dgm:cxn modelId="{7253DBC5-876C-4FBC-8A6C-FE987A07D186}" type="presParOf" srcId="{40542EC7-5B29-4BEF-9B93-2C19B3557DC8}" destId="{0087BF44-28E9-4416-9EE9-85A0938E6F56}" srcOrd="4" destOrd="0" presId="urn:microsoft.com/office/officeart/2005/8/layout/vList2"/>
    <dgm:cxn modelId="{C7E61EFF-943B-4A52-A924-D9BA3C424CE9}" type="presParOf" srcId="{40542EC7-5B29-4BEF-9B93-2C19B3557DC8}" destId="{B6D5C74F-2416-4386-9D14-831ED773A64A}" srcOrd="5" destOrd="0" presId="urn:microsoft.com/office/officeart/2005/8/layout/vList2"/>
    <dgm:cxn modelId="{5575E407-3C43-460A-BBE6-1A8E89AA2ECB}" type="presParOf" srcId="{40542EC7-5B29-4BEF-9B93-2C19B3557DC8}" destId="{7E03BBD0-661D-4B0F-8FC8-BB32077097A8}" srcOrd="6" destOrd="0" presId="urn:microsoft.com/office/officeart/2005/8/layout/vList2"/>
    <dgm:cxn modelId="{444CCB2A-2B5E-458D-AEDF-4CB26C4E353E}" type="presParOf" srcId="{40542EC7-5B29-4BEF-9B93-2C19B3557DC8}" destId="{B329A267-0D2B-4C5D-B58E-263C3ACE3738}" srcOrd="7" destOrd="0" presId="urn:microsoft.com/office/officeart/2005/8/layout/vList2"/>
    <dgm:cxn modelId="{C7601158-25BB-4C7F-B95E-F093BFEEA4DE}" type="presParOf" srcId="{40542EC7-5B29-4BEF-9B93-2C19B3557DC8}" destId="{92FB1F52-C062-4743-A697-A6CFF67C618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6F2A57-FBF3-48D1-97D5-7BD49C734BBD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E1A3130-3FEE-4CF5-B610-356F0DAC02EA}">
      <dgm:prSet/>
      <dgm:spPr/>
      <dgm:t>
        <a:bodyPr/>
        <a:lstStyle/>
        <a:p>
          <a:r>
            <a:rPr lang="en-US"/>
            <a:t>Competitors: Online platforms like Coursera, Udemy, local training institutes.</a:t>
          </a:r>
        </a:p>
      </dgm:t>
    </dgm:pt>
    <dgm:pt modelId="{A1FF8AFE-B357-4331-BDB2-A454A199B6A3}" type="parTrans" cxnId="{D8A5E5DE-1767-4707-96C1-0FD9ECA32A04}">
      <dgm:prSet/>
      <dgm:spPr/>
      <dgm:t>
        <a:bodyPr/>
        <a:lstStyle/>
        <a:p>
          <a:endParaRPr lang="en-US"/>
        </a:p>
      </dgm:t>
    </dgm:pt>
    <dgm:pt modelId="{C4B82F9F-D99B-4F10-A7A4-76B044460C69}" type="sibTrans" cxnId="{D8A5E5DE-1767-4707-96C1-0FD9ECA32A04}">
      <dgm:prSet/>
      <dgm:spPr/>
      <dgm:t>
        <a:bodyPr/>
        <a:lstStyle/>
        <a:p>
          <a:endParaRPr lang="en-US"/>
        </a:p>
      </dgm:t>
    </dgm:pt>
    <dgm:pt modelId="{75270985-6756-450F-BB10-181637546B39}">
      <dgm:prSet/>
      <dgm:spPr/>
      <dgm:t>
        <a:bodyPr/>
        <a:lstStyle/>
        <a:p>
          <a:r>
            <a:rPr lang="en-US"/>
            <a:t>Our Advantage:</a:t>
          </a:r>
        </a:p>
      </dgm:t>
    </dgm:pt>
    <dgm:pt modelId="{CF20FD89-0647-4CE1-888D-9437CDAF45F5}" type="parTrans" cxnId="{438B518A-1525-41D5-949B-1C03F4CB02CA}">
      <dgm:prSet/>
      <dgm:spPr/>
      <dgm:t>
        <a:bodyPr/>
        <a:lstStyle/>
        <a:p>
          <a:endParaRPr lang="en-US"/>
        </a:p>
      </dgm:t>
    </dgm:pt>
    <dgm:pt modelId="{24E68290-F391-4409-A4F8-5BC7720C772B}" type="sibTrans" cxnId="{438B518A-1525-41D5-949B-1C03F4CB02CA}">
      <dgm:prSet/>
      <dgm:spPr/>
      <dgm:t>
        <a:bodyPr/>
        <a:lstStyle/>
        <a:p>
          <a:endParaRPr lang="en-US"/>
        </a:p>
      </dgm:t>
    </dgm:pt>
    <dgm:pt modelId="{186C643E-46D0-4109-8776-1FD5133FDE2F}">
      <dgm:prSet/>
      <dgm:spPr/>
      <dgm:t>
        <a:bodyPr/>
        <a:lstStyle/>
        <a:p>
          <a:r>
            <a:rPr lang="en-US"/>
            <a:t>Personalized and regularly updated courses.</a:t>
          </a:r>
        </a:p>
      </dgm:t>
    </dgm:pt>
    <dgm:pt modelId="{48192FF7-3A0B-4233-BEED-F4D8FBF2CFB1}" type="parTrans" cxnId="{BC295F69-302B-46DE-8203-A237ED0DFE07}">
      <dgm:prSet/>
      <dgm:spPr/>
      <dgm:t>
        <a:bodyPr/>
        <a:lstStyle/>
        <a:p>
          <a:endParaRPr lang="en-US"/>
        </a:p>
      </dgm:t>
    </dgm:pt>
    <dgm:pt modelId="{B075CA93-B48A-4F87-BEEB-C8C576944A85}" type="sibTrans" cxnId="{BC295F69-302B-46DE-8203-A237ED0DFE07}">
      <dgm:prSet/>
      <dgm:spPr/>
      <dgm:t>
        <a:bodyPr/>
        <a:lstStyle/>
        <a:p>
          <a:endParaRPr lang="en-US"/>
        </a:p>
      </dgm:t>
    </dgm:pt>
    <dgm:pt modelId="{4C30DE3F-FBF8-4FEC-9671-BAD649D1B336}">
      <dgm:prSet/>
      <dgm:spPr/>
      <dgm:t>
        <a:bodyPr/>
        <a:lstStyle/>
        <a:p>
          <a:r>
            <a:rPr lang="en-US"/>
            <a:t>Real-world job preparation and 100% job assistance.</a:t>
          </a:r>
        </a:p>
      </dgm:t>
    </dgm:pt>
    <dgm:pt modelId="{7E5355AF-9B65-4350-B3CA-CA5E5845183B}" type="parTrans" cxnId="{E81F68B7-31C8-412A-9F41-5DAFD09C43F1}">
      <dgm:prSet/>
      <dgm:spPr/>
      <dgm:t>
        <a:bodyPr/>
        <a:lstStyle/>
        <a:p>
          <a:endParaRPr lang="en-US"/>
        </a:p>
      </dgm:t>
    </dgm:pt>
    <dgm:pt modelId="{7C4582A3-7DF7-49CF-9CC1-AE0345D4DBFA}" type="sibTrans" cxnId="{E81F68B7-31C8-412A-9F41-5DAFD09C43F1}">
      <dgm:prSet/>
      <dgm:spPr/>
      <dgm:t>
        <a:bodyPr/>
        <a:lstStyle/>
        <a:p>
          <a:endParaRPr lang="en-US"/>
        </a:p>
      </dgm:t>
    </dgm:pt>
    <dgm:pt modelId="{3D43C060-B890-42D5-AEE4-7EF0088165FA}">
      <dgm:prSet/>
      <dgm:spPr/>
      <dgm:t>
        <a:bodyPr/>
        <a:lstStyle/>
        <a:p>
          <a:r>
            <a:rPr lang="en-US"/>
            <a:t>Custom website and application development.</a:t>
          </a:r>
        </a:p>
      </dgm:t>
    </dgm:pt>
    <dgm:pt modelId="{0CB0C027-C23B-43B1-B1F5-6E61045229E0}" type="parTrans" cxnId="{E9CD94F0-F605-4587-84A2-32992E56A4E9}">
      <dgm:prSet/>
      <dgm:spPr/>
      <dgm:t>
        <a:bodyPr/>
        <a:lstStyle/>
        <a:p>
          <a:endParaRPr lang="en-US"/>
        </a:p>
      </dgm:t>
    </dgm:pt>
    <dgm:pt modelId="{03C2ADA0-7E85-49D6-AD74-C21678AA4D80}" type="sibTrans" cxnId="{E9CD94F0-F605-4587-84A2-32992E56A4E9}">
      <dgm:prSet/>
      <dgm:spPr/>
      <dgm:t>
        <a:bodyPr/>
        <a:lstStyle/>
        <a:p>
          <a:endParaRPr lang="en-US"/>
        </a:p>
      </dgm:t>
    </dgm:pt>
    <dgm:pt modelId="{67F3A548-1BE3-4FC4-88E1-6ED2855DA0F4}">
      <dgm:prSet/>
      <dgm:spPr/>
      <dgm:t>
        <a:bodyPr/>
        <a:lstStyle/>
        <a:p>
          <a:r>
            <a:rPr lang="en-US"/>
            <a:t>High client satisfaction and successful placements.</a:t>
          </a:r>
        </a:p>
      </dgm:t>
    </dgm:pt>
    <dgm:pt modelId="{E914B5B7-0235-459E-8395-3947528B8BEA}" type="parTrans" cxnId="{DBE23311-AFC8-49EB-B28A-3E9176B2ADBA}">
      <dgm:prSet/>
      <dgm:spPr/>
      <dgm:t>
        <a:bodyPr/>
        <a:lstStyle/>
        <a:p>
          <a:endParaRPr lang="en-US"/>
        </a:p>
      </dgm:t>
    </dgm:pt>
    <dgm:pt modelId="{EBB600D8-2E95-4B5C-9A06-C866C8B59321}" type="sibTrans" cxnId="{DBE23311-AFC8-49EB-B28A-3E9176B2ADBA}">
      <dgm:prSet/>
      <dgm:spPr/>
      <dgm:t>
        <a:bodyPr/>
        <a:lstStyle/>
        <a:p>
          <a:endParaRPr lang="en-US"/>
        </a:p>
      </dgm:t>
    </dgm:pt>
    <dgm:pt modelId="{3AAE2E93-1A10-4F52-A57D-82CDDC64C29F}" type="pres">
      <dgm:prSet presAssocID="{C96F2A57-FBF3-48D1-97D5-7BD49C734BBD}" presName="Name0" presStyleCnt="0">
        <dgm:presLayoutVars>
          <dgm:dir/>
          <dgm:resizeHandles val="exact"/>
        </dgm:presLayoutVars>
      </dgm:prSet>
      <dgm:spPr/>
    </dgm:pt>
    <dgm:pt modelId="{A53B090D-F65C-4061-AE90-A0D8D659D27D}" type="pres">
      <dgm:prSet presAssocID="{8E1A3130-3FEE-4CF5-B610-356F0DAC02EA}" presName="node" presStyleLbl="node1" presStyleIdx="0" presStyleCnt="6">
        <dgm:presLayoutVars>
          <dgm:bulletEnabled val="1"/>
        </dgm:presLayoutVars>
      </dgm:prSet>
      <dgm:spPr/>
    </dgm:pt>
    <dgm:pt modelId="{FEA8118C-37FF-471E-8652-93630451DD96}" type="pres">
      <dgm:prSet presAssocID="{C4B82F9F-D99B-4F10-A7A4-76B044460C69}" presName="sibTrans" presStyleLbl="sibTrans1D1" presStyleIdx="0" presStyleCnt="5"/>
      <dgm:spPr/>
    </dgm:pt>
    <dgm:pt modelId="{A8F00AE3-BFAE-48EE-912E-40C584AB5010}" type="pres">
      <dgm:prSet presAssocID="{C4B82F9F-D99B-4F10-A7A4-76B044460C69}" presName="connectorText" presStyleLbl="sibTrans1D1" presStyleIdx="0" presStyleCnt="5"/>
      <dgm:spPr/>
    </dgm:pt>
    <dgm:pt modelId="{9B154997-4EED-47A0-A2E2-C8BDD74B7E3D}" type="pres">
      <dgm:prSet presAssocID="{75270985-6756-450F-BB10-181637546B39}" presName="node" presStyleLbl="node1" presStyleIdx="1" presStyleCnt="6">
        <dgm:presLayoutVars>
          <dgm:bulletEnabled val="1"/>
        </dgm:presLayoutVars>
      </dgm:prSet>
      <dgm:spPr/>
    </dgm:pt>
    <dgm:pt modelId="{7E5D4EBE-EB17-42C2-954F-CF7F1DE2A78E}" type="pres">
      <dgm:prSet presAssocID="{24E68290-F391-4409-A4F8-5BC7720C772B}" presName="sibTrans" presStyleLbl="sibTrans1D1" presStyleIdx="1" presStyleCnt="5"/>
      <dgm:spPr/>
    </dgm:pt>
    <dgm:pt modelId="{1502E158-3CE9-488A-A235-048CAC740B14}" type="pres">
      <dgm:prSet presAssocID="{24E68290-F391-4409-A4F8-5BC7720C772B}" presName="connectorText" presStyleLbl="sibTrans1D1" presStyleIdx="1" presStyleCnt="5"/>
      <dgm:spPr/>
    </dgm:pt>
    <dgm:pt modelId="{EC354907-EDCF-4C0B-8565-1A19ADAFDE14}" type="pres">
      <dgm:prSet presAssocID="{186C643E-46D0-4109-8776-1FD5133FDE2F}" presName="node" presStyleLbl="node1" presStyleIdx="2" presStyleCnt="6">
        <dgm:presLayoutVars>
          <dgm:bulletEnabled val="1"/>
        </dgm:presLayoutVars>
      </dgm:prSet>
      <dgm:spPr/>
    </dgm:pt>
    <dgm:pt modelId="{10E67237-8093-45A7-9EA1-50581A7025C1}" type="pres">
      <dgm:prSet presAssocID="{B075CA93-B48A-4F87-BEEB-C8C576944A85}" presName="sibTrans" presStyleLbl="sibTrans1D1" presStyleIdx="2" presStyleCnt="5"/>
      <dgm:spPr/>
    </dgm:pt>
    <dgm:pt modelId="{4A3096C0-BA03-44D6-86B9-D2AC6B6BB312}" type="pres">
      <dgm:prSet presAssocID="{B075CA93-B48A-4F87-BEEB-C8C576944A85}" presName="connectorText" presStyleLbl="sibTrans1D1" presStyleIdx="2" presStyleCnt="5"/>
      <dgm:spPr/>
    </dgm:pt>
    <dgm:pt modelId="{FF6DA022-D3C1-4EC4-B5B8-77440818A89C}" type="pres">
      <dgm:prSet presAssocID="{4C30DE3F-FBF8-4FEC-9671-BAD649D1B336}" presName="node" presStyleLbl="node1" presStyleIdx="3" presStyleCnt="6">
        <dgm:presLayoutVars>
          <dgm:bulletEnabled val="1"/>
        </dgm:presLayoutVars>
      </dgm:prSet>
      <dgm:spPr/>
    </dgm:pt>
    <dgm:pt modelId="{FF9E45AC-960C-4613-A290-73B88727CB0E}" type="pres">
      <dgm:prSet presAssocID="{7C4582A3-7DF7-49CF-9CC1-AE0345D4DBFA}" presName="sibTrans" presStyleLbl="sibTrans1D1" presStyleIdx="3" presStyleCnt="5"/>
      <dgm:spPr/>
    </dgm:pt>
    <dgm:pt modelId="{5B77ECB3-C09D-4FF8-B48B-254EE580E443}" type="pres">
      <dgm:prSet presAssocID="{7C4582A3-7DF7-49CF-9CC1-AE0345D4DBFA}" presName="connectorText" presStyleLbl="sibTrans1D1" presStyleIdx="3" presStyleCnt="5"/>
      <dgm:spPr/>
    </dgm:pt>
    <dgm:pt modelId="{CD20F33A-C105-48C1-A08F-3B607CE9A4CE}" type="pres">
      <dgm:prSet presAssocID="{3D43C060-B890-42D5-AEE4-7EF0088165FA}" presName="node" presStyleLbl="node1" presStyleIdx="4" presStyleCnt="6">
        <dgm:presLayoutVars>
          <dgm:bulletEnabled val="1"/>
        </dgm:presLayoutVars>
      </dgm:prSet>
      <dgm:spPr/>
    </dgm:pt>
    <dgm:pt modelId="{24D9CCFA-EAB7-4D02-8FFF-B480316EA3F1}" type="pres">
      <dgm:prSet presAssocID="{03C2ADA0-7E85-49D6-AD74-C21678AA4D80}" presName="sibTrans" presStyleLbl="sibTrans1D1" presStyleIdx="4" presStyleCnt="5"/>
      <dgm:spPr/>
    </dgm:pt>
    <dgm:pt modelId="{43C45770-29CB-46F2-8275-9F205379E815}" type="pres">
      <dgm:prSet presAssocID="{03C2ADA0-7E85-49D6-AD74-C21678AA4D80}" presName="connectorText" presStyleLbl="sibTrans1D1" presStyleIdx="4" presStyleCnt="5"/>
      <dgm:spPr/>
    </dgm:pt>
    <dgm:pt modelId="{24C33CC1-BF3F-4F23-8363-D502A19C01C0}" type="pres">
      <dgm:prSet presAssocID="{67F3A548-1BE3-4FC4-88E1-6ED2855DA0F4}" presName="node" presStyleLbl="node1" presStyleIdx="5" presStyleCnt="6">
        <dgm:presLayoutVars>
          <dgm:bulletEnabled val="1"/>
        </dgm:presLayoutVars>
      </dgm:prSet>
      <dgm:spPr/>
    </dgm:pt>
  </dgm:ptLst>
  <dgm:cxnLst>
    <dgm:cxn modelId="{DEC7A709-3943-43D9-866D-DAB58807A4ED}" type="presOf" srcId="{3D43C060-B890-42D5-AEE4-7EF0088165FA}" destId="{CD20F33A-C105-48C1-A08F-3B607CE9A4CE}" srcOrd="0" destOrd="0" presId="urn:microsoft.com/office/officeart/2016/7/layout/RepeatingBendingProcessNew"/>
    <dgm:cxn modelId="{DBE23311-AFC8-49EB-B28A-3E9176B2ADBA}" srcId="{C96F2A57-FBF3-48D1-97D5-7BD49C734BBD}" destId="{67F3A548-1BE3-4FC4-88E1-6ED2855DA0F4}" srcOrd="5" destOrd="0" parTransId="{E914B5B7-0235-459E-8395-3947528B8BEA}" sibTransId="{EBB600D8-2E95-4B5C-9A06-C866C8B59321}"/>
    <dgm:cxn modelId="{1C7AE42A-D5E4-4748-BBF7-961229261B59}" type="presOf" srcId="{03C2ADA0-7E85-49D6-AD74-C21678AA4D80}" destId="{24D9CCFA-EAB7-4D02-8FFF-B480316EA3F1}" srcOrd="0" destOrd="0" presId="urn:microsoft.com/office/officeart/2016/7/layout/RepeatingBendingProcessNew"/>
    <dgm:cxn modelId="{22342F33-4B40-42B2-8C7E-21233BA662EC}" type="presOf" srcId="{7C4582A3-7DF7-49CF-9CC1-AE0345D4DBFA}" destId="{FF9E45AC-960C-4613-A290-73B88727CB0E}" srcOrd="0" destOrd="0" presId="urn:microsoft.com/office/officeart/2016/7/layout/RepeatingBendingProcessNew"/>
    <dgm:cxn modelId="{83214033-8483-4595-BD13-3C6E8B91D440}" type="presOf" srcId="{186C643E-46D0-4109-8776-1FD5133FDE2F}" destId="{EC354907-EDCF-4C0B-8565-1A19ADAFDE14}" srcOrd="0" destOrd="0" presId="urn:microsoft.com/office/officeart/2016/7/layout/RepeatingBendingProcessNew"/>
    <dgm:cxn modelId="{C7616660-D771-4436-B21B-F69C40C36203}" type="presOf" srcId="{B075CA93-B48A-4F87-BEEB-C8C576944A85}" destId="{4A3096C0-BA03-44D6-86B9-D2AC6B6BB312}" srcOrd="1" destOrd="0" presId="urn:microsoft.com/office/officeart/2016/7/layout/RepeatingBendingProcessNew"/>
    <dgm:cxn modelId="{8F917468-D635-4C89-B0B1-0CF40C6A2160}" type="presOf" srcId="{C96F2A57-FBF3-48D1-97D5-7BD49C734BBD}" destId="{3AAE2E93-1A10-4F52-A57D-82CDDC64C29F}" srcOrd="0" destOrd="0" presId="urn:microsoft.com/office/officeart/2016/7/layout/RepeatingBendingProcessNew"/>
    <dgm:cxn modelId="{BC295F69-302B-46DE-8203-A237ED0DFE07}" srcId="{C96F2A57-FBF3-48D1-97D5-7BD49C734BBD}" destId="{186C643E-46D0-4109-8776-1FD5133FDE2F}" srcOrd="2" destOrd="0" parTransId="{48192FF7-3A0B-4233-BEED-F4D8FBF2CFB1}" sibTransId="{B075CA93-B48A-4F87-BEEB-C8C576944A85}"/>
    <dgm:cxn modelId="{2AF3BB70-8ED9-4550-BF15-0F78BCC9680A}" type="presOf" srcId="{7C4582A3-7DF7-49CF-9CC1-AE0345D4DBFA}" destId="{5B77ECB3-C09D-4FF8-B48B-254EE580E443}" srcOrd="1" destOrd="0" presId="urn:microsoft.com/office/officeart/2016/7/layout/RepeatingBendingProcessNew"/>
    <dgm:cxn modelId="{438B518A-1525-41D5-949B-1C03F4CB02CA}" srcId="{C96F2A57-FBF3-48D1-97D5-7BD49C734BBD}" destId="{75270985-6756-450F-BB10-181637546B39}" srcOrd="1" destOrd="0" parTransId="{CF20FD89-0647-4CE1-888D-9437CDAF45F5}" sibTransId="{24E68290-F391-4409-A4F8-5BC7720C772B}"/>
    <dgm:cxn modelId="{F96BBFAA-B89C-44B3-BAE8-BBF78300D313}" type="presOf" srcId="{4C30DE3F-FBF8-4FEC-9671-BAD649D1B336}" destId="{FF6DA022-D3C1-4EC4-B5B8-77440818A89C}" srcOrd="0" destOrd="0" presId="urn:microsoft.com/office/officeart/2016/7/layout/RepeatingBendingProcessNew"/>
    <dgm:cxn modelId="{355ACBAC-61D4-4E0A-ABC1-7A2D83A5E18F}" type="presOf" srcId="{75270985-6756-450F-BB10-181637546B39}" destId="{9B154997-4EED-47A0-A2E2-C8BDD74B7E3D}" srcOrd="0" destOrd="0" presId="urn:microsoft.com/office/officeart/2016/7/layout/RepeatingBendingProcessNew"/>
    <dgm:cxn modelId="{1A6566B4-D56E-4E50-9655-860E8C1C42BE}" type="presOf" srcId="{67F3A548-1BE3-4FC4-88E1-6ED2855DA0F4}" destId="{24C33CC1-BF3F-4F23-8363-D502A19C01C0}" srcOrd="0" destOrd="0" presId="urn:microsoft.com/office/officeart/2016/7/layout/RepeatingBendingProcessNew"/>
    <dgm:cxn modelId="{249559B4-181E-4263-A8A2-1146A5F66694}" type="presOf" srcId="{C4B82F9F-D99B-4F10-A7A4-76B044460C69}" destId="{FEA8118C-37FF-471E-8652-93630451DD96}" srcOrd="0" destOrd="0" presId="urn:microsoft.com/office/officeart/2016/7/layout/RepeatingBendingProcessNew"/>
    <dgm:cxn modelId="{E81F68B7-31C8-412A-9F41-5DAFD09C43F1}" srcId="{C96F2A57-FBF3-48D1-97D5-7BD49C734BBD}" destId="{4C30DE3F-FBF8-4FEC-9671-BAD649D1B336}" srcOrd="3" destOrd="0" parTransId="{7E5355AF-9B65-4350-B3CA-CA5E5845183B}" sibTransId="{7C4582A3-7DF7-49CF-9CC1-AE0345D4DBFA}"/>
    <dgm:cxn modelId="{FA7FDCC6-89B6-436C-8463-345B3AD93E1D}" type="presOf" srcId="{24E68290-F391-4409-A4F8-5BC7720C772B}" destId="{1502E158-3CE9-488A-A235-048CAC740B14}" srcOrd="1" destOrd="0" presId="urn:microsoft.com/office/officeart/2016/7/layout/RepeatingBendingProcessNew"/>
    <dgm:cxn modelId="{260100CB-F0B1-42A1-82D7-5A8A0F6F1757}" type="presOf" srcId="{C4B82F9F-D99B-4F10-A7A4-76B044460C69}" destId="{A8F00AE3-BFAE-48EE-912E-40C584AB5010}" srcOrd="1" destOrd="0" presId="urn:microsoft.com/office/officeart/2016/7/layout/RepeatingBendingProcessNew"/>
    <dgm:cxn modelId="{D8A5E5DE-1767-4707-96C1-0FD9ECA32A04}" srcId="{C96F2A57-FBF3-48D1-97D5-7BD49C734BBD}" destId="{8E1A3130-3FEE-4CF5-B610-356F0DAC02EA}" srcOrd="0" destOrd="0" parTransId="{A1FF8AFE-B357-4331-BDB2-A454A199B6A3}" sibTransId="{C4B82F9F-D99B-4F10-A7A4-76B044460C69}"/>
    <dgm:cxn modelId="{A9C570E6-F314-4836-863F-A224CC84336A}" type="presOf" srcId="{B075CA93-B48A-4F87-BEEB-C8C576944A85}" destId="{10E67237-8093-45A7-9EA1-50581A7025C1}" srcOrd="0" destOrd="0" presId="urn:microsoft.com/office/officeart/2016/7/layout/RepeatingBendingProcessNew"/>
    <dgm:cxn modelId="{0093BBEE-6B2F-40C9-92F7-AD6D19625AE7}" type="presOf" srcId="{8E1A3130-3FEE-4CF5-B610-356F0DAC02EA}" destId="{A53B090D-F65C-4061-AE90-A0D8D659D27D}" srcOrd="0" destOrd="0" presId="urn:microsoft.com/office/officeart/2016/7/layout/RepeatingBendingProcessNew"/>
    <dgm:cxn modelId="{E9CD94F0-F605-4587-84A2-32992E56A4E9}" srcId="{C96F2A57-FBF3-48D1-97D5-7BD49C734BBD}" destId="{3D43C060-B890-42D5-AEE4-7EF0088165FA}" srcOrd="4" destOrd="0" parTransId="{0CB0C027-C23B-43B1-B1F5-6E61045229E0}" sibTransId="{03C2ADA0-7E85-49D6-AD74-C21678AA4D80}"/>
    <dgm:cxn modelId="{2CB876F1-524E-48F4-926C-AA419F974AEA}" type="presOf" srcId="{24E68290-F391-4409-A4F8-5BC7720C772B}" destId="{7E5D4EBE-EB17-42C2-954F-CF7F1DE2A78E}" srcOrd="0" destOrd="0" presId="urn:microsoft.com/office/officeart/2016/7/layout/RepeatingBendingProcessNew"/>
    <dgm:cxn modelId="{D52E5EF6-1445-4A91-B5B4-7FF111CA9706}" type="presOf" srcId="{03C2ADA0-7E85-49D6-AD74-C21678AA4D80}" destId="{43C45770-29CB-46F2-8275-9F205379E815}" srcOrd="1" destOrd="0" presId="urn:microsoft.com/office/officeart/2016/7/layout/RepeatingBendingProcessNew"/>
    <dgm:cxn modelId="{3153A617-B9FE-4242-A5C3-9CAD06072FA7}" type="presParOf" srcId="{3AAE2E93-1A10-4F52-A57D-82CDDC64C29F}" destId="{A53B090D-F65C-4061-AE90-A0D8D659D27D}" srcOrd="0" destOrd="0" presId="urn:microsoft.com/office/officeart/2016/7/layout/RepeatingBendingProcessNew"/>
    <dgm:cxn modelId="{49ECF1B5-284F-4853-A350-13A69DD0B413}" type="presParOf" srcId="{3AAE2E93-1A10-4F52-A57D-82CDDC64C29F}" destId="{FEA8118C-37FF-471E-8652-93630451DD96}" srcOrd="1" destOrd="0" presId="urn:microsoft.com/office/officeart/2016/7/layout/RepeatingBendingProcessNew"/>
    <dgm:cxn modelId="{E781E113-91C6-474B-A829-8B0B5E174739}" type="presParOf" srcId="{FEA8118C-37FF-471E-8652-93630451DD96}" destId="{A8F00AE3-BFAE-48EE-912E-40C584AB5010}" srcOrd="0" destOrd="0" presId="urn:microsoft.com/office/officeart/2016/7/layout/RepeatingBendingProcessNew"/>
    <dgm:cxn modelId="{C8A44E5A-6866-499C-9F43-667BCCADB453}" type="presParOf" srcId="{3AAE2E93-1A10-4F52-A57D-82CDDC64C29F}" destId="{9B154997-4EED-47A0-A2E2-C8BDD74B7E3D}" srcOrd="2" destOrd="0" presId="urn:microsoft.com/office/officeart/2016/7/layout/RepeatingBendingProcessNew"/>
    <dgm:cxn modelId="{F5FD395A-D14B-46E4-9F26-B0CE50142DF1}" type="presParOf" srcId="{3AAE2E93-1A10-4F52-A57D-82CDDC64C29F}" destId="{7E5D4EBE-EB17-42C2-954F-CF7F1DE2A78E}" srcOrd="3" destOrd="0" presId="urn:microsoft.com/office/officeart/2016/7/layout/RepeatingBendingProcessNew"/>
    <dgm:cxn modelId="{B1E96F07-9066-489B-B4FE-EBFD16A6E88B}" type="presParOf" srcId="{7E5D4EBE-EB17-42C2-954F-CF7F1DE2A78E}" destId="{1502E158-3CE9-488A-A235-048CAC740B14}" srcOrd="0" destOrd="0" presId="urn:microsoft.com/office/officeart/2016/7/layout/RepeatingBendingProcessNew"/>
    <dgm:cxn modelId="{6319E467-0064-4694-9900-1E61358B1C5B}" type="presParOf" srcId="{3AAE2E93-1A10-4F52-A57D-82CDDC64C29F}" destId="{EC354907-EDCF-4C0B-8565-1A19ADAFDE14}" srcOrd="4" destOrd="0" presId="urn:microsoft.com/office/officeart/2016/7/layout/RepeatingBendingProcessNew"/>
    <dgm:cxn modelId="{39112524-2450-4F9D-B3F7-D13C1AD21D5B}" type="presParOf" srcId="{3AAE2E93-1A10-4F52-A57D-82CDDC64C29F}" destId="{10E67237-8093-45A7-9EA1-50581A7025C1}" srcOrd="5" destOrd="0" presId="urn:microsoft.com/office/officeart/2016/7/layout/RepeatingBendingProcessNew"/>
    <dgm:cxn modelId="{04004050-9C19-4526-A2DD-3807CB7D4E74}" type="presParOf" srcId="{10E67237-8093-45A7-9EA1-50581A7025C1}" destId="{4A3096C0-BA03-44D6-86B9-D2AC6B6BB312}" srcOrd="0" destOrd="0" presId="urn:microsoft.com/office/officeart/2016/7/layout/RepeatingBendingProcessNew"/>
    <dgm:cxn modelId="{A3BCEFB1-9A95-471B-A750-BDCCCB37CF2F}" type="presParOf" srcId="{3AAE2E93-1A10-4F52-A57D-82CDDC64C29F}" destId="{FF6DA022-D3C1-4EC4-B5B8-77440818A89C}" srcOrd="6" destOrd="0" presId="urn:microsoft.com/office/officeart/2016/7/layout/RepeatingBendingProcessNew"/>
    <dgm:cxn modelId="{A962FA24-DD22-4B9B-B0B7-172C6D36BC44}" type="presParOf" srcId="{3AAE2E93-1A10-4F52-A57D-82CDDC64C29F}" destId="{FF9E45AC-960C-4613-A290-73B88727CB0E}" srcOrd="7" destOrd="0" presId="urn:microsoft.com/office/officeart/2016/7/layout/RepeatingBendingProcessNew"/>
    <dgm:cxn modelId="{46DE1EC0-97BB-420F-834B-0F714E6D6D51}" type="presParOf" srcId="{FF9E45AC-960C-4613-A290-73B88727CB0E}" destId="{5B77ECB3-C09D-4FF8-B48B-254EE580E443}" srcOrd="0" destOrd="0" presId="urn:microsoft.com/office/officeart/2016/7/layout/RepeatingBendingProcessNew"/>
    <dgm:cxn modelId="{E9AA77D1-1F1A-4BF5-8312-14DAB9A8C11D}" type="presParOf" srcId="{3AAE2E93-1A10-4F52-A57D-82CDDC64C29F}" destId="{CD20F33A-C105-48C1-A08F-3B607CE9A4CE}" srcOrd="8" destOrd="0" presId="urn:microsoft.com/office/officeart/2016/7/layout/RepeatingBendingProcessNew"/>
    <dgm:cxn modelId="{AD3C4D59-68E6-4DA4-895F-8DBBF35A6EF2}" type="presParOf" srcId="{3AAE2E93-1A10-4F52-A57D-82CDDC64C29F}" destId="{24D9CCFA-EAB7-4D02-8FFF-B480316EA3F1}" srcOrd="9" destOrd="0" presId="urn:microsoft.com/office/officeart/2016/7/layout/RepeatingBendingProcessNew"/>
    <dgm:cxn modelId="{1BB734D0-0276-43BB-907D-85F8476AB640}" type="presParOf" srcId="{24D9CCFA-EAB7-4D02-8FFF-B480316EA3F1}" destId="{43C45770-29CB-46F2-8275-9F205379E815}" srcOrd="0" destOrd="0" presId="urn:microsoft.com/office/officeart/2016/7/layout/RepeatingBendingProcessNew"/>
    <dgm:cxn modelId="{42D44007-5B3F-467F-B5F7-483232BA758D}" type="presParOf" srcId="{3AAE2E93-1A10-4F52-A57D-82CDDC64C29F}" destId="{24C33CC1-BF3F-4F23-8363-D502A19C01C0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6ADE6BF-A1F2-4873-982A-D7442F2FCD1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ACA80A1-6077-4EDD-930B-C24D8201D155}">
      <dgm:prSet/>
      <dgm:spPr/>
      <dgm:t>
        <a:bodyPr/>
        <a:lstStyle/>
        <a:p>
          <a:r>
            <a:rPr lang="en-US"/>
            <a:t>Current Year (2024):</a:t>
          </a:r>
        </a:p>
      </dgm:t>
    </dgm:pt>
    <dgm:pt modelId="{7525F831-207B-403B-A56D-AAFE6F7E0016}" type="parTrans" cxnId="{A21CA957-F603-45BD-9088-AD68D09DE991}">
      <dgm:prSet/>
      <dgm:spPr/>
      <dgm:t>
        <a:bodyPr/>
        <a:lstStyle/>
        <a:p>
          <a:endParaRPr lang="en-US"/>
        </a:p>
      </dgm:t>
    </dgm:pt>
    <dgm:pt modelId="{138D65F7-115A-4E26-856A-CD1D7B7028AF}" type="sibTrans" cxnId="{A21CA957-F603-45BD-9088-AD68D09DE991}">
      <dgm:prSet/>
      <dgm:spPr/>
      <dgm:t>
        <a:bodyPr/>
        <a:lstStyle/>
        <a:p>
          <a:endParaRPr lang="en-US"/>
        </a:p>
      </dgm:t>
    </dgm:pt>
    <dgm:pt modelId="{B69F32D2-8137-4752-AA42-C220E185A02E}">
      <dgm:prSet/>
      <dgm:spPr/>
      <dgm:t>
        <a:bodyPr/>
        <a:lstStyle/>
        <a:p>
          <a:r>
            <a:rPr lang="en-US"/>
            <a:t>Revenue: ₹2,500,000</a:t>
          </a:r>
        </a:p>
      </dgm:t>
    </dgm:pt>
    <dgm:pt modelId="{A372563A-DB6D-4E80-8B57-AC3043ADB8B0}" type="parTrans" cxnId="{112FFC81-1EA8-4048-8893-43FA61A2783D}">
      <dgm:prSet/>
      <dgm:spPr/>
      <dgm:t>
        <a:bodyPr/>
        <a:lstStyle/>
        <a:p>
          <a:endParaRPr lang="en-US"/>
        </a:p>
      </dgm:t>
    </dgm:pt>
    <dgm:pt modelId="{29659A42-20C4-4074-B926-81BF1DBCA880}" type="sibTrans" cxnId="{112FFC81-1EA8-4048-8893-43FA61A2783D}">
      <dgm:prSet/>
      <dgm:spPr/>
      <dgm:t>
        <a:bodyPr/>
        <a:lstStyle/>
        <a:p>
          <a:endParaRPr lang="en-US"/>
        </a:p>
      </dgm:t>
    </dgm:pt>
    <dgm:pt modelId="{20F5F655-5CD4-4730-9FC7-8317DA363F3F}">
      <dgm:prSet/>
      <dgm:spPr/>
      <dgm:t>
        <a:bodyPr/>
        <a:lstStyle/>
        <a:p>
          <a:r>
            <a:rPr lang="en-US"/>
            <a:t>CAPEX: ₹200,000 (Computers, software)</a:t>
          </a:r>
        </a:p>
      </dgm:t>
    </dgm:pt>
    <dgm:pt modelId="{BDDE24D5-2C85-4948-9A41-F28E1EF822F5}" type="parTrans" cxnId="{2FF3F06A-7853-4DD9-B3B3-0816D8384CCB}">
      <dgm:prSet/>
      <dgm:spPr/>
      <dgm:t>
        <a:bodyPr/>
        <a:lstStyle/>
        <a:p>
          <a:endParaRPr lang="en-US"/>
        </a:p>
      </dgm:t>
    </dgm:pt>
    <dgm:pt modelId="{49720A83-724F-4C1C-9936-0E7D8A67306C}" type="sibTrans" cxnId="{2FF3F06A-7853-4DD9-B3B3-0816D8384CCB}">
      <dgm:prSet/>
      <dgm:spPr/>
      <dgm:t>
        <a:bodyPr/>
        <a:lstStyle/>
        <a:p>
          <a:endParaRPr lang="en-US"/>
        </a:p>
      </dgm:t>
    </dgm:pt>
    <dgm:pt modelId="{E79BA371-85D6-4986-810E-81DA7ECC96D1}">
      <dgm:prSet/>
      <dgm:spPr/>
      <dgm:t>
        <a:bodyPr/>
        <a:lstStyle/>
        <a:p>
          <a:r>
            <a:rPr lang="en-US"/>
            <a:t>OPEX: ₹400,000 (Salaries, marketing, utilities)</a:t>
          </a:r>
        </a:p>
      </dgm:t>
    </dgm:pt>
    <dgm:pt modelId="{A25AECA9-6DE9-43DC-91DC-D844107C9E1C}" type="parTrans" cxnId="{EA7F9654-C1B7-4642-832E-653AB07AC496}">
      <dgm:prSet/>
      <dgm:spPr/>
      <dgm:t>
        <a:bodyPr/>
        <a:lstStyle/>
        <a:p>
          <a:endParaRPr lang="en-US"/>
        </a:p>
      </dgm:t>
    </dgm:pt>
    <dgm:pt modelId="{8B64795A-986F-462A-A18B-4E1417A0AF09}" type="sibTrans" cxnId="{EA7F9654-C1B7-4642-832E-653AB07AC496}">
      <dgm:prSet/>
      <dgm:spPr/>
      <dgm:t>
        <a:bodyPr/>
        <a:lstStyle/>
        <a:p>
          <a:endParaRPr lang="en-US"/>
        </a:p>
      </dgm:t>
    </dgm:pt>
    <dgm:pt modelId="{A81CAF40-EC5B-49AE-B021-E887E810985B}">
      <dgm:prSet/>
      <dgm:spPr/>
      <dgm:t>
        <a:bodyPr/>
        <a:lstStyle/>
        <a:p>
          <a:r>
            <a:rPr lang="en-US"/>
            <a:t>Year 1 (2025):</a:t>
          </a:r>
        </a:p>
      </dgm:t>
    </dgm:pt>
    <dgm:pt modelId="{3BC9D5FD-7496-4954-BB4A-6AD73E5B665A}" type="parTrans" cxnId="{858B7134-94D5-4FD5-A537-96BB0A529D4A}">
      <dgm:prSet/>
      <dgm:spPr/>
      <dgm:t>
        <a:bodyPr/>
        <a:lstStyle/>
        <a:p>
          <a:endParaRPr lang="en-US"/>
        </a:p>
      </dgm:t>
    </dgm:pt>
    <dgm:pt modelId="{64CF5EFD-E227-4099-A58B-34A7B0473C61}" type="sibTrans" cxnId="{858B7134-94D5-4FD5-A537-96BB0A529D4A}">
      <dgm:prSet/>
      <dgm:spPr/>
      <dgm:t>
        <a:bodyPr/>
        <a:lstStyle/>
        <a:p>
          <a:endParaRPr lang="en-US"/>
        </a:p>
      </dgm:t>
    </dgm:pt>
    <dgm:pt modelId="{E7FAB7E9-597D-4F5F-9DE9-42F6DC4E0A81}">
      <dgm:prSet/>
      <dgm:spPr/>
      <dgm:t>
        <a:bodyPr/>
        <a:lstStyle/>
        <a:p>
          <a:r>
            <a:rPr lang="en-US"/>
            <a:t>Revenue: ₹4,000,000</a:t>
          </a:r>
        </a:p>
      </dgm:t>
    </dgm:pt>
    <dgm:pt modelId="{C130783E-CDF0-49AC-9556-4AA99690122A}" type="parTrans" cxnId="{9A69158C-B2EE-4E9E-A987-2827E5418A09}">
      <dgm:prSet/>
      <dgm:spPr/>
      <dgm:t>
        <a:bodyPr/>
        <a:lstStyle/>
        <a:p>
          <a:endParaRPr lang="en-US"/>
        </a:p>
      </dgm:t>
    </dgm:pt>
    <dgm:pt modelId="{B3688B4A-DDFA-4651-87EC-670525D46592}" type="sibTrans" cxnId="{9A69158C-B2EE-4E9E-A987-2827E5418A09}">
      <dgm:prSet/>
      <dgm:spPr/>
      <dgm:t>
        <a:bodyPr/>
        <a:lstStyle/>
        <a:p>
          <a:endParaRPr lang="en-US"/>
        </a:p>
      </dgm:t>
    </dgm:pt>
    <dgm:pt modelId="{937B9EA3-4CEB-4041-A5AB-0AC205A1CDCC}">
      <dgm:prSet/>
      <dgm:spPr/>
      <dgm:t>
        <a:bodyPr/>
        <a:lstStyle/>
        <a:p>
          <a:r>
            <a:rPr lang="en-US"/>
            <a:t>CAPEX: ₹300,000</a:t>
          </a:r>
        </a:p>
      </dgm:t>
    </dgm:pt>
    <dgm:pt modelId="{FE6E7D01-AAD8-4DEC-85BA-6BFAFD935D68}" type="parTrans" cxnId="{8C9B2CAF-9AB1-425A-9E26-9E2BFD45DE8D}">
      <dgm:prSet/>
      <dgm:spPr/>
      <dgm:t>
        <a:bodyPr/>
        <a:lstStyle/>
        <a:p>
          <a:endParaRPr lang="en-US"/>
        </a:p>
      </dgm:t>
    </dgm:pt>
    <dgm:pt modelId="{0FC75465-98AB-49A9-8018-ACCEB05C8468}" type="sibTrans" cxnId="{8C9B2CAF-9AB1-425A-9E26-9E2BFD45DE8D}">
      <dgm:prSet/>
      <dgm:spPr/>
      <dgm:t>
        <a:bodyPr/>
        <a:lstStyle/>
        <a:p>
          <a:endParaRPr lang="en-US"/>
        </a:p>
      </dgm:t>
    </dgm:pt>
    <dgm:pt modelId="{942B2327-55E7-48A7-A33C-A6AC17243C55}">
      <dgm:prSet/>
      <dgm:spPr/>
      <dgm:t>
        <a:bodyPr/>
        <a:lstStyle/>
        <a:p>
          <a:r>
            <a:rPr lang="en-US"/>
            <a:t>OPEX: ₹600,000</a:t>
          </a:r>
        </a:p>
      </dgm:t>
    </dgm:pt>
    <dgm:pt modelId="{1B7CA3D1-C709-4E6D-8A15-1D9A731C6A0B}" type="parTrans" cxnId="{8DEEA350-4A96-4B09-BB67-D48C4EE6F3E3}">
      <dgm:prSet/>
      <dgm:spPr/>
      <dgm:t>
        <a:bodyPr/>
        <a:lstStyle/>
        <a:p>
          <a:endParaRPr lang="en-US"/>
        </a:p>
      </dgm:t>
    </dgm:pt>
    <dgm:pt modelId="{2019B7D3-EDBF-42BE-A5B4-F99AEC9B18F3}" type="sibTrans" cxnId="{8DEEA350-4A96-4B09-BB67-D48C4EE6F3E3}">
      <dgm:prSet/>
      <dgm:spPr/>
      <dgm:t>
        <a:bodyPr/>
        <a:lstStyle/>
        <a:p>
          <a:endParaRPr lang="en-US"/>
        </a:p>
      </dgm:t>
    </dgm:pt>
    <dgm:pt modelId="{868DF781-7322-420A-9AB7-A663E012A87E}">
      <dgm:prSet/>
      <dgm:spPr/>
      <dgm:t>
        <a:bodyPr/>
        <a:lstStyle/>
        <a:p>
          <a:r>
            <a:rPr lang="en-US"/>
            <a:t>Year 2 (2026):</a:t>
          </a:r>
        </a:p>
      </dgm:t>
    </dgm:pt>
    <dgm:pt modelId="{83A4CA1F-FFF3-410F-9969-7B4B7C282424}" type="parTrans" cxnId="{31139B07-874B-4EED-B8A9-B03D92EE3854}">
      <dgm:prSet/>
      <dgm:spPr/>
      <dgm:t>
        <a:bodyPr/>
        <a:lstStyle/>
        <a:p>
          <a:endParaRPr lang="en-US"/>
        </a:p>
      </dgm:t>
    </dgm:pt>
    <dgm:pt modelId="{BE86B543-80EB-4268-95F4-CF943DE84CF9}" type="sibTrans" cxnId="{31139B07-874B-4EED-B8A9-B03D92EE3854}">
      <dgm:prSet/>
      <dgm:spPr/>
      <dgm:t>
        <a:bodyPr/>
        <a:lstStyle/>
        <a:p>
          <a:endParaRPr lang="en-US"/>
        </a:p>
      </dgm:t>
    </dgm:pt>
    <dgm:pt modelId="{9B83997D-C88C-48EE-AC72-9A71B119C1D2}">
      <dgm:prSet/>
      <dgm:spPr/>
      <dgm:t>
        <a:bodyPr/>
        <a:lstStyle/>
        <a:p>
          <a:r>
            <a:rPr lang="en-US"/>
            <a:t>Revenue: ₹6,000,000</a:t>
          </a:r>
        </a:p>
      </dgm:t>
    </dgm:pt>
    <dgm:pt modelId="{BF7C0CFE-4D54-431D-8121-D3A65CE56F24}" type="parTrans" cxnId="{92953487-E6DC-486F-BD8D-4E19BD449A42}">
      <dgm:prSet/>
      <dgm:spPr/>
      <dgm:t>
        <a:bodyPr/>
        <a:lstStyle/>
        <a:p>
          <a:endParaRPr lang="en-US"/>
        </a:p>
      </dgm:t>
    </dgm:pt>
    <dgm:pt modelId="{DDF7C23A-BFD7-49E0-A9B5-5E6D4B98C15D}" type="sibTrans" cxnId="{92953487-E6DC-486F-BD8D-4E19BD449A42}">
      <dgm:prSet/>
      <dgm:spPr/>
      <dgm:t>
        <a:bodyPr/>
        <a:lstStyle/>
        <a:p>
          <a:endParaRPr lang="en-US"/>
        </a:p>
      </dgm:t>
    </dgm:pt>
    <dgm:pt modelId="{582AC275-EE64-49E5-B21B-BBBFB420F069}">
      <dgm:prSet/>
      <dgm:spPr/>
      <dgm:t>
        <a:bodyPr/>
        <a:lstStyle/>
        <a:p>
          <a:r>
            <a:rPr lang="en-US"/>
            <a:t>CAPEX: ₹400,000</a:t>
          </a:r>
        </a:p>
      </dgm:t>
    </dgm:pt>
    <dgm:pt modelId="{F911C3CD-38A5-43F2-B2D8-4A14E7516361}" type="parTrans" cxnId="{B218A23E-2640-4855-B90A-E72D9A7074DD}">
      <dgm:prSet/>
      <dgm:spPr/>
      <dgm:t>
        <a:bodyPr/>
        <a:lstStyle/>
        <a:p>
          <a:endParaRPr lang="en-US"/>
        </a:p>
      </dgm:t>
    </dgm:pt>
    <dgm:pt modelId="{36099B64-2798-4390-8A2A-565F117077D2}" type="sibTrans" cxnId="{B218A23E-2640-4855-B90A-E72D9A7074DD}">
      <dgm:prSet/>
      <dgm:spPr/>
      <dgm:t>
        <a:bodyPr/>
        <a:lstStyle/>
        <a:p>
          <a:endParaRPr lang="en-US"/>
        </a:p>
      </dgm:t>
    </dgm:pt>
    <dgm:pt modelId="{EB01C315-0555-471F-8F0A-B086F057E89B}">
      <dgm:prSet/>
      <dgm:spPr/>
      <dgm:t>
        <a:bodyPr/>
        <a:lstStyle/>
        <a:p>
          <a:r>
            <a:rPr lang="en-US"/>
            <a:t>OPEX: ₹800,000</a:t>
          </a:r>
        </a:p>
      </dgm:t>
    </dgm:pt>
    <dgm:pt modelId="{8EAB57CE-D97B-485D-94A8-EC2D94098E09}" type="parTrans" cxnId="{D9A4E324-263F-40D0-A1BD-87D5A497514C}">
      <dgm:prSet/>
      <dgm:spPr/>
      <dgm:t>
        <a:bodyPr/>
        <a:lstStyle/>
        <a:p>
          <a:endParaRPr lang="en-US"/>
        </a:p>
      </dgm:t>
    </dgm:pt>
    <dgm:pt modelId="{6CDC1961-8219-4016-B970-F89CA598C823}" type="sibTrans" cxnId="{D9A4E324-263F-40D0-A1BD-87D5A497514C}">
      <dgm:prSet/>
      <dgm:spPr/>
      <dgm:t>
        <a:bodyPr/>
        <a:lstStyle/>
        <a:p>
          <a:endParaRPr lang="en-US"/>
        </a:p>
      </dgm:t>
    </dgm:pt>
    <dgm:pt modelId="{380A95C1-7FA7-4AAB-9001-F60E51876854}">
      <dgm:prSet/>
      <dgm:spPr/>
      <dgm:t>
        <a:bodyPr/>
        <a:lstStyle/>
        <a:p>
          <a:r>
            <a:rPr lang="en-US"/>
            <a:t>Year 3 (2027):</a:t>
          </a:r>
        </a:p>
      </dgm:t>
    </dgm:pt>
    <dgm:pt modelId="{986E427E-A68E-4F62-934D-9ECB571F519A}" type="parTrans" cxnId="{C4AE0D0E-F557-46EA-8EB5-CFB297483199}">
      <dgm:prSet/>
      <dgm:spPr/>
      <dgm:t>
        <a:bodyPr/>
        <a:lstStyle/>
        <a:p>
          <a:endParaRPr lang="en-US"/>
        </a:p>
      </dgm:t>
    </dgm:pt>
    <dgm:pt modelId="{687C1228-E8BD-4398-8902-354E3458DA06}" type="sibTrans" cxnId="{C4AE0D0E-F557-46EA-8EB5-CFB297483199}">
      <dgm:prSet/>
      <dgm:spPr/>
      <dgm:t>
        <a:bodyPr/>
        <a:lstStyle/>
        <a:p>
          <a:endParaRPr lang="en-US"/>
        </a:p>
      </dgm:t>
    </dgm:pt>
    <dgm:pt modelId="{1D279581-0777-4CBB-B4E1-57ED74BF536D}">
      <dgm:prSet/>
      <dgm:spPr/>
      <dgm:t>
        <a:bodyPr/>
        <a:lstStyle/>
        <a:p>
          <a:r>
            <a:rPr lang="en-US"/>
            <a:t>Revenue: ₹8,000,000</a:t>
          </a:r>
        </a:p>
      </dgm:t>
    </dgm:pt>
    <dgm:pt modelId="{0B1390B7-EA5F-43CF-B2D8-31C104D54CC7}" type="parTrans" cxnId="{15D13D93-FCFE-4804-80CB-65BC1844374A}">
      <dgm:prSet/>
      <dgm:spPr/>
      <dgm:t>
        <a:bodyPr/>
        <a:lstStyle/>
        <a:p>
          <a:endParaRPr lang="en-US"/>
        </a:p>
      </dgm:t>
    </dgm:pt>
    <dgm:pt modelId="{0A58BDBD-D568-4A96-BF49-192EF16735DC}" type="sibTrans" cxnId="{15D13D93-FCFE-4804-80CB-65BC1844374A}">
      <dgm:prSet/>
      <dgm:spPr/>
      <dgm:t>
        <a:bodyPr/>
        <a:lstStyle/>
        <a:p>
          <a:endParaRPr lang="en-US"/>
        </a:p>
      </dgm:t>
    </dgm:pt>
    <dgm:pt modelId="{3881D28A-899D-40E4-A253-B5CA203D0705}">
      <dgm:prSet/>
      <dgm:spPr/>
      <dgm:t>
        <a:bodyPr/>
        <a:lstStyle/>
        <a:p>
          <a:r>
            <a:rPr lang="en-US"/>
            <a:t>CAPEX: ₹500,000</a:t>
          </a:r>
        </a:p>
      </dgm:t>
    </dgm:pt>
    <dgm:pt modelId="{EFD41B7A-2C1D-4DBB-ADB2-8BE6D2840F07}" type="parTrans" cxnId="{4B5C4B37-2010-4798-849E-DF93A3B927D4}">
      <dgm:prSet/>
      <dgm:spPr/>
      <dgm:t>
        <a:bodyPr/>
        <a:lstStyle/>
        <a:p>
          <a:endParaRPr lang="en-US"/>
        </a:p>
      </dgm:t>
    </dgm:pt>
    <dgm:pt modelId="{547CC8F7-2ADD-478A-B6C3-CAF582D65551}" type="sibTrans" cxnId="{4B5C4B37-2010-4798-849E-DF93A3B927D4}">
      <dgm:prSet/>
      <dgm:spPr/>
      <dgm:t>
        <a:bodyPr/>
        <a:lstStyle/>
        <a:p>
          <a:endParaRPr lang="en-US"/>
        </a:p>
      </dgm:t>
    </dgm:pt>
    <dgm:pt modelId="{91E4E2BF-9FB5-4245-BBCD-467A71D3AFB5}">
      <dgm:prSet/>
      <dgm:spPr/>
      <dgm:t>
        <a:bodyPr/>
        <a:lstStyle/>
        <a:p>
          <a:r>
            <a:rPr lang="en-US"/>
            <a:t>OPEX: ₹1,000,000</a:t>
          </a:r>
        </a:p>
      </dgm:t>
    </dgm:pt>
    <dgm:pt modelId="{6A34F7A0-4BFE-4755-B230-084820E09D34}" type="parTrans" cxnId="{F7E6AD9A-6199-437E-AAF3-2FAC36286E87}">
      <dgm:prSet/>
      <dgm:spPr/>
      <dgm:t>
        <a:bodyPr/>
        <a:lstStyle/>
        <a:p>
          <a:endParaRPr lang="en-US"/>
        </a:p>
      </dgm:t>
    </dgm:pt>
    <dgm:pt modelId="{C0753B46-E701-437A-9CE6-E13F07C33AE1}" type="sibTrans" cxnId="{F7E6AD9A-6199-437E-AAF3-2FAC36286E87}">
      <dgm:prSet/>
      <dgm:spPr/>
      <dgm:t>
        <a:bodyPr/>
        <a:lstStyle/>
        <a:p>
          <a:endParaRPr lang="en-US"/>
        </a:p>
      </dgm:t>
    </dgm:pt>
    <dgm:pt modelId="{2B930600-74E9-4219-B3F1-91C8A205A2D3}" type="pres">
      <dgm:prSet presAssocID="{56ADE6BF-A1F2-4873-982A-D7442F2FCD15}" presName="linear" presStyleCnt="0">
        <dgm:presLayoutVars>
          <dgm:animLvl val="lvl"/>
          <dgm:resizeHandles val="exact"/>
        </dgm:presLayoutVars>
      </dgm:prSet>
      <dgm:spPr/>
    </dgm:pt>
    <dgm:pt modelId="{4F41690F-EEEC-40BE-90AD-5735C673034C}" type="pres">
      <dgm:prSet presAssocID="{1ACA80A1-6077-4EDD-930B-C24D8201D155}" presName="parentText" presStyleLbl="node1" presStyleIdx="0" presStyleCnt="16">
        <dgm:presLayoutVars>
          <dgm:chMax val="0"/>
          <dgm:bulletEnabled val="1"/>
        </dgm:presLayoutVars>
      </dgm:prSet>
      <dgm:spPr/>
    </dgm:pt>
    <dgm:pt modelId="{6C7FC6B3-C2D2-4FC1-8605-EFD0AC475B45}" type="pres">
      <dgm:prSet presAssocID="{138D65F7-115A-4E26-856A-CD1D7B7028AF}" presName="spacer" presStyleCnt="0"/>
      <dgm:spPr/>
    </dgm:pt>
    <dgm:pt modelId="{2C726C20-B142-48A2-ADBC-73E21930433F}" type="pres">
      <dgm:prSet presAssocID="{B69F32D2-8137-4752-AA42-C220E185A02E}" presName="parentText" presStyleLbl="node1" presStyleIdx="1" presStyleCnt="16">
        <dgm:presLayoutVars>
          <dgm:chMax val="0"/>
          <dgm:bulletEnabled val="1"/>
        </dgm:presLayoutVars>
      </dgm:prSet>
      <dgm:spPr/>
    </dgm:pt>
    <dgm:pt modelId="{9C007E10-3DF1-4976-89F5-E153E6FA4234}" type="pres">
      <dgm:prSet presAssocID="{29659A42-20C4-4074-B926-81BF1DBCA880}" presName="spacer" presStyleCnt="0"/>
      <dgm:spPr/>
    </dgm:pt>
    <dgm:pt modelId="{1290D241-92F8-41D1-BE18-E670F5C91F2C}" type="pres">
      <dgm:prSet presAssocID="{20F5F655-5CD4-4730-9FC7-8317DA363F3F}" presName="parentText" presStyleLbl="node1" presStyleIdx="2" presStyleCnt="16">
        <dgm:presLayoutVars>
          <dgm:chMax val="0"/>
          <dgm:bulletEnabled val="1"/>
        </dgm:presLayoutVars>
      </dgm:prSet>
      <dgm:spPr/>
    </dgm:pt>
    <dgm:pt modelId="{9252CB3D-1D86-49F9-91D9-CCA0DA872A0D}" type="pres">
      <dgm:prSet presAssocID="{49720A83-724F-4C1C-9936-0E7D8A67306C}" presName="spacer" presStyleCnt="0"/>
      <dgm:spPr/>
    </dgm:pt>
    <dgm:pt modelId="{2F69C55D-9FAD-4D35-9E6F-92A54ECCFFA5}" type="pres">
      <dgm:prSet presAssocID="{E79BA371-85D6-4986-810E-81DA7ECC96D1}" presName="parentText" presStyleLbl="node1" presStyleIdx="3" presStyleCnt="16">
        <dgm:presLayoutVars>
          <dgm:chMax val="0"/>
          <dgm:bulletEnabled val="1"/>
        </dgm:presLayoutVars>
      </dgm:prSet>
      <dgm:spPr/>
    </dgm:pt>
    <dgm:pt modelId="{E99CD54B-34D4-4746-B2A2-0EE51139D328}" type="pres">
      <dgm:prSet presAssocID="{8B64795A-986F-462A-A18B-4E1417A0AF09}" presName="spacer" presStyleCnt="0"/>
      <dgm:spPr/>
    </dgm:pt>
    <dgm:pt modelId="{36D6A7EE-1AE5-48DB-93B4-67DB0C05D7B5}" type="pres">
      <dgm:prSet presAssocID="{A81CAF40-EC5B-49AE-B021-E887E810985B}" presName="parentText" presStyleLbl="node1" presStyleIdx="4" presStyleCnt="16">
        <dgm:presLayoutVars>
          <dgm:chMax val="0"/>
          <dgm:bulletEnabled val="1"/>
        </dgm:presLayoutVars>
      </dgm:prSet>
      <dgm:spPr/>
    </dgm:pt>
    <dgm:pt modelId="{E3BB4D76-8F07-4C17-9E33-1BE47549248E}" type="pres">
      <dgm:prSet presAssocID="{64CF5EFD-E227-4099-A58B-34A7B0473C61}" presName="spacer" presStyleCnt="0"/>
      <dgm:spPr/>
    </dgm:pt>
    <dgm:pt modelId="{EB71A7D4-CE84-4C74-B0E7-DF8FA992989D}" type="pres">
      <dgm:prSet presAssocID="{E7FAB7E9-597D-4F5F-9DE9-42F6DC4E0A81}" presName="parentText" presStyleLbl="node1" presStyleIdx="5" presStyleCnt="16">
        <dgm:presLayoutVars>
          <dgm:chMax val="0"/>
          <dgm:bulletEnabled val="1"/>
        </dgm:presLayoutVars>
      </dgm:prSet>
      <dgm:spPr/>
    </dgm:pt>
    <dgm:pt modelId="{1112B45D-86CF-41A7-AC85-0193C00DDEC7}" type="pres">
      <dgm:prSet presAssocID="{B3688B4A-DDFA-4651-87EC-670525D46592}" presName="spacer" presStyleCnt="0"/>
      <dgm:spPr/>
    </dgm:pt>
    <dgm:pt modelId="{12AEA7B4-CFAE-474B-8DBC-EB2B9B331DD7}" type="pres">
      <dgm:prSet presAssocID="{937B9EA3-4CEB-4041-A5AB-0AC205A1CDCC}" presName="parentText" presStyleLbl="node1" presStyleIdx="6" presStyleCnt="16">
        <dgm:presLayoutVars>
          <dgm:chMax val="0"/>
          <dgm:bulletEnabled val="1"/>
        </dgm:presLayoutVars>
      </dgm:prSet>
      <dgm:spPr/>
    </dgm:pt>
    <dgm:pt modelId="{6B432358-0085-42AE-B478-7EA9944F4794}" type="pres">
      <dgm:prSet presAssocID="{0FC75465-98AB-49A9-8018-ACCEB05C8468}" presName="spacer" presStyleCnt="0"/>
      <dgm:spPr/>
    </dgm:pt>
    <dgm:pt modelId="{843BCE0F-F329-4243-A47C-3D0ABD7CC896}" type="pres">
      <dgm:prSet presAssocID="{942B2327-55E7-48A7-A33C-A6AC17243C55}" presName="parentText" presStyleLbl="node1" presStyleIdx="7" presStyleCnt="16">
        <dgm:presLayoutVars>
          <dgm:chMax val="0"/>
          <dgm:bulletEnabled val="1"/>
        </dgm:presLayoutVars>
      </dgm:prSet>
      <dgm:spPr/>
    </dgm:pt>
    <dgm:pt modelId="{42E8734A-163F-4C74-A8C8-84DDDC358E56}" type="pres">
      <dgm:prSet presAssocID="{2019B7D3-EDBF-42BE-A5B4-F99AEC9B18F3}" presName="spacer" presStyleCnt="0"/>
      <dgm:spPr/>
    </dgm:pt>
    <dgm:pt modelId="{B5901374-6998-43DE-91FD-2BB105116247}" type="pres">
      <dgm:prSet presAssocID="{868DF781-7322-420A-9AB7-A663E012A87E}" presName="parentText" presStyleLbl="node1" presStyleIdx="8" presStyleCnt="16">
        <dgm:presLayoutVars>
          <dgm:chMax val="0"/>
          <dgm:bulletEnabled val="1"/>
        </dgm:presLayoutVars>
      </dgm:prSet>
      <dgm:spPr/>
    </dgm:pt>
    <dgm:pt modelId="{BB7259E7-37A1-4A6D-BC45-48F9F18D96C3}" type="pres">
      <dgm:prSet presAssocID="{BE86B543-80EB-4268-95F4-CF943DE84CF9}" presName="spacer" presStyleCnt="0"/>
      <dgm:spPr/>
    </dgm:pt>
    <dgm:pt modelId="{9638CA31-9131-4354-BD57-E41E53894809}" type="pres">
      <dgm:prSet presAssocID="{9B83997D-C88C-48EE-AC72-9A71B119C1D2}" presName="parentText" presStyleLbl="node1" presStyleIdx="9" presStyleCnt="16">
        <dgm:presLayoutVars>
          <dgm:chMax val="0"/>
          <dgm:bulletEnabled val="1"/>
        </dgm:presLayoutVars>
      </dgm:prSet>
      <dgm:spPr/>
    </dgm:pt>
    <dgm:pt modelId="{8100A13C-2C9D-4346-96EB-D5BC1D11961E}" type="pres">
      <dgm:prSet presAssocID="{DDF7C23A-BFD7-49E0-A9B5-5E6D4B98C15D}" presName="spacer" presStyleCnt="0"/>
      <dgm:spPr/>
    </dgm:pt>
    <dgm:pt modelId="{824D276F-F1F3-4606-8300-81D95280A4E5}" type="pres">
      <dgm:prSet presAssocID="{582AC275-EE64-49E5-B21B-BBBFB420F069}" presName="parentText" presStyleLbl="node1" presStyleIdx="10" presStyleCnt="16">
        <dgm:presLayoutVars>
          <dgm:chMax val="0"/>
          <dgm:bulletEnabled val="1"/>
        </dgm:presLayoutVars>
      </dgm:prSet>
      <dgm:spPr/>
    </dgm:pt>
    <dgm:pt modelId="{630D9AE5-16C0-4E5A-8B5D-5CD4A9ADB550}" type="pres">
      <dgm:prSet presAssocID="{36099B64-2798-4390-8A2A-565F117077D2}" presName="spacer" presStyleCnt="0"/>
      <dgm:spPr/>
    </dgm:pt>
    <dgm:pt modelId="{EFBAA255-D2B0-490A-B2F2-970E02453455}" type="pres">
      <dgm:prSet presAssocID="{EB01C315-0555-471F-8F0A-B086F057E89B}" presName="parentText" presStyleLbl="node1" presStyleIdx="11" presStyleCnt="16">
        <dgm:presLayoutVars>
          <dgm:chMax val="0"/>
          <dgm:bulletEnabled val="1"/>
        </dgm:presLayoutVars>
      </dgm:prSet>
      <dgm:spPr/>
    </dgm:pt>
    <dgm:pt modelId="{7EBF34DD-C631-4A7E-8740-B91991E36A10}" type="pres">
      <dgm:prSet presAssocID="{6CDC1961-8219-4016-B970-F89CA598C823}" presName="spacer" presStyleCnt="0"/>
      <dgm:spPr/>
    </dgm:pt>
    <dgm:pt modelId="{EA6D3F5A-4AAA-4273-A0C6-27D06753CF39}" type="pres">
      <dgm:prSet presAssocID="{380A95C1-7FA7-4AAB-9001-F60E51876854}" presName="parentText" presStyleLbl="node1" presStyleIdx="12" presStyleCnt="16">
        <dgm:presLayoutVars>
          <dgm:chMax val="0"/>
          <dgm:bulletEnabled val="1"/>
        </dgm:presLayoutVars>
      </dgm:prSet>
      <dgm:spPr/>
    </dgm:pt>
    <dgm:pt modelId="{2538D70A-3C86-4C82-BA8E-90572C309106}" type="pres">
      <dgm:prSet presAssocID="{687C1228-E8BD-4398-8902-354E3458DA06}" presName="spacer" presStyleCnt="0"/>
      <dgm:spPr/>
    </dgm:pt>
    <dgm:pt modelId="{647AD656-A02F-4357-86D5-76F53C66037F}" type="pres">
      <dgm:prSet presAssocID="{1D279581-0777-4CBB-B4E1-57ED74BF536D}" presName="parentText" presStyleLbl="node1" presStyleIdx="13" presStyleCnt="16">
        <dgm:presLayoutVars>
          <dgm:chMax val="0"/>
          <dgm:bulletEnabled val="1"/>
        </dgm:presLayoutVars>
      </dgm:prSet>
      <dgm:spPr/>
    </dgm:pt>
    <dgm:pt modelId="{DBD35C6E-DCDC-4153-9CD8-A8DBAF11AB84}" type="pres">
      <dgm:prSet presAssocID="{0A58BDBD-D568-4A96-BF49-192EF16735DC}" presName="spacer" presStyleCnt="0"/>
      <dgm:spPr/>
    </dgm:pt>
    <dgm:pt modelId="{B1487DDB-3A47-4B15-A9E7-F2F31C9E9FE2}" type="pres">
      <dgm:prSet presAssocID="{3881D28A-899D-40E4-A253-B5CA203D0705}" presName="parentText" presStyleLbl="node1" presStyleIdx="14" presStyleCnt="16">
        <dgm:presLayoutVars>
          <dgm:chMax val="0"/>
          <dgm:bulletEnabled val="1"/>
        </dgm:presLayoutVars>
      </dgm:prSet>
      <dgm:spPr/>
    </dgm:pt>
    <dgm:pt modelId="{31BC308B-2D0D-4D0E-818A-C93D3F3737F8}" type="pres">
      <dgm:prSet presAssocID="{547CC8F7-2ADD-478A-B6C3-CAF582D65551}" presName="spacer" presStyleCnt="0"/>
      <dgm:spPr/>
    </dgm:pt>
    <dgm:pt modelId="{4B090CE8-ED8C-4B5F-A033-07AC4F274745}" type="pres">
      <dgm:prSet presAssocID="{91E4E2BF-9FB5-4245-BBCD-467A71D3AFB5}" presName="parentText" presStyleLbl="node1" presStyleIdx="15" presStyleCnt="16">
        <dgm:presLayoutVars>
          <dgm:chMax val="0"/>
          <dgm:bulletEnabled val="1"/>
        </dgm:presLayoutVars>
      </dgm:prSet>
      <dgm:spPr/>
    </dgm:pt>
  </dgm:ptLst>
  <dgm:cxnLst>
    <dgm:cxn modelId="{31139B07-874B-4EED-B8A9-B03D92EE3854}" srcId="{56ADE6BF-A1F2-4873-982A-D7442F2FCD15}" destId="{868DF781-7322-420A-9AB7-A663E012A87E}" srcOrd="8" destOrd="0" parTransId="{83A4CA1F-FFF3-410F-9969-7B4B7C282424}" sibTransId="{BE86B543-80EB-4268-95F4-CF943DE84CF9}"/>
    <dgm:cxn modelId="{0CE0EB07-F799-4373-83C7-D0E88D7E603D}" type="presOf" srcId="{56ADE6BF-A1F2-4873-982A-D7442F2FCD15}" destId="{2B930600-74E9-4219-B3F1-91C8A205A2D3}" srcOrd="0" destOrd="0" presId="urn:microsoft.com/office/officeart/2005/8/layout/vList2"/>
    <dgm:cxn modelId="{C4AE0D0E-F557-46EA-8EB5-CFB297483199}" srcId="{56ADE6BF-A1F2-4873-982A-D7442F2FCD15}" destId="{380A95C1-7FA7-4AAB-9001-F60E51876854}" srcOrd="12" destOrd="0" parTransId="{986E427E-A68E-4F62-934D-9ECB571F519A}" sibTransId="{687C1228-E8BD-4398-8902-354E3458DA06}"/>
    <dgm:cxn modelId="{ECAC9611-78B2-416A-9025-5627C0339CD8}" type="presOf" srcId="{91E4E2BF-9FB5-4245-BBCD-467A71D3AFB5}" destId="{4B090CE8-ED8C-4B5F-A033-07AC4F274745}" srcOrd="0" destOrd="0" presId="urn:microsoft.com/office/officeart/2005/8/layout/vList2"/>
    <dgm:cxn modelId="{D9A4E324-263F-40D0-A1BD-87D5A497514C}" srcId="{56ADE6BF-A1F2-4873-982A-D7442F2FCD15}" destId="{EB01C315-0555-471F-8F0A-B086F057E89B}" srcOrd="11" destOrd="0" parTransId="{8EAB57CE-D97B-485D-94A8-EC2D94098E09}" sibTransId="{6CDC1961-8219-4016-B970-F89CA598C823}"/>
    <dgm:cxn modelId="{50ECF32E-D732-429C-9CED-2EB5AACDF10B}" type="presOf" srcId="{937B9EA3-4CEB-4041-A5AB-0AC205A1CDCC}" destId="{12AEA7B4-CFAE-474B-8DBC-EB2B9B331DD7}" srcOrd="0" destOrd="0" presId="urn:microsoft.com/office/officeart/2005/8/layout/vList2"/>
    <dgm:cxn modelId="{9F48C532-E2C5-4EAC-95F1-5DFF22BDA675}" type="presOf" srcId="{1ACA80A1-6077-4EDD-930B-C24D8201D155}" destId="{4F41690F-EEEC-40BE-90AD-5735C673034C}" srcOrd="0" destOrd="0" presId="urn:microsoft.com/office/officeart/2005/8/layout/vList2"/>
    <dgm:cxn modelId="{858B7134-94D5-4FD5-A537-96BB0A529D4A}" srcId="{56ADE6BF-A1F2-4873-982A-D7442F2FCD15}" destId="{A81CAF40-EC5B-49AE-B021-E887E810985B}" srcOrd="4" destOrd="0" parTransId="{3BC9D5FD-7496-4954-BB4A-6AD73E5B665A}" sibTransId="{64CF5EFD-E227-4099-A58B-34A7B0473C61}"/>
    <dgm:cxn modelId="{D0A0D034-BB40-4F47-9CE3-38C4C0CD0BCC}" type="presOf" srcId="{1D279581-0777-4CBB-B4E1-57ED74BF536D}" destId="{647AD656-A02F-4357-86D5-76F53C66037F}" srcOrd="0" destOrd="0" presId="urn:microsoft.com/office/officeart/2005/8/layout/vList2"/>
    <dgm:cxn modelId="{4B5C4B37-2010-4798-849E-DF93A3B927D4}" srcId="{56ADE6BF-A1F2-4873-982A-D7442F2FCD15}" destId="{3881D28A-899D-40E4-A253-B5CA203D0705}" srcOrd="14" destOrd="0" parTransId="{EFD41B7A-2C1D-4DBB-ADB2-8BE6D2840F07}" sibTransId="{547CC8F7-2ADD-478A-B6C3-CAF582D65551}"/>
    <dgm:cxn modelId="{B218A23E-2640-4855-B90A-E72D9A7074DD}" srcId="{56ADE6BF-A1F2-4873-982A-D7442F2FCD15}" destId="{582AC275-EE64-49E5-B21B-BBBFB420F069}" srcOrd="10" destOrd="0" parTransId="{F911C3CD-38A5-43F2-B2D8-4A14E7516361}" sibTransId="{36099B64-2798-4390-8A2A-565F117077D2}"/>
    <dgm:cxn modelId="{732E2940-33B1-4EEB-8898-76E65ACC80CE}" type="presOf" srcId="{E7FAB7E9-597D-4F5F-9DE9-42F6DC4E0A81}" destId="{EB71A7D4-CE84-4C74-B0E7-DF8FA992989D}" srcOrd="0" destOrd="0" presId="urn:microsoft.com/office/officeart/2005/8/layout/vList2"/>
    <dgm:cxn modelId="{2FF3F06A-7853-4DD9-B3B3-0816D8384CCB}" srcId="{56ADE6BF-A1F2-4873-982A-D7442F2FCD15}" destId="{20F5F655-5CD4-4730-9FC7-8317DA363F3F}" srcOrd="2" destOrd="0" parTransId="{BDDE24D5-2C85-4948-9A41-F28E1EF822F5}" sibTransId="{49720A83-724F-4C1C-9936-0E7D8A67306C}"/>
    <dgm:cxn modelId="{B32ADB6C-9921-4A9D-A055-80CAE0E07ACC}" type="presOf" srcId="{868DF781-7322-420A-9AB7-A663E012A87E}" destId="{B5901374-6998-43DE-91FD-2BB105116247}" srcOrd="0" destOrd="0" presId="urn:microsoft.com/office/officeart/2005/8/layout/vList2"/>
    <dgm:cxn modelId="{8DEEA350-4A96-4B09-BB67-D48C4EE6F3E3}" srcId="{56ADE6BF-A1F2-4873-982A-D7442F2FCD15}" destId="{942B2327-55E7-48A7-A33C-A6AC17243C55}" srcOrd="7" destOrd="0" parTransId="{1B7CA3D1-C709-4E6D-8A15-1D9A731C6A0B}" sibTransId="{2019B7D3-EDBF-42BE-A5B4-F99AEC9B18F3}"/>
    <dgm:cxn modelId="{0EF53372-EBD1-4184-B67C-0C7CBA96175A}" type="presOf" srcId="{3881D28A-899D-40E4-A253-B5CA203D0705}" destId="{B1487DDB-3A47-4B15-A9E7-F2F31C9E9FE2}" srcOrd="0" destOrd="0" presId="urn:microsoft.com/office/officeart/2005/8/layout/vList2"/>
    <dgm:cxn modelId="{B46A5B52-B79F-4FB8-9892-9FA43DE2C92F}" type="presOf" srcId="{E79BA371-85D6-4986-810E-81DA7ECC96D1}" destId="{2F69C55D-9FAD-4D35-9E6F-92A54ECCFFA5}" srcOrd="0" destOrd="0" presId="urn:microsoft.com/office/officeart/2005/8/layout/vList2"/>
    <dgm:cxn modelId="{A9049152-86DC-4990-8790-DF3613562219}" type="presOf" srcId="{EB01C315-0555-471F-8F0A-B086F057E89B}" destId="{EFBAA255-D2B0-490A-B2F2-970E02453455}" srcOrd="0" destOrd="0" presId="urn:microsoft.com/office/officeart/2005/8/layout/vList2"/>
    <dgm:cxn modelId="{5986DD53-6FDD-4A7B-9F6C-5CD828EA3A10}" type="presOf" srcId="{9B83997D-C88C-48EE-AC72-9A71B119C1D2}" destId="{9638CA31-9131-4354-BD57-E41E53894809}" srcOrd="0" destOrd="0" presId="urn:microsoft.com/office/officeart/2005/8/layout/vList2"/>
    <dgm:cxn modelId="{EA7F9654-C1B7-4642-832E-653AB07AC496}" srcId="{56ADE6BF-A1F2-4873-982A-D7442F2FCD15}" destId="{E79BA371-85D6-4986-810E-81DA7ECC96D1}" srcOrd="3" destOrd="0" parTransId="{A25AECA9-6DE9-43DC-91DC-D844107C9E1C}" sibTransId="{8B64795A-986F-462A-A18B-4E1417A0AF09}"/>
    <dgm:cxn modelId="{A21CA957-F603-45BD-9088-AD68D09DE991}" srcId="{56ADE6BF-A1F2-4873-982A-D7442F2FCD15}" destId="{1ACA80A1-6077-4EDD-930B-C24D8201D155}" srcOrd="0" destOrd="0" parTransId="{7525F831-207B-403B-A56D-AAFE6F7E0016}" sibTransId="{138D65F7-115A-4E26-856A-CD1D7B7028AF}"/>
    <dgm:cxn modelId="{112FFC81-1EA8-4048-8893-43FA61A2783D}" srcId="{56ADE6BF-A1F2-4873-982A-D7442F2FCD15}" destId="{B69F32D2-8137-4752-AA42-C220E185A02E}" srcOrd="1" destOrd="0" parTransId="{A372563A-DB6D-4E80-8B57-AC3043ADB8B0}" sibTransId="{29659A42-20C4-4074-B926-81BF1DBCA880}"/>
    <dgm:cxn modelId="{92953487-E6DC-486F-BD8D-4E19BD449A42}" srcId="{56ADE6BF-A1F2-4873-982A-D7442F2FCD15}" destId="{9B83997D-C88C-48EE-AC72-9A71B119C1D2}" srcOrd="9" destOrd="0" parTransId="{BF7C0CFE-4D54-431D-8121-D3A65CE56F24}" sibTransId="{DDF7C23A-BFD7-49E0-A9B5-5E6D4B98C15D}"/>
    <dgm:cxn modelId="{9A69158C-B2EE-4E9E-A987-2827E5418A09}" srcId="{56ADE6BF-A1F2-4873-982A-D7442F2FCD15}" destId="{E7FAB7E9-597D-4F5F-9DE9-42F6DC4E0A81}" srcOrd="5" destOrd="0" parTransId="{C130783E-CDF0-49AC-9556-4AA99690122A}" sibTransId="{B3688B4A-DDFA-4651-87EC-670525D46592}"/>
    <dgm:cxn modelId="{15D13D93-FCFE-4804-80CB-65BC1844374A}" srcId="{56ADE6BF-A1F2-4873-982A-D7442F2FCD15}" destId="{1D279581-0777-4CBB-B4E1-57ED74BF536D}" srcOrd="13" destOrd="0" parTransId="{0B1390B7-EA5F-43CF-B2D8-31C104D54CC7}" sibTransId="{0A58BDBD-D568-4A96-BF49-192EF16735DC}"/>
    <dgm:cxn modelId="{F7E6AD9A-6199-437E-AAF3-2FAC36286E87}" srcId="{56ADE6BF-A1F2-4873-982A-D7442F2FCD15}" destId="{91E4E2BF-9FB5-4245-BBCD-467A71D3AFB5}" srcOrd="15" destOrd="0" parTransId="{6A34F7A0-4BFE-4755-B230-084820E09D34}" sibTransId="{C0753B46-E701-437A-9CE6-E13F07C33AE1}"/>
    <dgm:cxn modelId="{963FC19A-CAEE-47B7-8202-C2DC20413532}" type="presOf" srcId="{B69F32D2-8137-4752-AA42-C220E185A02E}" destId="{2C726C20-B142-48A2-ADBC-73E21930433F}" srcOrd="0" destOrd="0" presId="urn:microsoft.com/office/officeart/2005/8/layout/vList2"/>
    <dgm:cxn modelId="{8C9B2CAF-9AB1-425A-9E26-9E2BFD45DE8D}" srcId="{56ADE6BF-A1F2-4873-982A-D7442F2FCD15}" destId="{937B9EA3-4CEB-4041-A5AB-0AC205A1CDCC}" srcOrd="6" destOrd="0" parTransId="{FE6E7D01-AAD8-4DEC-85BA-6BFAFD935D68}" sibTransId="{0FC75465-98AB-49A9-8018-ACCEB05C8468}"/>
    <dgm:cxn modelId="{B3C90FB6-FFAB-42D9-9D68-19A3D5B649D0}" type="presOf" srcId="{20F5F655-5CD4-4730-9FC7-8317DA363F3F}" destId="{1290D241-92F8-41D1-BE18-E670F5C91F2C}" srcOrd="0" destOrd="0" presId="urn:microsoft.com/office/officeart/2005/8/layout/vList2"/>
    <dgm:cxn modelId="{DC1FFAB7-2F71-448C-9C16-E02EAFFF297E}" type="presOf" srcId="{582AC275-EE64-49E5-B21B-BBBFB420F069}" destId="{824D276F-F1F3-4606-8300-81D95280A4E5}" srcOrd="0" destOrd="0" presId="urn:microsoft.com/office/officeart/2005/8/layout/vList2"/>
    <dgm:cxn modelId="{347FB6BE-9BD5-432E-AC79-CC461C5F6B64}" type="presOf" srcId="{380A95C1-7FA7-4AAB-9001-F60E51876854}" destId="{EA6D3F5A-4AAA-4273-A0C6-27D06753CF39}" srcOrd="0" destOrd="0" presId="urn:microsoft.com/office/officeart/2005/8/layout/vList2"/>
    <dgm:cxn modelId="{6F7A52CB-88AD-470B-BEF9-DE096B5483C4}" type="presOf" srcId="{A81CAF40-EC5B-49AE-B021-E887E810985B}" destId="{36D6A7EE-1AE5-48DB-93B4-67DB0C05D7B5}" srcOrd="0" destOrd="0" presId="urn:microsoft.com/office/officeart/2005/8/layout/vList2"/>
    <dgm:cxn modelId="{114E59FA-0F4E-4B9F-A1D8-25DF2014D4AB}" type="presOf" srcId="{942B2327-55E7-48A7-A33C-A6AC17243C55}" destId="{843BCE0F-F329-4243-A47C-3D0ABD7CC896}" srcOrd="0" destOrd="0" presId="urn:microsoft.com/office/officeart/2005/8/layout/vList2"/>
    <dgm:cxn modelId="{267C2CCA-F0E7-4D80-AB14-8B3DE661A268}" type="presParOf" srcId="{2B930600-74E9-4219-B3F1-91C8A205A2D3}" destId="{4F41690F-EEEC-40BE-90AD-5735C673034C}" srcOrd="0" destOrd="0" presId="urn:microsoft.com/office/officeart/2005/8/layout/vList2"/>
    <dgm:cxn modelId="{5621E291-4F8F-4EEC-A8BD-D2366FFB1662}" type="presParOf" srcId="{2B930600-74E9-4219-B3F1-91C8A205A2D3}" destId="{6C7FC6B3-C2D2-4FC1-8605-EFD0AC475B45}" srcOrd="1" destOrd="0" presId="urn:microsoft.com/office/officeart/2005/8/layout/vList2"/>
    <dgm:cxn modelId="{935BF4DD-434F-4F7A-9F43-48726BD50ED6}" type="presParOf" srcId="{2B930600-74E9-4219-B3F1-91C8A205A2D3}" destId="{2C726C20-B142-48A2-ADBC-73E21930433F}" srcOrd="2" destOrd="0" presId="urn:microsoft.com/office/officeart/2005/8/layout/vList2"/>
    <dgm:cxn modelId="{F28CCECC-D3C6-4826-B3E3-B4E8A3DECF61}" type="presParOf" srcId="{2B930600-74E9-4219-B3F1-91C8A205A2D3}" destId="{9C007E10-3DF1-4976-89F5-E153E6FA4234}" srcOrd="3" destOrd="0" presId="urn:microsoft.com/office/officeart/2005/8/layout/vList2"/>
    <dgm:cxn modelId="{4087062A-42CD-4277-B54B-BBF9E10F7603}" type="presParOf" srcId="{2B930600-74E9-4219-B3F1-91C8A205A2D3}" destId="{1290D241-92F8-41D1-BE18-E670F5C91F2C}" srcOrd="4" destOrd="0" presId="urn:microsoft.com/office/officeart/2005/8/layout/vList2"/>
    <dgm:cxn modelId="{4C8282D7-09A6-40F4-924B-974A6748D5E3}" type="presParOf" srcId="{2B930600-74E9-4219-B3F1-91C8A205A2D3}" destId="{9252CB3D-1D86-49F9-91D9-CCA0DA872A0D}" srcOrd="5" destOrd="0" presId="urn:microsoft.com/office/officeart/2005/8/layout/vList2"/>
    <dgm:cxn modelId="{D6C348D3-DCB2-4B08-9D1D-B6D9D101948A}" type="presParOf" srcId="{2B930600-74E9-4219-B3F1-91C8A205A2D3}" destId="{2F69C55D-9FAD-4D35-9E6F-92A54ECCFFA5}" srcOrd="6" destOrd="0" presId="urn:microsoft.com/office/officeart/2005/8/layout/vList2"/>
    <dgm:cxn modelId="{AB99F74B-7E67-4A2D-A650-6B74C178C03E}" type="presParOf" srcId="{2B930600-74E9-4219-B3F1-91C8A205A2D3}" destId="{E99CD54B-34D4-4746-B2A2-0EE51139D328}" srcOrd="7" destOrd="0" presId="urn:microsoft.com/office/officeart/2005/8/layout/vList2"/>
    <dgm:cxn modelId="{D0CDD5CD-834C-4E99-BABA-614B07683A05}" type="presParOf" srcId="{2B930600-74E9-4219-B3F1-91C8A205A2D3}" destId="{36D6A7EE-1AE5-48DB-93B4-67DB0C05D7B5}" srcOrd="8" destOrd="0" presId="urn:microsoft.com/office/officeart/2005/8/layout/vList2"/>
    <dgm:cxn modelId="{6680F790-E931-453E-BD7F-212AFCD5CCE4}" type="presParOf" srcId="{2B930600-74E9-4219-B3F1-91C8A205A2D3}" destId="{E3BB4D76-8F07-4C17-9E33-1BE47549248E}" srcOrd="9" destOrd="0" presId="urn:microsoft.com/office/officeart/2005/8/layout/vList2"/>
    <dgm:cxn modelId="{F9C27C72-6544-4DAA-8717-E8DE3D24BBBB}" type="presParOf" srcId="{2B930600-74E9-4219-B3F1-91C8A205A2D3}" destId="{EB71A7D4-CE84-4C74-B0E7-DF8FA992989D}" srcOrd="10" destOrd="0" presId="urn:microsoft.com/office/officeart/2005/8/layout/vList2"/>
    <dgm:cxn modelId="{F544D932-2CA0-4169-8571-5202DCC510EB}" type="presParOf" srcId="{2B930600-74E9-4219-B3F1-91C8A205A2D3}" destId="{1112B45D-86CF-41A7-AC85-0193C00DDEC7}" srcOrd="11" destOrd="0" presId="urn:microsoft.com/office/officeart/2005/8/layout/vList2"/>
    <dgm:cxn modelId="{F118BA95-4E99-4730-9C43-58ED721BD349}" type="presParOf" srcId="{2B930600-74E9-4219-B3F1-91C8A205A2D3}" destId="{12AEA7B4-CFAE-474B-8DBC-EB2B9B331DD7}" srcOrd="12" destOrd="0" presId="urn:microsoft.com/office/officeart/2005/8/layout/vList2"/>
    <dgm:cxn modelId="{F75855CF-BBBC-43A5-8F5A-D078FFC2D837}" type="presParOf" srcId="{2B930600-74E9-4219-B3F1-91C8A205A2D3}" destId="{6B432358-0085-42AE-B478-7EA9944F4794}" srcOrd="13" destOrd="0" presId="urn:microsoft.com/office/officeart/2005/8/layout/vList2"/>
    <dgm:cxn modelId="{98889F60-9D8A-46A8-8835-FFE4A10065D7}" type="presParOf" srcId="{2B930600-74E9-4219-B3F1-91C8A205A2D3}" destId="{843BCE0F-F329-4243-A47C-3D0ABD7CC896}" srcOrd="14" destOrd="0" presId="urn:microsoft.com/office/officeart/2005/8/layout/vList2"/>
    <dgm:cxn modelId="{3FAEF26F-F3D2-467C-B18C-8D3BB3FBD767}" type="presParOf" srcId="{2B930600-74E9-4219-B3F1-91C8A205A2D3}" destId="{42E8734A-163F-4C74-A8C8-84DDDC358E56}" srcOrd="15" destOrd="0" presId="urn:microsoft.com/office/officeart/2005/8/layout/vList2"/>
    <dgm:cxn modelId="{F3AA131F-DB71-453C-BE83-E223F861A0E0}" type="presParOf" srcId="{2B930600-74E9-4219-B3F1-91C8A205A2D3}" destId="{B5901374-6998-43DE-91FD-2BB105116247}" srcOrd="16" destOrd="0" presId="urn:microsoft.com/office/officeart/2005/8/layout/vList2"/>
    <dgm:cxn modelId="{9E8D0B97-6CEF-409C-8A67-74FE3906C381}" type="presParOf" srcId="{2B930600-74E9-4219-B3F1-91C8A205A2D3}" destId="{BB7259E7-37A1-4A6D-BC45-48F9F18D96C3}" srcOrd="17" destOrd="0" presId="urn:microsoft.com/office/officeart/2005/8/layout/vList2"/>
    <dgm:cxn modelId="{09C9F81C-BA17-48FA-9845-11B846619894}" type="presParOf" srcId="{2B930600-74E9-4219-B3F1-91C8A205A2D3}" destId="{9638CA31-9131-4354-BD57-E41E53894809}" srcOrd="18" destOrd="0" presId="urn:microsoft.com/office/officeart/2005/8/layout/vList2"/>
    <dgm:cxn modelId="{4BAFCFD2-EFF6-4145-A552-5F8594233693}" type="presParOf" srcId="{2B930600-74E9-4219-B3F1-91C8A205A2D3}" destId="{8100A13C-2C9D-4346-96EB-D5BC1D11961E}" srcOrd="19" destOrd="0" presId="urn:microsoft.com/office/officeart/2005/8/layout/vList2"/>
    <dgm:cxn modelId="{C6112098-FE3E-4787-9884-1E90766D4A12}" type="presParOf" srcId="{2B930600-74E9-4219-B3F1-91C8A205A2D3}" destId="{824D276F-F1F3-4606-8300-81D95280A4E5}" srcOrd="20" destOrd="0" presId="urn:microsoft.com/office/officeart/2005/8/layout/vList2"/>
    <dgm:cxn modelId="{280B040A-438A-4CB4-B7DB-FE0BBA7D8B02}" type="presParOf" srcId="{2B930600-74E9-4219-B3F1-91C8A205A2D3}" destId="{630D9AE5-16C0-4E5A-8B5D-5CD4A9ADB550}" srcOrd="21" destOrd="0" presId="urn:microsoft.com/office/officeart/2005/8/layout/vList2"/>
    <dgm:cxn modelId="{95917DF5-A773-4EB1-8775-1E72F8C5CA15}" type="presParOf" srcId="{2B930600-74E9-4219-B3F1-91C8A205A2D3}" destId="{EFBAA255-D2B0-490A-B2F2-970E02453455}" srcOrd="22" destOrd="0" presId="urn:microsoft.com/office/officeart/2005/8/layout/vList2"/>
    <dgm:cxn modelId="{5F656499-3DF4-4626-B07F-6064DBC0CFB9}" type="presParOf" srcId="{2B930600-74E9-4219-B3F1-91C8A205A2D3}" destId="{7EBF34DD-C631-4A7E-8740-B91991E36A10}" srcOrd="23" destOrd="0" presId="urn:microsoft.com/office/officeart/2005/8/layout/vList2"/>
    <dgm:cxn modelId="{DAD21F85-9150-43A7-8B50-AB78A877B190}" type="presParOf" srcId="{2B930600-74E9-4219-B3F1-91C8A205A2D3}" destId="{EA6D3F5A-4AAA-4273-A0C6-27D06753CF39}" srcOrd="24" destOrd="0" presId="urn:microsoft.com/office/officeart/2005/8/layout/vList2"/>
    <dgm:cxn modelId="{E8DABE4D-CEC1-45FE-AD81-3E6074F5A531}" type="presParOf" srcId="{2B930600-74E9-4219-B3F1-91C8A205A2D3}" destId="{2538D70A-3C86-4C82-BA8E-90572C309106}" srcOrd="25" destOrd="0" presId="urn:microsoft.com/office/officeart/2005/8/layout/vList2"/>
    <dgm:cxn modelId="{91F00F5A-2EB0-4B69-BAE7-85ECC81545FD}" type="presParOf" srcId="{2B930600-74E9-4219-B3F1-91C8A205A2D3}" destId="{647AD656-A02F-4357-86D5-76F53C66037F}" srcOrd="26" destOrd="0" presId="urn:microsoft.com/office/officeart/2005/8/layout/vList2"/>
    <dgm:cxn modelId="{8C68F05D-7CA5-4159-8D71-42D96897B284}" type="presParOf" srcId="{2B930600-74E9-4219-B3F1-91C8A205A2D3}" destId="{DBD35C6E-DCDC-4153-9CD8-A8DBAF11AB84}" srcOrd="27" destOrd="0" presId="urn:microsoft.com/office/officeart/2005/8/layout/vList2"/>
    <dgm:cxn modelId="{FECE7862-6764-42D2-8291-78687DEFCD7E}" type="presParOf" srcId="{2B930600-74E9-4219-B3F1-91C8A205A2D3}" destId="{B1487DDB-3A47-4B15-A9E7-F2F31C9E9FE2}" srcOrd="28" destOrd="0" presId="urn:microsoft.com/office/officeart/2005/8/layout/vList2"/>
    <dgm:cxn modelId="{DDC43EC7-DD99-49B5-9C27-43E83DB4EAD8}" type="presParOf" srcId="{2B930600-74E9-4219-B3F1-91C8A205A2D3}" destId="{31BC308B-2D0D-4D0E-818A-C93D3F3737F8}" srcOrd="29" destOrd="0" presId="urn:microsoft.com/office/officeart/2005/8/layout/vList2"/>
    <dgm:cxn modelId="{24EF1E2F-9522-40F0-A7AA-AA8713770270}" type="presParOf" srcId="{2B930600-74E9-4219-B3F1-91C8A205A2D3}" destId="{4B090CE8-ED8C-4B5F-A033-07AC4F274745}" srcOrd="3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85C1CCF-6D8F-48C3-8C4B-3859BFEA6F7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7289DAD-F2D9-443B-B881-A2995F7C9324}">
      <dgm:prSet/>
      <dgm:spPr/>
      <dgm:t>
        <a:bodyPr/>
        <a:lstStyle/>
        <a:p>
          <a:r>
            <a:rPr lang="en-US"/>
            <a:t>Funding Required: ₹2,000,000</a:t>
          </a:r>
        </a:p>
      </dgm:t>
    </dgm:pt>
    <dgm:pt modelId="{B01D3D70-DA94-4424-A518-CAC1B4CAE151}" type="parTrans" cxnId="{38C1B7C8-0407-4776-AA4D-6739978D3638}">
      <dgm:prSet/>
      <dgm:spPr/>
      <dgm:t>
        <a:bodyPr/>
        <a:lstStyle/>
        <a:p>
          <a:endParaRPr lang="en-US"/>
        </a:p>
      </dgm:t>
    </dgm:pt>
    <dgm:pt modelId="{70DB1084-5B47-47CB-A4F0-7DAF92F3DBCA}" type="sibTrans" cxnId="{38C1B7C8-0407-4776-AA4D-6739978D3638}">
      <dgm:prSet/>
      <dgm:spPr/>
      <dgm:t>
        <a:bodyPr/>
        <a:lstStyle/>
        <a:p>
          <a:endParaRPr lang="en-US"/>
        </a:p>
      </dgm:t>
    </dgm:pt>
    <dgm:pt modelId="{E96D6C7A-93BA-475E-A6F0-73BB51FDEF3A}">
      <dgm:prSet/>
      <dgm:spPr/>
      <dgm:t>
        <a:bodyPr/>
        <a:lstStyle/>
        <a:p>
          <a:r>
            <a:rPr lang="en-US"/>
            <a:t>Use of Funds:</a:t>
          </a:r>
        </a:p>
      </dgm:t>
    </dgm:pt>
    <dgm:pt modelId="{E34D85F6-AEC9-4C2C-B56C-E135BE96D654}" type="parTrans" cxnId="{7D8A2F6E-ACB6-4A3A-86CC-C338B42EAFDA}">
      <dgm:prSet/>
      <dgm:spPr/>
      <dgm:t>
        <a:bodyPr/>
        <a:lstStyle/>
        <a:p>
          <a:endParaRPr lang="en-US"/>
        </a:p>
      </dgm:t>
    </dgm:pt>
    <dgm:pt modelId="{90452661-FA02-4ECA-8F75-3D04F4AD4121}" type="sibTrans" cxnId="{7D8A2F6E-ACB6-4A3A-86CC-C338B42EAFDA}">
      <dgm:prSet/>
      <dgm:spPr/>
      <dgm:t>
        <a:bodyPr/>
        <a:lstStyle/>
        <a:p>
          <a:endParaRPr lang="en-US"/>
        </a:p>
      </dgm:t>
    </dgm:pt>
    <dgm:pt modelId="{FDAE5B81-F9DC-41E9-9AE1-86D4A0CB838C}">
      <dgm:prSet/>
      <dgm:spPr/>
      <dgm:t>
        <a:bodyPr/>
        <a:lstStyle/>
        <a:p>
          <a:r>
            <a:rPr lang="en-US"/>
            <a:t>Hiring additional trainers: ₹800,000</a:t>
          </a:r>
        </a:p>
      </dgm:t>
    </dgm:pt>
    <dgm:pt modelId="{7A587FE8-5685-42D7-9EAA-CD633932E48E}" type="parTrans" cxnId="{96386B2F-6DD8-4A88-A5C5-CA669C23E213}">
      <dgm:prSet/>
      <dgm:spPr/>
      <dgm:t>
        <a:bodyPr/>
        <a:lstStyle/>
        <a:p>
          <a:endParaRPr lang="en-US"/>
        </a:p>
      </dgm:t>
    </dgm:pt>
    <dgm:pt modelId="{37F79813-7385-46D7-9EAA-E6A06B531F4E}" type="sibTrans" cxnId="{96386B2F-6DD8-4A88-A5C5-CA669C23E213}">
      <dgm:prSet/>
      <dgm:spPr/>
      <dgm:t>
        <a:bodyPr/>
        <a:lstStyle/>
        <a:p>
          <a:endParaRPr lang="en-US"/>
        </a:p>
      </dgm:t>
    </dgm:pt>
    <dgm:pt modelId="{8688C890-4111-4282-9902-96E028E2E2C1}">
      <dgm:prSet/>
      <dgm:spPr/>
      <dgm:t>
        <a:bodyPr/>
        <a:lstStyle/>
        <a:p>
          <a:r>
            <a:rPr lang="en-US"/>
            <a:t>Office rental and setup: ₹500,000</a:t>
          </a:r>
        </a:p>
      </dgm:t>
    </dgm:pt>
    <dgm:pt modelId="{1F7DC5C9-648C-47DD-8E11-22E7FA37C194}" type="parTrans" cxnId="{53753023-A29D-4BF3-AB38-CC780AC3AE1D}">
      <dgm:prSet/>
      <dgm:spPr/>
      <dgm:t>
        <a:bodyPr/>
        <a:lstStyle/>
        <a:p>
          <a:endParaRPr lang="en-US"/>
        </a:p>
      </dgm:t>
    </dgm:pt>
    <dgm:pt modelId="{27047944-CA0B-4D2A-A007-D10595F51245}" type="sibTrans" cxnId="{53753023-A29D-4BF3-AB38-CC780AC3AE1D}">
      <dgm:prSet/>
      <dgm:spPr/>
      <dgm:t>
        <a:bodyPr/>
        <a:lstStyle/>
        <a:p>
          <a:endParaRPr lang="en-US"/>
        </a:p>
      </dgm:t>
    </dgm:pt>
    <dgm:pt modelId="{3101D9CE-5090-44BF-8592-8E1DAF37122A}">
      <dgm:prSet/>
      <dgm:spPr/>
      <dgm:t>
        <a:bodyPr/>
        <a:lstStyle/>
        <a:p>
          <a:r>
            <a:rPr lang="en-US"/>
            <a:t>Marketing: ₹500,000</a:t>
          </a:r>
        </a:p>
      </dgm:t>
    </dgm:pt>
    <dgm:pt modelId="{24175B35-D81D-4168-A961-85EF43781971}" type="parTrans" cxnId="{8590302A-A1CE-4DC8-B255-59FBDB131999}">
      <dgm:prSet/>
      <dgm:spPr/>
      <dgm:t>
        <a:bodyPr/>
        <a:lstStyle/>
        <a:p>
          <a:endParaRPr lang="en-US"/>
        </a:p>
      </dgm:t>
    </dgm:pt>
    <dgm:pt modelId="{4145FB10-6250-4D59-AFD7-4DF9E46EEFE3}" type="sibTrans" cxnId="{8590302A-A1CE-4DC8-B255-59FBDB131999}">
      <dgm:prSet/>
      <dgm:spPr/>
      <dgm:t>
        <a:bodyPr/>
        <a:lstStyle/>
        <a:p>
          <a:endParaRPr lang="en-US"/>
        </a:p>
      </dgm:t>
    </dgm:pt>
    <dgm:pt modelId="{F0FCEB53-2A4F-4406-AEFA-F54F83A0B56D}">
      <dgm:prSet/>
      <dgm:spPr/>
      <dgm:t>
        <a:bodyPr/>
        <a:lstStyle/>
        <a:p>
          <a:r>
            <a:rPr lang="en-US"/>
            <a:t>Technology upgrades: ₹200,000</a:t>
          </a:r>
        </a:p>
      </dgm:t>
    </dgm:pt>
    <dgm:pt modelId="{0C590CF5-94FC-472E-9726-1627D5E5C108}" type="parTrans" cxnId="{EF966820-14A0-4688-B2B2-8AF819D1911C}">
      <dgm:prSet/>
      <dgm:spPr/>
      <dgm:t>
        <a:bodyPr/>
        <a:lstStyle/>
        <a:p>
          <a:endParaRPr lang="en-US"/>
        </a:p>
      </dgm:t>
    </dgm:pt>
    <dgm:pt modelId="{2621F424-FAB7-4900-BE04-3E19E4931B42}" type="sibTrans" cxnId="{EF966820-14A0-4688-B2B2-8AF819D1911C}">
      <dgm:prSet/>
      <dgm:spPr/>
      <dgm:t>
        <a:bodyPr/>
        <a:lstStyle/>
        <a:p>
          <a:endParaRPr lang="en-US"/>
        </a:p>
      </dgm:t>
    </dgm:pt>
    <dgm:pt modelId="{857036BF-3932-470C-82EF-C3669E9B8E87}">
      <dgm:prSet/>
      <dgm:spPr/>
      <dgm:t>
        <a:bodyPr/>
        <a:lstStyle/>
        <a:p>
          <a:r>
            <a:rPr lang="en-US"/>
            <a:t>Fund Utilization: Funds will last 12 months, enabling us to expand our team, establish a physical office, and enhance our marketing efforts.</a:t>
          </a:r>
        </a:p>
      </dgm:t>
    </dgm:pt>
    <dgm:pt modelId="{F0DD2398-FDF5-489F-BF0D-8DBFC9700BA4}" type="parTrans" cxnId="{9DAE59AA-61A1-40FA-9B9C-E44F293E4176}">
      <dgm:prSet/>
      <dgm:spPr/>
      <dgm:t>
        <a:bodyPr/>
        <a:lstStyle/>
        <a:p>
          <a:endParaRPr lang="en-US"/>
        </a:p>
      </dgm:t>
    </dgm:pt>
    <dgm:pt modelId="{4B4FF00F-B6DE-4E80-9521-64945126D527}" type="sibTrans" cxnId="{9DAE59AA-61A1-40FA-9B9C-E44F293E4176}">
      <dgm:prSet/>
      <dgm:spPr/>
      <dgm:t>
        <a:bodyPr/>
        <a:lstStyle/>
        <a:p>
          <a:endParaRPr lang="en-US"/>
        </a:p>
      </dgm:t>
    </dgm:pt>
    <dgm:pt modelId="{03D42DC3-2E34-49E5-A40E-48F795966F11}">
      <dgm:prSet/>
      <dgm:spPr/>
      <dgm:t>
        <a:bodyPr/>
        <a:lstStyle/>
        <a:p>
          <a:r>
            <a:rPr lang="en-US"/>
            <a:t>Follow-on Capital: Additional ₹3,000,000 planned for Series A round after 12 months for further expansion.</a:t>
          </a:r>
        </a:p>
      </dgm:t>
    </dgm:pt>
    <dgm:pt modelId="{12540239-6137-4035-8C13-B884E63DDC94}" type="parTrans" cxnId="{8AE13909-56F0-4209-8254-545EEED240D3}">
      <dgm:prSet/>
      <dgm:spPr/>
      <dgm:t>
        <a:bodyPr/>
        <a:lstStyle/>
        <a:p>
          <a:endParaRPr lang="en-US"/>
        </a:p>
      </dgm:t>
    </dgm:pt>
    <dgm:pt modelId="{7614D014-3E94-409E-B7DC-F691CE774A66}" type="sibTrans" cxnId="{8AE13909-56F0-4209-8254-545EEED240D3}">
      <dgm:prSet/>
      <dgm:spPr/>
      <dgm:t>
        <a:bodyPr/>
        <a:lstStyle/>
        <a:p>
          <a:endParaRPr lang="en-US"/>
        </a:p>
      </dgm:t>
    </dgm:pt>
    <dgm:pt modelId="{29C5161A-E4F1-43A6-99A6-DA0436E822F8}">
      <dgm:prSet/>
      <dgm:spPr/>
      <dgm:t>
        <a:bodyPr/>
        <a:lstStyle/>
        <a:p>
          <a:r>
            <a:rPr lang="en-US"/>
            <a:t>Valuation Sought: ₹10,000,000</a:t>
          </a:r>
        </a:p>
      </dgm:t>
    </dgm:pt>
    <dgm:pt modelId="{2309F94A-FD88-496C-89FD-FAF3820AC623}" type="parTrans" cxnId="{0645ED19-8EF4-4748-888B-C7F31A52DEB6}">
      <dgm:prSet/>
      <dgm:spPr/>
      <dgm:t>
        <a:bodyPr/>
        <a:lstStyle/>
        <a:p>
          <a:endParaRPr lang="en-US"/>
        </a:p>
      </dgm:t>
    </dgm:pt>
    <dgm:pt modelId="{407B538C-EA51-4C68-9DF1-6C8326392CAC}" type="sibTrans" cxnId="{0645ED19-8EF4-4748-888B-C7F31A52DEB6}">
      <dgm:prSet/>
      <dgm:spPr/>
      <dgm:t>
        <a:bodyPr/>
        <a:lstStyle/>
        <a:p>
          <a:endParaRPr lang="en-US"/>
        </a:p>
      </dgm:t>
    </dgm:pt>
    <dgm:pt modelId="{263B9BCD-EFC5-4C12-903B-DA74243814B6}" type="pres">
      <dgm:prSet presAssocID="{C85C1CCF-6D8F-48C3-8C4B-3859BFEA6F7B}" presName="linear" presStyleCnt="0">
        <dgm:presLayoutVars>
          <dgm:animLvl val="lvl"/>
          <dgm:resizeHandles val="exact"/>
        </dgm:presLayoutVars>
      </dgm:prSet>
      <dgm:spPr/>
    </dgm:pt>
    <dgm:pt modelId="{14DE0333-3195-41E8-9F68-D40C3CE83AB3}" type="pres">
      <dgm:prSet presAssocID="{47289DAD-F2D9-443B-B881-A2995F7C9324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3A8F0EA9-A065-4A60-B031-051AC2160099}" type="pres">
      <dgm:prSet presAssocID="{70DB1084-5B47-47CB-A4F0-7DAF92F3DBCA}" presName="spacer" presStyleCnt="0"/>
      <dgm:spPr/>
    </dgm:pt>
    <dgm:pt modelId="{6663FD97-220F-46EC-BBFA-BB623C8065D8}" type="pres">
      <dgm:prSet presAssocID="{E96D6C7A-93BA-475E-A6F0-73BB51FDEF3A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C2A35CB5-AA16-40CF-9598-4D2DBDDF051B}" type="pres">
      <dgm:prSet presAssocID="{90452661-FA02-4ECA-8F75-3D04F4AD4121}" presName="spacer" presStyleCnt="0"/>
      <dgm:spPr/>
    </dgm:pt>
    <dgm:pt modelId="{5BBB4573-8EFA-4083-90DE-1209E1DBB524}" type="pres">
      <dgm:prSet presAssocID="{FDAE5B81-F9DC-41E9-9AE1-86D4A0CB838C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2104D2DB-98A5-40DC-B38F-F6E4FAC0D985}" type="pres">
      <dgm:prSet presAssocID="{37F79813-7385-46D7-9EAA-E6A06B531F4E}" presName="spacer" presStyleCnt="0"/>
      <dgm:spPr/>
    </dgm:pt>
    <dgm:pt modelId="{1E29087E-F9C2-47BD-B6F2-229EEE5D2666}" type="pres">
      <dgm:prSet presAssocID="{8688C890-4111-4282-9902-96E028E2E2C1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CA5B7D15-6112-404E-BDCD-9FCBC650FFFF}" type="pres">
      <dgm:prSet presAssocID="{27047944-CA0B-4D2A-A007-D10595F51245}" presName="spacer" presStyleCnt="0"/>
      <dgm:spPr/>
    </dgm:pt>
    <dgm:pt modelId="{D678857B-9867-4934-9E38-5E0B52928CE0}" type="pres">
      <dgm:prSet presAssocID="{3101D9CE-5090-44BF-8592-8E1DAF37122A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3B5AD457-C71B-4A59-AD2B-9E0332207DC0}" type="pres">
      <dgm:prSet presAssocID="{4145FB10-6250-4D59-AFD7-4DF9E46EEFE3}" presName="spacer" presStyleCnt="0"/>
      <dgm:spPr/>
    </dgm:pt>
    <dgm:pt modelId="{F53B00D3-F772-40D3-BDB1-8744C6785B26}" type="pres">
      <dgm:prSet presAssocID="{F0FCEB53-2A4F-4406-AEFA-F54F83A0B56D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7ED7F324-E77F-4380-84FF-A73824C13ED5}" type="pres">
      <dgm:prSet presAssocID="{2621F424-FAB7-4900-BE04-3E19E4931B42}" presName="spacer" presStyleCnt="0"/>
      <dgm:spPr/>
    </dgm:pt>
    <dgm:pt modelId="{803B2073-2180-4D38-9D7B-CD5BD2962DA0}" type="pres">
      <dgm:prSet presAssocID="{857036BF-3932-470C-82EF-C3669E9B8E87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C4C00A7B-C653-49A8-8299-EBAE67396C8E}" type="pres">
      <dgm:prSet presAssocID="{4B4FF00F-B6DE-4E80-9521-64945126D527}" presName="spacer" presStyleCnt="0"/>
      <dgm:spPr/>
    </dgm:pt>
    <dgm:pt modelId="{476BD695-B31B-42CF-8B1C-AC7BB8DAA8C3}" type="pres">
      <dgm:prSet presAssocID="{03D42DC3-2E34-49E5-A40E-48F795966F11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FB0CE3B8-F813-4FAF-98FC-3A5C8D0FCB25}" type="pres">
      <dgm:prSet presAssocID="{7614D014-3E94-409E-B7DC-F691CE774A66}" presName="spacer" presStyleCnt="0"/>
      <dgm:spPr/>
    </dgm:pt>
    <dgm:pt modelId="{9977B468-BD0F-4EF4-B85C-21CDFF448BFA}" type="pres">
      <dgm:prSet presAssocID="{29C5161A-E4F1-43A6-99A6-DA0436E822F8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B74AC705-6A4B-41CC-819C-C5E1761A3E83}" type="presOf" srcId="{F0FCEB53-2A4F-4406-AEFA-F54F83A0B56D}" destId="{F53B00D3-F772-40D3-BDB1-8744C6785B26}" srcOrd="0" destOrd="0" presId="urn:microsoft.com/office/officeart/2005/8/layout/vList2"/>
    <dgm:cxn modelId="{8AE13909-56F0-4209-8254-545EEED240D3}" srcId="{C85C1CCF-6D8F-48C3-8C4B-3859BFEA6F7B}" destId="{03D42DC3-2E34-49E5-A40E-48F795966F11}" srcOrd="7" destOrd="0" parTransId="{12540239-6137-4035-8C13-B884E63DDC94}" sibTransId="{7614D014-3E94-409E-B7DC-F691CE774A66}"/>
    <dgm:cxn modelId="{0645ED19-8EF4-4748-888B-C7F31A52DEB6}" srcId="{C85C1CCF-6D8F-48C3-8C4B-3859BFEA6F7B}" destId="{29C5161A-E4F1-43A6-99A6-DA0436E822F8}" srcOrd="8" destOrd="0" parTransId="{2309F94A-FD88-496C-89FD-FAF3820AC623}" sibTransId="{407B538C-EA51-4C68-9DF1-6C8326392CAC}"/>
    <dgm:cxn modelId="{EF966820-14A0-4688-B2B2-8AF819D1911C}" srcId="{C85C1CCF-6D8F-48C3-8C4B-3859BFEA6F7B}" destId="{F0FCEB53-2A4F-4406-AEFA-F54F83A0B56D}" srcOrd="5" destOrd="0" parTransId="{0C590CF5-94FC-472E-9726-1627D5E5C108}" sibTransId="{2621F424-FAB7-4900-BE04-3E19E4931B42}"/>
    <dgm:cxn modelId="{53753023-A29D-4BF3-AB38-CC780AC3AE1D}" srcId="{C85C1CCF-6D8F-48C3-8C4B-3859BFEA6F7B}" destId="{8688C890-4111-4282-9902-96E028E2E2C1}" srcOrd="3" destOrd="0" parTransId="{1F7DC5C9-648C-47DD-8E11-22E7FA37C194}" sibTransId="{27047944-CA0B-4D2A-A007-D10595F51245}"/>
    <dgm:cxn modelId="{72406D23-F991-4F82-9FC2-2DB6A77625B0}" type="presOf" srcId="{857036BF-3932-470C-82EF-C3669E9B8E87}" destId="{803B2073-2180-4D38-9D7B-CD5BD2962DA0}" srcOrd="0" destOrd="0" presId="urn:microsoft.com/office/officeart/2005/8/layout/vList2"/>
    <dgm:cxn modelId="{8590302A-A1CE-4DC8-B255-59FBDB131999}" srcId="{C85C1CCF-6D8F-48C3-8C4B-3859BFEA6F7B}" destId="{3101D9CE-5090-44BF-8592-8E1DAF37122A}" srcOrd="4" destOrd="0" parTransId="{24175B35-D81D-4168-A961-85EF43781971}" sibTransId="{4145FB10-6250-4D59-AFD7-4DF9E46EEFE3}"/>
    <dgm:cxn modelId="{96386B2F-6DD8-4A88-A5C5-CA669C23E213}" srcId="{C85C1CCF-6D8F-48C3-8C4B-3859BFEA6F7B}" destId="{FDAE5B81-F9DC-41E9-9AE1-86D4A0CB838C}" srcOrd="2" destOrd="0" parTransId="{7A587FE8-5685-42D7-9EAA-CD633932E48E}" sibTransId="{37F79813-7385-46D7-9EAA-E6A06B531F4E}"/>
    <dgm:cxn modelId="{7D8A2F6E-ACB6-4A3A-86CC-C338B42EAFDA}" srcId="{C85C1CCF-6D8F-48C3-8C4B-3859BFEA6F7B}" destId="{E96D6C7A-93BA-475E-A6F0-73BB51FDEF3A}" srcOrd="1" destOrd="0" parTransId="{E34D85F6-AEC9-4C2C-B56C-E135BE96D654}" sibTransId="{90452661-FA02-4ECA-8F75-3D04F4AD4121}"/>
    <dgm:cxn modelId="{0057CA74-1E33-417C-A7EC-CED70A1EF8C0}" type="presOf" srcId="{C85C1CCF-6D8F-48C3-8C4B-3859BFEA6F7B}" destId="{263B9BCD-EFC5-4C12-903B-DA74243814B6}" srcOrd="0" destOrd="0" presId="urn:microsoft.com/office/officeart/2005/8/layout/vList2"/>
    <dgm:cxn modelId="{0486728B-3957-4570-AB7F-9B69300E9389}" type="presOf" srcId="{3101D9CE-5090-44BF-8592-8E1DAF37122A}" destId="{D678857B-9867-4934-9E38-5E0B52928CE0}" srcOrd="0" destOrd="0" presId="urn:microsoft.com/office/officeart/2005/8/layout/vList2"/>
    <dgm:cxn modelId="{9F40EF8B-49DB-41A8-8EA0-7B6D22E83D40}" type="presOf" srcId="{E96D6C7A-93BA-475E-A6F0-73BB51FDEF3A}" destId="{6663FD97-220F-46EC-BBFA-BB623C8065D8}" srcOrd="0" destOrd="0" presId="urn:microsoft.com/office/officeart/2005/8/layout/vList2"/>
    <dgm:cxn modelId="{9DAE59AA-61A1-40FA-9B9C-E44F293E4176}" srcId="{C85C1CCF-6D8F-48C3-8C4B-3859BFEA6F7B}" destId="{857036BF-3932-470C-82EF-C3669E9B8E87}" srcOrd="6" destOrd="0" parTransId="{F0DD2398-FDF5-489F-BF0D-8DBFC9700BA4}" sibTransId="{4B4FF00F-B6DE-4E80-9521-64945126D527}"/>
    <dgm:cxn modelId="{92F4F5B4-810A-40A0-9050-69B8F885108F}" type="presOf" srcId="{47289DAD-F2D9-443B-B881-A2995F7C9324}" destId="{14DE0333-3195-41E8-9F68-D40C3CE83AB3}" srcOrd="0" destOrd="0" presId="urn:microsoft.com/office/officeart/2005/8/layout/vList2"/>
    <dgm:cxn modelId="{EC0074B6-3FD9-4B38-851E-7FF8A9333B0F}" type="presOf" srcId="{FDAE5B81-F9DC-41E9-9AE1-86D4A0CB838C}" destId="{5BBB4573-8EFA-4083-90DE-1209E1DBB524}" srcOrd="0" destOrd="0" presId="urn:microsoft.com/office/officeart/2005/8/layout/vList2"/>
    <dgm:cxn modelId="{38C1B7C8-0407-4776-AA4D-6739978D3638}" srcId="{C85C1CCF-6D8F-48C3-8C4B-3859BFEA6F7B}" destId="{47289DAD-F2D9-443B-B881-A2995F7C9324}" srcOrd="0" destOrd="0" parTransId="{B01D3D70-DA94-4424-A518-CAC1B4CAE151}" sibTransId="{70DB1084-5B47-47CB-A4F0-7DAF92F3DBCA}"/>
    <dgm:cxn modelId="{92D7AECD-2807-4930-A757-E4BC3A836114}" type="presOf" srcId="{8688C890-4111-4282-9902-96E028E2E2C1}" destId="{1E29087E-F9C2-47BD-B6F2-229EEE5D2666}" srcOrd="0" destOrd="0" presId="urn:microsoft.com/office/officeart/2005/8/layout/vList2"/>
    <dgm:cxn modelId="{478E98CF-8059-4642-8094-564C7FCE0249}" type="presOf" srcId="{03D42DC3-2E34-49E5-A40E-48F795966F11}" destId="{476BD695-B31B-42CF-8B1C-AC7BB8DAA8C3}" srcOrd="0" destOrd="0" presId="urn:microsoft.com/office/officeart/2005/8/layout/vList2"/>
    <dgm:cxn modelId="{52EFC4DA-B8C6-446D-876E-20250E47FDBB}" type="presOf" srcId="{29C5161A-E4F1-43A6-99A6-DA0436E822F8}" destId="{9977B468-BD0F-4EF4-B85C-21CDFF448BFA}" srcOrd="0" destOrd="0" presId="urn:microsoft.com/office/officeart/2005/8/layout/vList2"/>
    <dgm:cxn modelId="{BF240484-0863-4B57-90C6-F6D892DFC3A4}" type="presParOf" srcId="{263B9BCD-EFC5-4C12-903B-DA74243814B6}" destId="{14DE0333-3195-41E8-9F68-D40C3CE83AB3}" srcOrd="0" destOrd="0" presId="urn:microsoft.com/office/officeart/2005/8/layout/vList2"/>
    <dgm:cxn modelId="{8FB17687-5B71-4D28-A24D-C37900A26B77}" type="presParOf" srcId="{263B9BCD-EFC5-4C12-903B-DA74243814B6}" destId="{3A8F0EA9-A065-4A60-B031-051AC2160099}" srcOrd="1" destOrd="0" presId="urn:microsoft.com/office/officeart/2005/8/layout/vList2"/>
    <dgm:cxn modelId="{47BB25AF-9D16-4EEC-88CD-E5DC3307CBD2}" type="presParOf" srcId="{263B9BCD-EFC5-4C12-903B-DA74243814B6}" destId="{6663FD97-220F-46EC-BBFA-BB623C8065D8}" srcOrd="2" destOrd="0" presId="urn:microsoft.com/office/officeart/2005/8/layout/vList2"/>
    <dgm:cxn modelId="{73D9CB49-EF50-4905-ADB8-F9855BDF03F6}" type="presParOf" srcId="{263B9BCD-EFC5-4C12-903B-DA74243814B6}" destId="{C2A35CB5-AA16-40CF-9598-4D2DBDDF051B}" srcOrd="3" destOrd="0" presId="urn:microsoft.com/office/officeart/2005/8/layout/vList2"/>
    <dgm:cxn modelId="{089FCEF2-0B98-4F62-AEF4-E3E81546073C}" type="presParOf" srcId="{263B9BCD-EFC5-4C12-903B-DA74243814B6}" destId="{5BBB4573-8EFA-4083-90DE-1209E1DBB524}" srcOrd="4" destOrd="0" presId="urn:microsoft.com/office/officeart/2005/8/layout/vList2"/>
    <dgm:cxn modelId="{D4883A1D-03F7-40F8-B723-88E5D0096B95}" type="presParOf" srcId="{263B9BCD-EFC5-4C12-903B-DA74243814B6}" destId="{2104D2DB-98A5-40DC-B38F-F6E4FAC0D985}" srcOrd="5" destOrd="0" presId="urn:microsoft.com/office/officeart/2005/8/layout/vList2"/>
    <dgm:cxn modelId="{E78D4202-81C3-42FE-8D05-ED041459D389}" type="presParOf" srcId="{263B9BCD-EFC5-4C12-903B-DA74243814B6}" destId="{1E29087E-F9C2-47BD-B6F2-229EEE5D2666}" srcOrd="6" destOrd="0" presId="urn:microsoft.com/office/officeart/2005/8/layout/vList2"/>
    <dgm:cxn modelId="{6EE2D365-6C18-4D4B-B300-CA4F7F10D52B}" type="presParOf" srcId="{263B9BCD-EFC5-4C12-903B-DA74243814B6}" destId="{CA5B7D15-6112-404E-BDCD-9FCBC650FFFF}" srcOrd="7" destOrd="0" presId="urn:microsoft.com/office/officeart/2005/8/layout/vList2"/>
    <dgm:cxn modelId="{AD48DEF8-9B44-4381-9F77-5F90B0E73F62}" type="presParOf" srcId="{263B9BCD-EFC5-4C12-903B-DA74243814B6}" destId="{D678857B-9867-4934-9E38-5E0B52928CE0}" srcOrd="8" destOrd="0" presId="urn:microsoft.com/office/officeart/2005/8/layout/vList2"/>
    <dgm:cxn modelId="{45393770-2B50-47D3-80E8-10AC53FA57C5}" type="presParOf" srcId="{263B9BCD-EFC5-4C12-903B-DA74243814B6}" destId="{3B5AD457-C71B-4A59-AD2B-9E0332207DC0}" srcOrd="9" destOrd="0" presId="urn:microsoft.com/office/officeart/2005/8/layout/vList2"/>
    <dgm:cxn modelId="{683FACA5-20D4-41C3-AFD7-B331F2D00F30}" type="presParOf" srcId="{263B9BCD-EFC5-4C12-903B-DA74243814B6}" destId="{F53B00D3-F772-40D3-BDB1-8744C6785B26}" srcOrd="10" destOrd="0" presId="urn:microsoft.com/office/officeart/2005/8/layout/vList2"/>
    <dgm:cxn modelId="{5B36E5DC-E050-4CE8-AB04-4443F7F05DAA}" type="presParOf" srcId="{263B9BCD-EFC5-4C12-903B-DA74243814B6}" destId="{7ED7F324-E77F-4380-84FF-A73824C13ED5}" srcOrd="11" destOrd="0" presId="urn:microsoft.com/office/officeart/2005/8/layout/vList2"/>
    <dgm:cxn modelId="{7B8197A2-DD17-4A06-9C9D-A73A6EA62657}" type="presParOf" srcId="{263B9BCD-EFC5-4C12-903B-DA74243814B6}" destId="{803B2073-2180-4D38-9D7B-CD5BD2962DA0}" srcOrd="12" destOrd="0" presId="urn:microsoft.com/office/officeart/2005/8/layout/vList2"/>
    <dgm:cxn modelId="{3D2EA230-59BE-4C76-8AD1-B5061331FB77}" type="presParOf" srcId="{263B9BCD-EFC5-4C12-903B-DA74243814B6}" destId="{C4C00A7B-C653-49A8-8299-EBAE67396C8E}" srcOrd="13" destOrd="0" presId="urn:microsoft.com/office/officeart/2005/8/layout/vList2"/>
    <dgm:cxn modelId="{BE48C9A1-93EC-49CD-B224-865358A86A2F}" type="presParOf" srcId="{263B9BCD-EFC5-4C12-903B-DA74243814B6}" destId="{476BD695-B31B-42CF-8B1C-AC7BB8DAA8C3}" srcOrd="14" destOrd="0" presId="urn:microsoft.com/office/officeart/2005/8/layout/vList2"/>
    <dgm:cxn modelId="{39D8D021-523B-459E-AD92-70297A129D4C}" type="presParOf" srcId="{263B9BCD-EFC5-4C12-903B-DA74243814B6}" destId="{FB0CE3B8-F813-4FAF-98FC-3A5C8D0FCB25}" srcOrd="15" destOrd="0" presId="urn:microsoft.com/office/officeart/2005/8/layout/vList2"/>
    <dgm:cxn modelId="{10D8DB29-6733-4872-8B67-B4436ADC66E1}" type="presParOf" srcId="{263B9BCD-EFC5-4C12-903B-DA74243814B6}" destId="{9977B468-BD0F-4EF4-B85C-21CDFF448BFA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485A0-1358-462F-A7FF-FEFC66ACF8BF}">
      <dsp:nvSpPr>
        <dsp:cNvPr id="0" name=""/>
        <dsp:cNvSpPr/>
      </dsp:nvSpPr>
      <dsp:spPr>
        <a:xfrm>
          <a:off x="0" y="187930"/>
          <a:ext cx="5000124" cy="47670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Madiha Altaf Shaikh</a:t>
          </a:r>
        </a:p>
      </dsp:txBody>
      <dsp:txXfrm>
        <a:off x="23271" y="211201"/>
        <a:ext cx="4953582" cy="430159"/>
      </dsp:txXfrm>
    </dsp:sp>
    <dsp:sp modelId="{EF7E7580-7AD8-4CD6-A2AE-CDF7772F7417}">
      <dsp:nvSpPr>
        <dsp:cNvPr id="0" name=""/>
        <dsp:cNvSpPr/>
      </dsp:nvSpPr>
      <dsp:spPr>
        <a:xfrm>
          <a:off x="0" y="699192"/>
          <a:ext cx="5000124" cy="47670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Role: CEO &amp; Founder</a:t>
          </a:r>
        </a:p>
      </dsp:txBody>
      <dsp:txXfrm>
        <a:off x="23271" y="722463"/>
        <a:ext cx="4953582" cy="430159"/>
      </dsp:txXfrm>
    </dsp:sp>
    <dsp:sp modelId="{99004B78-0536-4270-9B0E-991CF1FC3343}">
      <dsp:nvSpPr>
        <dsp:cNvPr id="0" name=""/>
        <dsp:cNvSpPr/>
      </dsp:nvSpPr>
      <dsp:spPr>
        <a:xfrm>
          <a:off x="0" y="1210454"/>
          <a:ext cx="5000124" cy="47670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Responsibilities: Training clients, developing websites, overall company direction.</a:t>
          </a:r>
        </a:p>
      </dsp:txBody>
      <dsp:txXfrm>
        <a:off x="23271" y="1233725"/>
        <a:ext cx="4953582" cy="430159"/>
      </dsp:txXfrm>
    </dsp:sp>
    <dsp:sp modelId="{64287C5E-D46E-4C21-A320-50BEB9B70798}">
      <dsp:nvSpPr>
        <dsp:cNvPr id="0" name=""/>
        <dsp:cNvSpPr/>
      </dsp:nvSpPr>
      <dsp:spPr>
        <a:xfrm>
          <a:off x="0" y="1721716"/>
          <a:ext cx="5000124" cy="47670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Expertise: Extensive programming knowledge, experience in web and application development.</a:t>
          </a:r>
        </a:p>
      </dsp:txBody>
      <dsp:txXfrm>
        <a:off x="23271" y="1744987"/>
        <a:ext cx="4953582" cy="430159"/>
      </dsp:txXfrm>
    </dsp:sp>
    <dsp:sp modelId="{C981DAA0-3AD4-456D-AF3C-42700CFA551F}">
      <dsp:nvSpPr>
        <dsp:cNvPr id="0" name=""/>
        <dsp:cNvSpPr/>
      </dsp:nvSpPr>
      <dsp:spPr>
        <a:xfrm>
          <a:off x="0" y="2232978"/>
          <a:ext cx="5000124" cy="476701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Equity: 70%</a:t>
          </a:r>
        </a:p>
      </dsp:txBody>
      <dsp:txXfrm>
        <a:off x="23271" y="2256249"/>
        <a:ext cx="4953582" cy="430159"/>
      </dsp:txXfrm>
    </dsp:sp>
    <dsp:sp modelId="{5B1E33B8-3153-4D9D-B11E-1166D8992241}">
      <dsp:nvSpPr>
        <dsp:cNvPr id="0" name=""/>
        <dsp:cNvSpPr/>
      </dsp:nvSpPr>
      <dsp:spPr>
        <a:xfrm>
          <a:off x="0" y="2744239"/>
          <a:ext cx="5000124" cy="47670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Ghufran Feroz Saudagar</a:t>
          </a:r>
        </a:p>
      </dsp:txBody>
      <dsp:txXfrm>
        <a:off x="23271" y="2767510"/>
        <a:ext cx="4953582" cy="430159"/>
      </dsp:txXfrm>
    </dsp:sp>
    <dsp:sp modelId="{D8548E99-7655-48A3-8D8C-FB52071C924E}">
      <dsp:nvSpPr>
        <dsp:cNvPr id="0" name=""/>
        <dsp:cNvSpPr/>
      </dsp:nvSpPr>
      <dsp:spPr>
        <a:xfrm>
          <a:off x="0" y="3255501"/>
          <a:ext cx="5000124" cy="47670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Role: Manager &amp; Co-founder</a:t>
          </a:r>
        </a:p>
      </dsp:txBody>
      <dsp:txXfrm>
        <a:off x="23271" y="3278772"/>
        <a:ext cx="4953582" cy="430159"/>
      </dsp:txXfrm>
    </dsp:sp>
    <dsp:sp modelId="{B15AE33B-312D-4DE3-B5E3-97B2ECBAAAFC}">
      <dsp:nvSpPr>
        <dsp:cNvPr id="0" name=""/>
        <dsp:cNvSpPr/>
      </dsp:nvSpPr>
      <dsp:spPr>
        <a:xfrm>
          <a:off x="0" y="3766763"/>
          <a:ext cx="5000124" cy="47670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Responsibilities: Client management, requirements gathering, operational oversight.</a:t>
          </a:r>
        </a:p>
      </dsp:txBody>
      <dsp:txXfrm>
        <a:off x="23271" y="3790034"/>
        <a:ext cx="4953582" cy="430159"/>
      </dsp:txXfrm>
    </dsp:sp>
    <dsp:sp modelId="{B8B963DF-704C-46A6-802C-539A8E280D31}">
      <dsp:nvSpPr>
        <dsp:cNvPr id="0" name=""/>
        <dsp:cNvSpPr/>
      </dsp:nvSpPr>
      <dsp:spPr>
        <a:xfrm>
          <a:off x="0" y="4278025"/>
          <a:ext cx="5000124" cy="47670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Expertise: Management, client relations, operations.</a:t>
          </a:r>
        </a:p>
      </dsp:txBody>
      <dsp:txXfrm>
        <a:off x="23271" y="4301296"/>
        <a:ext cx="4953582" cy="430159"/>
      </dsp:txXfrm>
    </dsp:sp>
    <dsp:sp modelId="{6CC5FD4D-F03C-472C-8A8F-D3ADE661C34C}">
      <dsp:nvSpPr>
        <dsp:cNvPr id="0" name=""/>
        <dsp:cNvSpPr/>
      </dsp:nvSpPr>
      <dsp:spPr>
        <a:xfrm>
          <a:off x="0" y="4789287"/>
          <a:ext cx="5000124" cy="476701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Equity: 20%</a:t>
          </a:r>
        </a:p>
      </dsp:txBody>
      <dsp:txXfrm>
        <a:off x="23271" y="4812558"/>
        <a:ext cx="4953582" cy="4301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3F779-20A5-4900-BC0D-D3F5C0EDF683}">
      <dsp:nvSpPr>
        <dsp:cNvPr id="0" name=""/>
        <dsp:cNvSpPr/>
      </dsp:nvSpPr>
      <dsp:spPr>
        <a:xfrm>
          <a:off x="0" y="220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C1113-2833-4BCF-962F-B4F577FB1B80}">
      <dsp:nvSpPr>
        <dsp:cNvPr id="0" name=""/>
        <dsp:cNvSpPr/>
      </dsp:nvSpPr>
      <dsp:spPr>
        <a:xfrm>
          <a:off x="0" y="2209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Current Equity Structure:</a:t>
          </a:r>
        </a:p>
      </dsp:txBody>
      <dsp:txXfrm>
        <a:off x="0" y="2209"/>
        <a:ext cx="8229600" cy="376795"/>
      </dsp:txXfrm>
    </dsp:sp>
    <dsp:sp modelId="{C63B7D90-6D1C-422D-BD28-0F2E0C6930B3}">
      <dsp:nvSpPr>
        <dsp:cNvPr id="0" name=""/>
        <dsp:cNvSpPr/>
      </dsp:nvSpPr>
      <dsp:spPr>
        <a:xfrm>
          <a:off x="0" y="37900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3E800-5A27-461A-B471-0556E4C7D43B}">
      <dsp:nvSpPr>
        <dsp:cNvPr id="0" name=""/>
        <dsp:cNvSpPr/>
      </dsp:nvSpPr>
      <dsp:spPr>
        <a:xfrm>
          <a:off x="0" y="379005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Cap Table:</a:t>
          </a:r>
        </a:p>
      </dsp:txBody>
      <dsp:txXfrm>
        <a:off x="0" y="379005"/>
        <a:ext cx="8229600" cy="376795"/>
      </dsp:txXfrm>
    </dsp:sp>
    <dsp:sp modelId="{943E42FE-BA7A-4B26-BF0E-29D7283E4170}">
      <dsp:nvSpPr>
        <dsp:cNvPr id="0" name=""/>
        <dsp:cNvSpPr/>
      </dsp:nvSpPr>
      <dsp:spPr>
        <a:xfrm>
          <a:off x="0" y="75580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2B8D4F-F0A3-4E65-8147-B2EB9E21D646}">
      <dsp:nvSpPr>
        <dsp:cNvPr id="0" name=""/>
        <dsp:cNvSpPr/>
      </dsp:nvSpPr>
      <dsp:spPr>
        <a:xfrm>
          <a:off x="0" y="755800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Madiha Altaf Shaikh (Founder &amp; CEO): 70%</a:t>
          </a:r>
        </a:p>
      </dsp:txBody>
      <dsp:txXfrm>
        <a:off x="0" y="755800"/>
        <a:ext cx="8229600" cy="376795"/>
      </dsp:txXfrm>
    </dsp:sp>
    <dsp:sp modelId="{CB24F29C-C91D-42F8-96F9-67EE55DBFC53}">
      <dsp:nvSpPr>
        <dsp:cNvPr id="0" name=""/>
        <dsp:cNvSpPr/>
      </dsp:nvSpPr>
      <dsp:spPr>
        <a:xfrm>
          <a:off x="0" y="1132595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5AC22-498C-422D-B4E0-37FCAEAF317C}">
      <dsp:nvSpPr>
        <dsp:cNvPr id="0" name=""/>
        <dsp:cNvSpPr/>
      </dsp:nvSpPr>
      <dsp:spPr>
        <a:xfrm>
          <a:off x="0" y="1132595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Ghufran Feroz Saudagar (Manager &amp; Co-founder): 20%</a:t>
          </a:r>
        </a:p>
      </dsp:txBody>
      <dsp:txXfrm>
        <a:off x="0" y="1132595"/>
        <a:ext cx="8229600" cy="376795"/>
      </dsp:txXfrm>
    </dsp:sp>
    <dsp:sp modelId="{807E538B-D381-4275-9610-DE518BFAAB3B}">
      <dsp:nvSpPr>
        <dsp:cNvPr id="0" name=""/>
        <dsp:cNvSpPr/>
      </dsp:nvSpPr>
      <dsp:spPr>
        <a:xfrm>
          <a:off x="0" y="15093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569990-C6D5-44FA-8542-9F7B9A179E0E}">
      <dsp:nvSpPr>
        <dsp:cNvPr id="0" name=""/>
        <dsp:cNvSpPr/>
      </dsp:nvSpPr>
      <dsp:spPr>
        <a:xfrm>
          <a:off x="0" y="1509390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Contract-based employees: 5%</a:t>
          </a:r>
        </a:p>
      </dsp:txBody>
      <dsp:txXfrm>
        <a:off x="0" y="1509390"/>
        <a:ext cx="8229600" cy="376795"/>
      </dsp:txXfrm>
    </dsp:sp>
    <dsp:sp modelId="{627BB8EB-A4CD-414C-80AF-78E4E4BB27E4}">
      <dsp:nvSpPr>
        <dsp:cNvPr id="0" name=""/>
        <dsp:cNvSpPr/>
      </dsp:nvSpPr>
      <dsp:spPr>
        <a:xfrm>
          <a:off x="0" y="1886186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0F53C-47E6-47E1-89D7-F9872DD742B2}">
      <dsp:nvSpPr>
        <dsp:cNvPr id="0" name=""/>
        <dsp:cNvSpPr/>
      </dsp:nvSpPr>
      <dsp:spPr>
        <a:xfrm>
          <a:off x="0" y="1886186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Reserved for future hires: 5%</a:t>
          </a:r>
        </a:p>
      </dsp:txBody>
      <dsp:txXfrm>
        <a:off x="0" y="1886186"/>
        <a:ext cx="8229600" cy="376795"/>
      </dsp:txXfrm>
    </dsp:sp>
    <dsp:sp modelId="{588FE531-FD12-484E-AD1C-D777722E4021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FB40D-4917-43E3-950E-8A02877F885F}">
      <dsp:nvSpPr>
        <dsp:cNvPr id="0" name=""/>
        <dsp:cNvSpPr/>
      </dsp:nvSpPr>
      <dsp:spPr>
        <a:xfrm>
          <a:off x="0" y="2262981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Amount of Money Invested So Far:</a:t>
          </a:r>
        </a:p>
      </dsp:txBody>
      <dsp:txXfrm>
        <a:off x="0" y="2262981"/>
        <a:ext cx="8229600" cy="376795"/>
      </dsp:txXfrm>
    </dsp:sp>
    <dsp:sp modelId="{9206E708-4103-498E-8AB2-16AAED66B3C9}">
      <dsp:nvSpPr>
        <dsp:cNvPr id="0" name=""/>
        <dsp:cNvSpPr/>
      </dsp:nvSpPr>
      <dsp:spPr>
        <a:xfrm>
          <a:off x="0" y="2639776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2DCDDE-8F26-4873-8C4B-AFC007F969A7}">
      <dsp:nvSpPr>
        <dsp:cNvPr id="0" name=""/>
        <dsp:cNvSpPr/>
      </dsp:nvSpPr>
      <dsp:spPr>
        <a:xfrm>
          <a:off x="0" y="2639776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Founder’s Investment: ₹300,000</a:t>
          </a:r>
        </a:p>
      </dsp:txBody>
      <dsp:txXfrm>
        <a:off x="0" y="2639776"/>
        <a:ext cx="8229600" cy="376795"/>
      </dsp:txXfrm>
    </dsp:sp>
    <dsp:sp modelId="{C009E455-1727-4F04-B916-2522F0565490}">
      <dsp:nvSpPr>
        <dsp:cNvPr id="0" name=""/>
        <dsp:cNvSpPr/>
      </dsp:nvSpPr>
      <dsp:spPr>
        <a:xfrm>
          <a:off x="0" y="30165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5210C-16B6-43CB-A4F8-9D596DCF50D6}">
      <dsp:nvSpPr>
        <dsp:cNvPr id="0" name=""/>
        <dsp:cNvSpPr/>
      </dsp:nvSpPr>
      <dsp:spPr>
        <a:xfrm>
          <a:off x="0" y="3016572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Investment in computers, software, certifications, and knowledge.</a:t>
          </a:r>
        </a:p>
      </dsp:txBody>
      <dsp:txXfrm>
        <a:off x="0" y="3016572"/>
        <a:ext cx="8229600" cy="376795"/>
      </dsp:txXfrm>
    </dsp:sp>
    <dsp:sp modelId="{5BB93171-D3F3-46A2-8FCC-576D3D1AD374}">
      <dsp:nvSpPr>
        <dsp:cNvPr id="0" name=""/>
        <dsp:cNvSpPr/>
      </dsp:nvSpPr>
      <dsp:spPr>
        <a:xfrm>
          <a:off x="0" y="3393367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C1023-9E92-486A-96C8-0302121E6434}">
      <dsp:nvSpPr>
        <dsp:cNvPr id="0" name=""/>
        <dsp:cNvSpPr/>
      </dsp:nvSpPr>
      <dsp:spPr>
        <a:xfrm>
          <a:off x="0" y="3393367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Additional Investments:</a:t>
          </a:r>
        </a:p>
      </dsp:txBody>
      <dsp:txXfrm>
        <a:off x="0" y="3393367"/>
        <a:ext cx="8229600" cy="376795"/>
      </dsp:txXfrm>
    </dsp:sp>
    <dsp:sp modelId="{35B48FF1-DC39-47E1-B35D-2B033325685E}">
      <dsp:nvSpPr>
        <dsp:cNvPr id="0" name=""/>
        <dsp:cNvSpPr/>
      </dsp:nvSpPr>
      <dsp:spPr>
        <a:xfrm>
          <a:off x="0" y="377016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D51D69-B7D3-420B-837C-3D76B8E7307B}">
      <dsp:nvSpPr>
        <dsp:cNvPr id="0" name=""/>
        <dsp:cNvSpPr/>
      </dsp:nvSpPr>
      <dsp:spPr>
        <a:xfrm>
          <a:off x="0" y="3770162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Time and Expertise: Significant contributions from founders.</a:t>
          </a:r>
        </a:p>
      </dsp:txBody>
      <dsp:txXfrm>
        <a:off x="0" y="3770162"/>
        <a:ext cx="8229600" cy="376795"/>
      </dsp:txXfrm>
    </dsp:sp>
    <dsp:sp modelId="{4E50A42A-0C5F-4E0E-9188-1FBB2469B47A}">
      <dsp:nvSpPr>
        <dsp:cNvPr id="0" name=""/>
        <dsp:cNvSpPr/>
      </dsp:nvSpPr>
      <dsp:spPr>
        <a:xfrm>
          <a:off x="0" y="4146957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51FAF-B40C-44E9-AD9F-FE4241C217C0}">
      <dsp:nvSpPr>
        <dsp:cNvPr id="0" name=""/>
        <dsp:cNvSpPr/>
      </dsp:nvSpPr>
      <dsp:spPr>
        <a:xfrm>
          <a:off x="0" y="4146957"/>
          <a:ext cx="8229600" cy="3767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Certificates and Knowledge Acquisition: Enhancing service quality and credibility.</a:t>
          </a:r>
        </a:p>
      </dsp:txBody>
      <dsp:txXfrm>
        <a:off x="0" y="4146957"/>
        <a:ext cx="8229600" cy="37679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E1292-ADA8-41DD-BE8C-20C1606514B0}">
      <dsp:nvSpPr>
        <dsp:cNvPr id="0" name=""/>
        <dsp:cNvSpPr/>
      </dsp:nvSpPr>
      <dsp:spPr>
        <a:xfrm>
          <a:off x="0" y="114598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Achievements:</a:t>
          </a:r>
        </a:p>
      </dsp:txBody>
      <dsp:txXfrm>
        <a:off x="32967" y="147565"/>
        <a:ext cx="8163666" cy="609393"/>
      </dsp:txXfrm>
    </dsp:sp>
    <dsp:sp modelId="{F27E0C08-1363-45D9-8FF4-1114EEF3D4B0}">
      <dsp:nvSpPr>
        <dsp:cNvPr id="0" name=""/>
        <dsp:cNvSpPr/>
      </dsp:nvSpPr>
      <dsp:spPr>
        <a:xfrm>
          <a:off x="0" y="838886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Invited as a speaker at Symbiosis College and awarded for entrepreneurship at Aurora Tower, Pune.</a:t>
          </a:r>
        </a:p>
      </dsp:txBody>
      <dsp:txXfrm>
        <a:off x="32967" y="871853"/>
        <a:ext cx="8163666" cy="609393"/>
      </dsp:txXfrm>
    </dsp:sp>
    <dsp:sp modelId="{41FD3C21-BE9A-422B-9563-D7017888911E}">
      <dsp:nvSpPr>
        <dsp:cNvPr id="0" name=""/>
        <dsp:cNvSpPr/>
      </dsp:nvSpPr>
      <dsp:spPr>
        <a:xfrm>
          <a:off x="0" y="1563173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Certificates:</a:t>
          </a:r>
        </a:p>
      </dsp:txBody>
      <dsp:txXfrm>
        <a:off x="32967" y="1596140"/>
        <a:ext cx="8163666" cy="609393"/>
      </dsp:txXfrm>
    </dsp:sp>
    <dsp:sp modelId="{1DCFD8D9-909F-4725-9736-36245FC2EF8E}">
      <dsp:nvSpPr>
        <dsp:cNvPr id="0" name=""/>
        <dsp:cNvSpPr/>
      </dsp:nvSpPr>
      <dsp:spPr>
        <a:xfrm>
          <a:off x="0" y="2287461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Various certifications in programming and web development technologies.</a:t>
          </a:r>
        </a:p>
      </dsp:txBody>
      <dsp:txXfrm>
        <a:off x="32967" y="2320428"/>
        <a:ext cx="8163666" cy="609393"/>
      </dsp:txXfrm>
    </dsp:sp>
    <dsp:sp modelId="{524CBAB9-0157-47EB-89FD-804D2C9E9B59}">
      <dsp:nvSpPr>
        <dsp:cNvPr id="0" name=""/>
        <dsp:cNvSpPr/>
      </dsp:nvSpPr>
      <dsp:spPr>
        <a:xfrm>
          <a:off x="0" y="3011749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/>
            <a:t>Client Feedback:</a:t>
          </a:r>
          <a:endParaRPr lang="en-US" sz="1700" kern="1200"/>
        </a:p>
      </dsp:txBody>
      <dsp:txXfrm>
        <a:off x="32967" y="3044716"/>
        <a:ext cx="8163666" cy="609393"/>
      </dsp:txXfrm>
    </dsp:sp>
    <dsp:sp modelId="{4F387645-679F-4C5A-B91F-316D7FDB46DB}">
      <dsp:nvSpPr>
        <dsp:cNvPr id="0" name=""/>
        <dsp:cNvSpPr/>
      </dsp:nvSpPr>
      <dsp:spPr>
        <a:xfrm>
          <a:off x="0" y="3736036"/>
          <a:ext cx="82296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Positive feedback from clients across India, Canada, USA, Australia, UK, Uganda, Dubai, Saudi Arabia, Sri Lanka.</a:t>
          </a:r>
        </a:p>
      </dsp:txBody>
      <dsp:txXfrm>
        <a:off x="32967" y="3769003"/>
        <a:ext cx="8163666" cy="609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37F1A6-BDD2-4A17-BC2D-3CEF997B190F}">
      <dsp:nvSpPr>
        <dsp:cNvPr id="0" name=""/>
        <dsp:cNvSpPr/>
      </dsp:nvSpPr>
      <dsp:spPr>
        <a:xfrm>
          <a:off x="73847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C7126-A5D5-4ACA-A475-6EAD6B87E378}">
      <dsp:nvSpPr>
        <dsp:cNvPr id="0" name=""/>
        <dsp:cNvSpPr/>
      </dsp:nvSpPr>
      <dsp:spPr>
        <a:xfrm>
          <a:off x="78583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Customer Need: There is a significant demand for high-quality, up-to-date training in web application development.</a:t>
          </a:r>
        </a:p>
      </dsp:txBody>
      <dsp:txXfrm>
        <a:off x="78583" y="2435142"/>
        <a:ext cx="2399612" cy="720000"/>
      </dsp:txXfrm>
    </dsp:sp>
    <dsp:sp modelId="{6365A5DB-507C-457F-83D1-B3A0438C3023}">
      <dsp:nvSpPr>
        <dsp:cNvPr id="0" name=""/>
        <dsp:cNvSpPr/>
      </dsp:nvSpPr>
      <dsp:spPr>
        <a:xfrm>
          <a:off x="3558022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61EEC-62C6-4D6C-8230-457FF814F11E}">
      <dsp:nvSpPr>
        <dsp:cNvPr id="0" name=""/>
        <dsp:cNvSpPr/>
      </dsp:nvSpPr>
      <dsp:spPr>
        <a:xfrm>
          <a:off x="2898129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Current Solutions: Many training programs offer outdated or generic courses without personalization or real-world job preparation.</a:t>
          </a:r>
        </a:p>
      </dsp:txBody>
      <dsp:txXfrm>
        <a:off x="2898129" y="2435142"/>
        <a:ext cx="2399612" cy="720000"/>
      </dsp:txXfrm>
    </dsp:sp>
    <dsp:sp modelId="{919283A9-3BDE-453D-AC90-84D95A964DEF}">
      <dsp:nvSpPr>
        <dsp:cNvPr id="0" name=""/>
        <dsp:cNvSpPr/>
      </dsp:nvSpPr>
      <dsp:spPr>
        <a:xfrm>
          <a:off x="637756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BB6ED-C598-4A74-B139-7D63F68B5386}">
      <dsp:nvSpPr>
        <dsp:cNvPr id="0" name=""/>
        <dsp:cNvSpPr/>
      </dsp:nvSpPr>
      <dsp:spPr>
        <a:xfrm>
          <a:off x="5717674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Our Solution: We provide personalized, up-to-date training tailored to individual client needs, ensuring they are job-ready with 100% job assistance.</a:t>
          </a:r>
        </a:p>
      </dsp:txBody>
      <dsp:txXfrm>
        <a:off x="5717674" y="2435142"/>
        <a:ext cx="2399612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5C4EE-DF48-4869-A16B-FFAF62E42AE0}">
      <dsp:nvSpPr>
        <dsp:cNvPr id="0" name=""/>
        <dsp:cNvSpPr/>
      </dsp:nvSpPr>
      <dsp:spPr>
        <a:xfrm>
          <a:off x="884935" y="26265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CC6D5-74E2-4062-AB35-CAD4796607EF}">
      <dsp:nvSpPr>
        <dsp:cNvPr id="0" name=""/>
        <dsp:cNvSpPr/>
      </dsp:nvSpPr>
      <dsp:spPr>
        <a:xfrm>
          <a:off x="1352935" y="73065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2CA39-3008-495B-93E4-494F4B9391AC}">
      <dsp:nvSpPr>
        <dsp:cNvPr id="0" name=""/>
        <dsp:cNvSpPr/>
      </dsp:nvSpPr>
      <dsp:spPr>
        <a:xfrm>
          <a:off x="182935" y="3142652"/>
          <a:ext cx="360000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Uniqueness: Our training programs are highly personalized and updated regularly to keep pace with industry trends. We also offer real-world job preparation, including mock interviews and certifications.</a:t>
          </a:r>
        </a:p>
      </dsp:txBody>
      <dsp:txXfrm>
        <a:off x="182935" y="3142652"/>
        <a:ext cx="3600000" cy="787500"/>
      </dsp:txXfrm>
    </dsp:sp>
    <dsp:sp modelId="{47BCBAE8-C94B-49E1-BBED-7D0B03A0A93A}">
      <dsp:nvSpPr>
        <dsp:cNvPr id="0" name=""/>
        <dsp:cNvSpPr/>
      </dsp:nvSpPr>
      <dsp:spPr>
        <a:xfrm>
          <a:off x="5114935" y="26265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01345-FA2D-4A5A-BB04-A85D26B65D69}">
      <dsp:nvSpPr>
        <dsp:cNvPr id="0" name=""/>
        <dsp:cNvSpPr/>
      </dsp:nvSpPr>
      <dsp:spPr>
        <a:xfrm>
          <a:off x="5582935" y="73065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EC2969-A586-4E9D-99BF-DAA9F5AA98EB}">
      <dsp:nvSpPr>
        <dsp:cNvPr id="0" name=""/>
        <dsp:cNvSpPr/>
      </dsp:nvSpPr>
      <dsp:spPr>
        <a:xfrm>
          <a:off x="4412935" y="3142652"/>
          <a:ext cx="360000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100" kern="1200"/>
            <a:t>Additional Services: We develop custom websites and applications for clients, ensuring a practical application of our training.</a:t>
          </a:r>
        </a:p>
      </dsp:txBody>
      <dsp:txXfrm>
        <a:off x="4412935" y="3142652"/>
        <a:ext cx="3600000" cy="787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C1CFB-3016-41D2-92DB-978CEF4920A0}">
      <dsp:nvSpPr>
        <dsp:cNvPr id="0" name=""/>
        <dsp:cNvSpPr/>
      </dsp:nvSpPr>
      <dsp:spPr>
        <a:xfrm>
          <a:off x="518185" y="768902"/>
          <a:ext cx="1475437" cy="14754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F5B108-F7E8-41D3-BC96-8C51C1DF6249}">
      <dsp:nvSpPr>
        <dsp:cNvPr id="0" name=""/>
        <dsp:cNvSpPr/>
      </dsp:nvSpPr>
      <dsp:spPr>
        <a:xfrm>
          <a:off x="832623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04B39-EB30-4E74-9F7A-17C5E4E7E76B}">
      <dsp:nvSpPr>
        <dsp:cNvPr id="0" name=""/>
        <dsp:cNvSpPr/>
      </dsp:nvSpPr>
      <dsp:spPr>
        <a:xfrm>
          <a:off x="46529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Training Services: Clients pay ₹20,000 on average for personalized training programs.</a:t>
          </a:r>
        </a:p>
      </dsp:txBody>
      <dsp:txXfrm>
        <a:off x="46529" y="2703902"/>
        <a:ext cx="2418750" cy="720000"/>
      </dsp:txXfrm>
    </dsp:sp>
    <dsp:sp modelId="{F2D348C4-296F-4B4F-9A17-A7C27ED3034C}">
      <dsp:nvSpPr>
        <dsp:cNvPr id="0" name=""/>
        <dsp:cNvSpPr/>
      </dsp:nvSpPr>
      <dsp:spPr>
        <a:xfrm>
          <a:off x="3360216" y="768902"/>
          <a:ext cx="1475437" cy="14754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97DD81-C324-45E8-8B9A-573DB1FA18B4}">
      <dsp:nvSpPr>
        <dsp:cNvPr id="0" name=""/>
        <dsp:cNvSpPr/>
      </dsp:nvSpPr>
      <dsp:spPr>
        <a:xfrm>
          <a:off x="3674654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BC92D-E80B-4325-8CEB-1DAC3A54426C}">
      <dsp:nvSpPr>
        <dsp:cNvPr id="0" name=""/>
        <dsp:cNvSpPr/>
      </dsp:nvSpPr>
      <dsp:spPr>
        <a:xfrm>
          <a:off x="2888560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Website Development: Clients pay between ₹5,000 to ₹25,000 for custom website and application development.</a:t>
          </a:r>
        </a:p>
      </dsp:txBody>
      <dsp:txXfrm>
        <a:off x="2888560" y="2703902"/>
        <a:ext cx="2418750" cy="720000"/>
      </dsp:txXfrm>
    </dsp:sp>
    <dsp:sp modelId="{0F872BA9-B582-499D-AB22-04C1FBEE7506}">
      <dsp:nvSpPr>
        <dsp:cNvPr id="0" name=""/>
        <dsp:cNvSpPr/>
      </dsp:nvSpPr>
      <dsp:spPr>
        <a:xfrm>
          <a:off x="6202248" y="768902"/>
          <a:ext cx="1475437" cy="14754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F3E559-C5A4-48C9-BC2C-FE37DE46142E}">
      <dsp:nvSpPr>
        <dsp:cNvPr id="0" name=""/>
        <dsp:cNvSpPr/>
      </dsp:nvSpPr>
      <dsp:spPr>
        <a:xfrm>
          <a:off x="6516685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83372-AE83-4AEF-B2D3-10395B53A6AA}">
      <dsp:nvSpPr>
        <dsp:cNvPr id="0" name=""/>
        <dsp:cNvSpPr/>
      </dsp:nvSpPr>
      <dsp:spPr>
        <a:xfrm>
          <a:off x="5730591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Job Assistance: 100% job placement services included in training programs.</a:t>
          </a:r>
        </a:p>
      </dsp:txBody>
      <dsp:txXfrm>
        <a:off x="5730591" y="2703902"/>
        <a:ext cx="24187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DA54E-38CE-45CA-9ED6-600DD487E42A}">
      <dsp:nvSpPr>
        <dsp:cNvPr id="0" name=""/>
        <dsp:cNvSpPr/>
      </dsp:nvSpPr>
      <dsp:spPr>
        <a:xfrm>
          <a:off x="749153" y="3413"/>
          <a:ext cx="2092988" cy="12557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Domestic Market (India):</a:t>
          </a:r>
        </a:p>
      </dsp:txBody>
      <dsp:txXfrm>
        <a:off x="749153" y="3413"/>
        <a:ext cx="2092988" cy="1255793"/>
      </dsp:txXfrm>
    </dsp:sp>
    <dsp:sp modelId="{C180869E-322D-459F-9D9C-6D407B6377DC}">
      <dsp:nvSpPr>
        <dsp:cNvPr id="0" name=""/>
        <dsp:cNvSpPr/>
      </dsp:nvSpPr>
      <dsp:spPr>
        <a:xfrm>
          <a:off x="3051441" y="3413"/>
          <a:ext cx="2092988" cy="1255793"/>
        </a:xfrm>
        <a:prstGeom prst="rect">
          <a:avLst/>
        </a:prstGeom>
        <a:solidFill>
          <a:schemeClr val="accent2">
            <a:hueOff val="780253"/>
            <a:satOff val="-973"/>
            <a:lumOff val="2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Training: 100 clients x ₹20,000 = ₹2,000,000 per year.</a:t>
          </a:r>
        </a:p>
      </dsp:txBody>
      <dsp:txXfrm>
        <a:off x="3051441" y="3413"/>
        <a:ext cx="2092988" cy="1255793"/>
      </dsp:txXfrm>
    </dsp:sp>
    <dsp:sp modelId="{3BB1AAD1-6FF2-437E-9270-D282E343C3B1}">
      <dsp:nvSpPr>
        <dsp:cNvPr id="0" name=""/>
        <dsp:cNvSpPr/>
      </dsp:nvSpPr>
      <dsp:spPr>
        <a:xfrm>
          <a:off x="5353728" y="3413"/>
          <a:ext cx="2092988" cy="1255793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Website Development: 50 projects x ₹15,000 (average) = ₹750,000 per year.</a:t>
          </a:r>
        </a:p>
      </dsp:txBody>
      <dsp:txXfrm>
        <a:off x="5353728" y="3413"/>
        <a:ext cx="2092988" cy="1255793"/>
      </dsp:txXfrm>
    </dsp:sp>
    <dsp:sp modelId="{5650C4C4-A198-43A8-A83D-FB30365D3199}">
      <dsp:nvSpPr>
        <dsp:cNvPr id="0" name=""/>
        <dsp:cNvSpPr/>
      </dsp:nvSpPr>
      <dsp:spPr>
        <a:xfrm>
          <a:off x="749153" y="1468505"/>
          <a:ext cx="2092988" cy="1255793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Global Market:</a:t>
          </a:r>
        </a:p>
      </dsp:txBody>
      <dsp:txXfrm>
        <a:off x="749153" y="1468505"/>
        <a:ext cx="2092988" cy="1255793"/>
      </dsp:txXfrm>
    </dsp:sp>
    <dsp:sp modelId="{59C67FB1-A10E-4F04-AE11-DDFFCABCDF6D}">
      <dsp:nvSpPr>
        <dsp:cNvPr id="0" name=""/>
        <dsp:cNvSpPr/>
      </dsp:nvSpPr>
      <dsp:spPr>
        <a:xfrm>
          <a:off x="3051441" y="1468505"/>
          <a:ext cx="2092988" cy="1255793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Training: 50 clients x ₹30,000 = ₹1,500,000 per year.</a:t>
          </a:r>
        </a:p>
      </dsp:txBody>
      <dsp:txXfrm>
        <a:off x="3051441" y="1468505"/>
        <a:ext cx="2092988" cy="1255793"/>
      </dsp:txXfrm>
    </dsp:sp>
    <dsp:sp modelId="{B7167EB1-CC71-4D3C-9D99-BB193DD30AC4}">
      <dsp:nvSpPr>
        <dsp:cNvPr id="0" name=""/>
        <dsp:cNvSpPr/>
      </dsp:nvSpPr>
      <dsp:spPr>
        <a:xfrm>
          <a:off x="5353728" y="1468505"/>
          <a:ext cx="2092988" cy="1255793"/>
        </a:xfrm>
        <a:prstGeom prst="rect">
          <a:avLst/>
        </a:prstGeom>
        <a:solidFill>
          <a:schemeClr val="accent2">
            <a:hueOff val="3901266"/>
            <a:satOff val="-4866"/>
            <a:lumOff val="11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Website Development: 30 projects x ₹20,000 (average) = ₹600,000 per year.</a:t>
          </a:r>
        </a:p>
      </dsp:txBody>
      <dsp:txXfrm>
        <a:off x="5353728" y="1468505"/>
        <a:ext cx="2092988" cy="1255793"/>
      </dsp:txXfrm>
    </dsp:sp>
    <dsp:sp modelId="{3968C4B1-6C87-4FD6-9CB3-1E1334B2F258}">
      <dsp:nvSpPr>
        <dsp:cNvPr id="0" name=""/>
        <dsp:cNvSpPr/>
      </dsp:nvSpPr>
      <dsp:spPr>
        <a:xfrm>
          <a:off x="3051441" y="2933597"/>
          <a:ext cx="2092988" cy="1255793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Total Market Opportunity: ₹4,850,000 per year.</a:t>
          </a:r>
        </a:p>
      </dsp:txBody>
      <dsp:txXfrm>
        <a:off x="3051441" y="2933597"/>
        <a:ext cx="2092988" cy="12557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2DEEE-ADAF-4EC9-8F84-CDFD8703BF07}">
      <dsp:nvSpPr>
        <dsp:cNvPr id="0" name=""/>
        <dsp:cNvSpPr/>
      </dsp:nvSpPr>
      <dsp:spPr>
        <a:xfrm>
          <a:off x="0" y="72889"/>
          <a:ext cx="4690291" cy="9429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Achievements:</a:t>
          </a:r>
        </a:p>
      </dsp:txBody>
      <dsp:txXfrm>
        <a:off x="46029" y="118918"/>
        <a:ext cx="4598233" cy="850852"/>
      </dsp:txXfrm>
    </dsp:sp>
    <dsp:sp modelId="{CDD6C825-681B-4DDD-BC20-A1136BA3B9C5}">
      <dsp:nvSpPr>
        <dsp:cNvPr id="0" name=""/>
        <dsp:cNvSpPr/>
      </dsp:nvSpPr>
      <dsp:spPr>
        <a:xfrm>
          <a:off x="0" y="1064759"/>
          <a:ext cx="4690291" cy="942910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Successfully trained clients globally (India, Canada, USA, Australia, UK, Uganda, Dubai, Saudi Arabia, Sri Lanka).</a:t>
          </a:r>
        </a:p>
      </dsp:txBody>
      <dsp:txXfrm>
        <a:off x="46029" y="1110788"/>
        <a:ext cx="4598233" cy="850852"/>
      </dsp:txXfrm>
    </dsp:sp>
    <dsp:sp modelId="{0087BF44-28E9-4416-9EE9-85A0938E6F56}">
      <dsp:nvSpPr>
        <dsp:cNvPr id="0" name=""/>
        <dsp:cNvSpPr/>
      </dsp:nvSpPr>
      <dsp:spPr>
        <a:xfrm>
          <a:off x="0" y="2056629"/>
          <a:ext cx="4690291" cy="94291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Provided job assistance and placements.</a:t>
          </a:r>
        </a:p>
      </dsp:txBody>
      <dsp:txXfrm>
        <a:off x="46029" y="2102658"/>
        <a:ext cx="4598233" cy="850852"/>
      </dsp:txXfrm>
    </dsp:sp>
    <dsp:sp modelId="{7E03BBD0-661D-4B0F-8FC8-BB32077097A8}">
      <dsp:nvSpPr>
        <dsp:cNvPr id="0" name=""/>
        <dsp:cNvSpPr/>
      </dsp:nvSpPr>
      <dsp:spPr>
        <a:xfrm>
          <a:off x="0" y="3048500"/>
          <a:ext cx="4690291" cy="942910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Founder invited as a speaker at Symbiosis College and awarded for entrepreneurship at Aurora Tower, Pune.</a:t>
          </a:r>
        </a:p>
      </dsp:txBody>
      <dsp:txXfrm>
        <a:off x="46029" y="3094529"/>
        <a:ext cx="4598233" cy="850852"/>
      </dsp:txXfrm>
    </dsp:sp>
    <dsp:sp modelId="{92FB1F52-C062-4743-A697-A6CFF67C6185}">
      <dsp:nvSpPr>
        <dsp:cNvPr id="0" name=""/>
        <dsp:cNvSpPr/>
      </dsp:nvSpPr>
      <dsp:spPr>
        <a:xfrm>
          <a:off x="0" y="4040370"/>
          <a:ext cx="4690291" cy="9429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Customer Base: Growing client base with a strong reputation for quality training and development services.</a:t>
          </a:r>
        </a:p>
      </dsp:txBody>
      <dsp:txXfrm>
        <a:off x="46029" y="4086399"/>
        <a:ext cx="4598233" cy="8508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8118C-37FF-471E-8652-93630451DD96}">
      <dsp:nvSpPr>
        <dsp:cNvPr id="0" name=""/>
        <dsp:cNvSpPr/>
      </dsp:nvSpPr>
      <dsp:spPr>
        <a:xfrm>
          <a:off x="1988716" y="792586"/>
          <a:ext cx="427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7004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90778" y="836018"/>
        <a:ext cx="22880" cy="4576"/>
      </dsp:txXfrm>
    </dsp:sp>
    <dsp:sp modelId="{A53B090D-F65C-4061-AE90-A0D8D659D27D}">
      <dsp:nvSpPr>
        <dsp:cNvPr id="0" name=""/>
        <dsp:cNvSpPr/>
      </dsp:nvSpPr>
      <dsp:spPr>
        <a:xfrm>
          <a:off x="931" y="241431"/>
          <a:ext cx="1989584" cy="11937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Competitors: Online platforms like Coursera, Udemy, local training institutes.</a:t>
          </a:r>
        </a:p>
      </dsp:txBody>
      <dsp:txXfrm>
        <a:off x="931" y="241431"/>
        <a:ext cx="1989584" cy="1193750"/>
      </dsp:txXfrm>
    </dsp:sp>
    <dsp:sp modelId="{7E5D4EBE-EB17-42C2-954F-CF7F1DE2A78E}">
      <dsp:nvSpPr>
        <dsp:cNvPr id="0" name=""/>
        <dsp:cNvSpPr/>
      </dsp:nvSpPr>
      <dsp:spPr>
        <a:xfrm>
          <a:off x="995724" y="1433382"/>
          <a:ext cx="2447189" cy="427004"/>
        </a:xfrm>
        <a:custGeom>
          <a:avLst/>
          <a:gdLst/>
          <a:ahLst/>
          <a:cxnLst/>
          <a:rect l="0" t="0" r="0" b="0"/>
          <a:pathLst>
            <a:path>
              <a:moveTo>
                <a:pt x="2447189" y="0"/>
              </a:moveTo>
              <a:lnTo>
                <a:pt x="2447189" y="230602"/>
              </a:lnTo>
              <a:lnTo>
                <a:pt x="0" y="230602"/>
              </a:lnTo>
              <a:lnTo>
                <a:pt x="0" y="427004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7078" y="1644596"/>
        <a:ext cx="124480" cy="4576"/>
      </dsp:txXfrm>
    </dsp:sp>
    <dsp:sp modelId="{9B154997-4EED-47A0-A2E2-C8BDD74B7E3D}">
      <dsp:nvSpPr>
        <dsp:cNvPr id="0" name=""/>
        <dsp:cNvSpPr/>
      </dsp:nvSpPr>
      <dsp:spPr>
        <a:xfrm>
          <a:off x="2448121" y="241431"/>
          <a:ext cx="1989584" cy="11937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Our Advantage:</a:t>
          </a:r>
        </a:p>
      </dsp:txBody>
      <dsp:txXfrm>
        <a:off x="2448121" y="241431"/>
        <a:ext cx="1989584" cy="1193750"/>
      </dsp:txXfrm>
    </dsp:sp>
    <dsp:sp modelId="{10E67237-8093-45A7-9EA1-50581A7025C1}">
      <dsp:nvSpPr>
        <dsp:cNvPr id="0" name=""/>
        <dsp:cNvSpPr/>
      </dsp:nvSpPr>
      <dsp:spPr>
        <a:xfrm>
          <a:off x="1988716" y="2443942"/>
          <a:ext cx="427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7004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90778" y="2487373"/>
        <a:ext cx="22880" cy="4576"/>
      </dsp:txXfrm>
    </dsp:sp>
    <dsp:sp modelId="{EC354907-EDCF-4C0B-8565-1A19ADAFDE14}">
      <dsp:nvSpPr>
        <dsp:cNvPr id="0" name=""/>
        <dsp:cNvSpPr/>
      </dsp:nvSpPr>
      <dsp:spPr>
        <a:xfrm>
          <a:off x="931" y="1892786"/>
          <a:ext cx="1989584" cy="11937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Personalized and regularly updated courses.</a:t>
          </a:r>
        </a:p>
      </dsp:txBody>
      <dsp:txXfrm>
        <a:off x="931" y="1892786"/>
        <a:ext cx="1989584" cy="1193750"/>
      </dsp:txXfrm>
    </dsp:sp>
    <dsp:sp modelId="{FF9E45AC-960C-4613-A290-73B88727CB0E}">
      <dsp:nvSpPr>
        <dsp:cNvPr id="0" name=""/>
        <dsp:cNvSpPr/>
      </dsp:nvSpPr>
      <dsp:spPr>
        <a:xfrm>
          <a:off x="995724" y="3084737"/>
          <a:ext cx="2447189" cy="427004"/>
        </a:xfrm>
        <a:custGeom>
          <a:avLst/>
          <a:gdLst/>
          <a:ahLst/>
          <a:cxnLst/>
          <a:rect l="0" t="0" r="0" b="0"/>
          <a:pathLst>
            <a:path>
              <a:moveTo>
                <a:pt x="2447189" y="0"/>
              </a:moveTo>
              <a:lnTo>
                <a:pt x="2447189" y="230602"/>
              </a:lnTo>
              <a:lnTo>
                <a:pt x="0" y="230602"/>
              </a:lnTo>
              <a:lnTo>
                <a:pt x="0" y="427004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7078" y="3295951"/>
        <a:ext cx="124480" cy="4576"/>
      </dsp:txXfrm>
    </dsp:sp>
    <dsp:sp modelId="{FF6DA022-D3C1-4EC4-B5B8-77440818A89C}">
      <dsp:nvSpPr>
        <dsp:cNvPr id="0" name=""/>
        <dsp:cNvSpPr/>
      </dsp:nvSpPr>
      <dsp:spPr>
        <a:xfrm>
          <a:off x="2448121" y="1892786"/>
          <a:ext cx="1989584" cy="11937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Real-world job preparation and 100% job assistance.</a:t>
          </a:r>
        </a:p>
      </dsp:txBody>
      <dsp:txXfrm>
        <a:off x="2448121" y="1892786"/>
        <a:ext cx="1989584" cy="1193750"/>
      </dsp:txXfrm>
    </dsp:sp>
    <dsp:sp modelId="{24D9CCFA-EAB7-4D02-8FFF-B480316EA3F1}">
      <dsp:nvSpPr>
        <dsp:cNvPr id="0" name=""/>
        <dsp:cNvSpPr/>
      </dsp:nvSpPr>
      <dsp:spPr>
        <a:xfrm>
          <a:off x="1988716" y="4095297"/>
          <a:ext cx="427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7004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90778" y="4138729"/>
        <a:ext cx="22880" cy="4576"/>
      </dsp:txXfrm>
    </dsp:sp>
    <dsp:sp modelId="{CD20F33A-C105-48C1-A08F-3B607CE9A4CE}">
      <dsp:nvSpPr>
        <dsp:cNvPr id="0" name=""/>
        <dsp:cNvSpPr/>
      </dsp:nvSpPr>
      <dsp:spPr>
        <a:xfrm>
          <a:off x="931" y="3544141"/>
          <a:ext cx="1989584" cy="11937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Custom website and application development.</a:t>
          </a:r>
        </a:p>
      </dsp:txBody>
      <dsp:txXfrm>
        <a:off x="931" y="3544141"/>
        <a:ext cx="1989584" cy="1193750"/>
      </dsp:txXfrm>
    </dsp:sp>
    <dsp:sp modelId="{24C33CC1-BF3F-4F23-8363-D502A19C01C0}">
      <dsp:nvSpPr>
        <dsp:cNvPr id="0" name=""/>
        <dsp:cNvSpPr/>
      </dsp:nvSpPr>
      <dsp:spPr>
        <a:xfrm>
          <a:off x="2448121" y="3544141"/>
          <a:ext cx="1989584" cy="11937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491" tIns="102334" rIns="97491" bIns="102334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High client satisfaction and successful placements.</a:t>
          </a:r>
        </a:p>
      </dsp:txBody>
      <dsp:txXfrm>
        <a:off x="2448121" y="3544141"/>
        <a:ext cx="1989584" cy="11937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1690F-EEEC-40BE-90AD-5735C673034C}">
      <dsp:nvSpPr>
        <dsp:cNvPr id="0" name=""/>
        <dsp:cNvSpPr/>
      </dsp:nvSpPr>
      <dsp:spPr>
        <a:xfrm>
          <a:off x="0" y="141382"/>
          <a:ext cx="4438638" cy="2638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Current Year (2024):</a:t>
          </a:r>
        </a:p>
      </dsp:txBody>
      <dsp:txXfrm>
        <a:off x="12879" y="154261"/>
        <a:ext cx="4412880" cy="238077"/>
      </dsp:txXfrm>
    </dsp:sp>
    <dsp:sp modelId="{2C726C20-B142-48A2-ADBC-73E21930433F}">
      <dsp:nvSpPr>
        <dsp:cNvPr id="0" name=""/>
        <dsp:cNvSpPr/>
      </dsp:nvSpPr>
      <dsp:spPr>
        <a:xfrm>
          <a:off x="0" y="436897"/>
          <a:ext cx="4438638" cy="263835"/>
        </a:xfrm>
        <a:prstGeom prst="roundRect">
          <a:avLst/>
        </a:prstGeom>
        <a:solidFill>
          <a:schemeClr val="accent5">
            <a:hueOff val="-662258"/>
            <a:satOff val="2654"/>
            <a:lumOff val="5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Revenue: ₹2,500,000</a:t>
          </a:r>
        </a:p>
      </dsp:txBody>
      <dsp:txXfrm>
        <a:off x="12879" y="449776"/>
        <a:ext cx="4412880" cy="238077"/>
      </dsp:txXfrm>
    </dsp:sp>
    <dsp:sp modelId="{1290D241-92F8-41D1-BE18-E670F5C91F2C}">
      <dsp:nvSpPr>
        <dsp:cNvPr id="0" name=""/>
        <dsp:cNvSpPr/>
      </dsp:nvSpPr>
      <dsp:spPr>
        <a:xfrm>
          <a:off x="0" y="732412"/>
          <a:ext cx="4438638" cy="263835"/>
        </a:xfrm>
        <a:prstGeom prst="roundRect">
          <a:avLst/>
        </a:prstGeom>
        <a:solidFill>
          <a:schemeClr val="accent5">
            <a:hueOff val="-1324517"/>
            <a:satOff val="5308"/>
            <a:lumOff val="11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CAPEX: ₹200,000 (Computers, software)</a:t>
          </a:r>
        </a:p>
      </dsp:txBody>
      <dsp:txXfrm>
        <a:off x="12879" y="745291"/>
        <a:ext cx="4412880" cy="238077"/>
      </dsp:txXfrm>
    </dsp:sp>
    <dsp:sp modelId="{2F69C55D-9FAD-4D35-9E6F-92A54ECCFFA5}">
      <dsp:nvSpPr>
        <dsp:cNvPr id="0" name=""/>
        <dsp:cNvSpPr/>
      </dsp:nvSpPr>
      <dsp:spPr>
        <a:xfrm>
          <a:off x="0" y="1027927"/>
          <a:ext cx="4438638" cy="263835"/>
        </a:xfrm>
        <a:prstGeom prst="round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OPEX: ₹400,000 (Salaries, marketing, utilities)</a:t>
          </a:r>
        </a:p>
      </dsp:txBody>
      <dsp:txXfrm>
        <a:off x="12879" y="1040806"/>
        <a:ext cx="4412880" cy="238077"/>
      </dsp:txXfrm>
    </dsp:sp>
    <dsp:sp modelId="{36D6A7EE-1AE5-48DB-93B4-67DB0C05D7B5}">
      <dsp:nvSpPr>
        <dsp:cNvPr id="0" name=""/>
        <dsp:cNvSpPr/>
      </dsp:nvSpPr>
      <dsp:spPr>
        <a:xfrm>
          <a:off x="0" y="1323442"/>
          <a:ext cx="4438638" cy="263835"/>
        </a:xfrm>
        <a:prstGeom prst="roundRect">
          <a:avLst/>
        </a:prstGeom>
        <a:solidFill>
          <a:schemeClr val="accent5">
            <a:hueOff val="-2649034"/>
            <a:satOff val="10616"/>
            <a:lumOff val="23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Year 1 (2025):</a:t>
          </a:r>
        </a:p>
      </dsp:txBody>
      <dsp:txXfrm>
        <a:off x="12879" y="1336321"/>
        <a:ext cx="4412880" cy="238077"/>
      </dsp:txXfrm>
    </dsp:sp>
    <dsp:sp modelId="{EB71A7D4-CE84-4C74-B0E7-DF8FA992989D}">
      <dsp:nvSpPr>
        <dsp:cNvPr id="0" name=""/>
        <dsp:cNvSpPr/>
      </dsp:nvSpPr>
      <dsp:spPr>
        <a:xfrm>
          <a:off x="0" y="1618957"/>
          <a:ext cx="4438638" cy="263835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Revenue: ₹4,000,000</a:t>
          </a:r>
        </a:p>
      </dsp:txBody>
      <dsp:txXfrm>
        <a:off x="12879" y="1631836"/>
        <a:ext cx="4412880" cy="238077"/>
      </dsp:txXfrm>
    </dsp:sp>
    <dsp:sp modelId="{12AEA7B4-CFAE-474B-8DBC-EB2B9B331DD7}">
      <dsp:nvSpPr>
        <dsp:cNvPr id="0" name=""/>
        <dsp:cNvSpPr/>
      </dsp:nvSpPr>
      <dsp:spPr>
        <a:xfrm>
          <a:off x="0" y="1914472"/>
          <a:ext cx="4438638" cy="263835"/>
        </a:xfrm>
        <a:prstGeom prst="round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CAPEX: ₹300,000</a:t>
          </a:r>
        </a:p>
      </dsp:txBody>
      <dsp:txXfrm>
        <a:off x="12879" y="1927351"/>
        <a:ext cx="4412880" cy="238077"/>
      </dsp:txXfrm>
    </dsp:sp>
    <dsp:sp modelId="{843BCE0F-F329-4243-A47C-3D0ABD7CC896}">
      <dsp:nvSpPr>
        <dsp:cNvPr id="0" name=""/>
        <dsp:cNvSpPr/>
      </dsp:nvSpPr>
      <dsp:spPr>
        <a:xfrm>
          <a:off x="0" y="2209987"/>
          <a:ext cx="4438638" cy="263835"/>
        </a:xfrm>
        <a:prstGeom prst="roundRect">
          <a:avLst/>
        </a:prstGeom>
        <a:solidFill>
          <a:schemeClr val="accent5">
            <a:hueOff val="-4635809"/>
            <a:satOff val="18578"/>
            <a:lumOff val="40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OPEX: ₹600,000</a:t>
          </a:r>
        </a:p>
      </dsp:txBody>
      <dsp:txXfrm>
        <a:off x="12879" y="2222866"/>
        <a:ext cx="4412880" cy="238077"/>
      </dsp:txXfrm>
    </dsp:sp>
    <dsp:sp modelId="{B5901374-6998-43DE-91FD-2BB105116247}">
      <dsp:nvSpPr>
        <dsp:cNvPr id="0" name=""/>
        <dsp:cNvSpPr/>
      </dsp:nvSpPr>
      <dsp:spPr>
        <a:xfrm>
          <a:off x="0" y="2505502"/>
          <a:ext cx="4438638" cy="263835"/>
        </a:xfrm>
        <a:prstGeom prst="roundRect">
          <a:avLst/>
        </a:prstGeom>
        <a:solidFill>
          <a:schemeClr val="accent5">
            <a:hueOff val="-5298067"/>
            <a:satOff val="21233"/>
            <a:lumOff val="46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Year 2 (2026):</a:t>
          </a:r>
        </a:p>
      </dsp:txBody>
      <dsp:txXfrm>
        <a:off x="12879" y="2518381"/>
        <a:ext cx="4412880" cy="238077"/>
      </dsp:txXfrm>
    </dsp:sp>
    <dsp:sp modelId="{9638CA31-9131-4354-BD57-E41E53894809}">
      <dsp:nvSpPr>
        <dsp:cNvPr id="0" name=""/>
        <dsp:cNvSpPr/>
      </dsp:nvSpPr>
      <dsp:spPr>
        <a:xfrm>
          <a:off x="0" y="2801017"/>
          <a:ext cx="4438638" cy="263835"/>
        </a:xfrm>
        <a:prstGeom prst="round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Revenue: ₹6,000,000</a:t>
          </a:r>
        </a:p>
      </dsp:txBody>
      <dsp:txXfrm>
        <a:off x="12879" y="2813896"/>
        <a:ext cx="4412880" cy="238077"/>
      </dsp:txXfrm>
    </dsp:sp>
    <dsp:sp modelId="{824D276F-F1F3-4606-8300-81D95280A4E5}">
      <dsp:nvSpPr>
        <dsp:cNvPr id="0" name=""/>
        <dsp:cNvSpPr/>
      </dsp:nvSpPr>
      <dsp:spPr>
        <a:xfrm>
          <a:off x="0" y="3096532"/>
          <a:ext cx="4438638" cy="263835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CAPEX: ₹400,000</a:t>
          </a:r>
        </a:p>
      </dsp:txBody>
      <dsp:txXfrm>
        <a:off x="12879" y="3109411"/>
        <a:ext cx="4412880" cy="238077"/>
      </dsp:txXfrm>
    </dsp:sp>
    <dsp:sp modelId="{EFBAA255-D2B0-490A-B2F2-970E02453455}">
      <dsp:nvSpPr>
        <dsp:cNvPr id="0" name=""/>
        <dsp:cNvSpPr/>
      </dsp:nvSpPr>
      <dsp:spPr>
        <a:xfrm>
          <a:off x="0" y="3392047"/>
          <a:ext cx="4438638" cy="263835"/>
        </a:xfrm>
        <a:prstGeom prst="roundRect">
          <a:avLst/>
        </a:prstGeom>
        <a:solidFill>
          <a:schemeClr val="accent5">
            <a:hueOff val="-7284843"/>
            <a:satOff val="29195"/>
            <a:lumOff val="632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OPEX: ₹800,000</a:t>
          </a:r>
        </a:p>
      </dsp:txBody>
      <dsp:txXfrm>
        <a:off x="12879" y="3404926"/>
        <a:ext cx="4412880" cy="238077"/>
      </dsp:txXfrm>
    </dsp:sp>
    <dsp:sp modelId="{EA6D3F5A-4AAA-4273-A0C6-27D06753CF39}">
      <dsp:nvSpPr>
        <dsp:cNvPr id="0" name=""/>
        <dsp:cNvSpPr/>
      </dsp:nvSpPr>
      <dsp:spPr>
        <a:xfrm>
          <a:off x="0" y="3687562"/>
          <a:ext cx="4438638" cy="263835"/>
        </a:xfrm>
        <a:prstGeom prst="round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Year 3 (2027):</a:t>
          </a:r>
        </a:p>
      </dsp:txBody>
      <dsp:txXfrm>
        <a:off x="12879" y="3700441"/>
        <a:ext cx="4412880" cy="238077"/>
      </dsp:txXfrm>
    </dsp:sp>
    <dsp:sp modelId="{647AD656-A02F-4357-86D5-76F53C66037F}">
      <dsp:nvSpPr>
        <dsp:cNvPr id="0" name=""/>
        <dsp:cNvSpPr/>
      </dsp:nvSpPr>
      <dsp:spPr>
        <a:xfrm>
          <a:off x="0" y="3983077"/>
          <a:ext cx="4438638" cy="263835"/>
        </a:xfrm>
        <a:prstGeom prst="roundRect">
          <a:avLst/>
        </a:prstGeom>
        <a:solidFill>
          <a:schemeClr val="accent5">
            <a:hueOff val="-8609359"/>
            <a:satOff val="34503"/>
            <a:lumOff val="74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Revenue: ₹8,000,000</a:t>
          </a:r>
        </a:p>
      </dsp:txBody>
      <dsp:txXfrm>
        <a:off x="12879" y="3995956"/>
        <a:ext cx="4412880" cy="238077"/>
      </dsp:txXfrm>
    </dsp:sp>
    <dsp:sp modelId="{B1487DDB-3A47-4B15-A9E7-F2F31C9E9FE2}">
      <dsp:nvSpPr>
        <dsp:cNvPr id="0" name=""/>
        <dsp:cNvSpPr/>
      </dsp:nvSpPr>
      <dsp:spPr>
        <a:xfrm>
          <a:off x="0" y="4278592"/>
          <a:ext cx="4438638" cy="263835"/>
        </a:xfrm>
        <a:prstGeom prst="roundRect">
          <a:avLst/>
        </a:prstGeom>
        <a:solidFill>
          <a:schemeClr val="accent5">
            <a:hueOff val="-9271618"/>
            <a:satOff val="37157"/>
            <a:lumOff val="80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CAPEX: ₹500,000</a:t>
          </a:r>
        </a:p>
      </dsp:txBody>
      <dsp:txXfrm>
        <a:off x="12879" y="4291471"/>
        <a:ext cx="4412880" cy="238077"/>
      </dsp:txXfrm>
    </dsp:sp>
    <dsp:sp modelId="{4B090CE8-ED8C-4B5F-A033-07AC4F274745}">
      <dsp:nvSpPr>
        <dsp:cNvPr id="0" name=""/>
        <dsp:cNvSpPr/>
      </dsp:nvSpPr>
      <dsp:spPr>
        <a:xfrm>
          <a:off x="0" y="4574107"/>
          <a:ext cx="4438638" cy="26383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OPEX: ₹1,000,000</a:t>
          </a:r>
        </a:p>
      </dsp:txBody>
      <dsp:txXfrm>
        <a:off x="12879" y="4586986"/>
        <a:ext cx="4412880" cy="23807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DE0333-3195-41E8-9F68-D40C3CE83AB3}">
      <dsp:nvSpPr>
        <dsp:cNvPr id="0" name=""/>
        <dsp:cNvSpPr/>
      </dsp:nvSpPr>
      <dsp:spPr>
        <a:xfrm>
          <a:off x="0" y="396546"/>
          <a:ext cx="4438638" cy="4369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Funding Required: ₹2,000,000</a:t>
          </a:r>
        </a:p>
      </dsp:txBody>
      <dsp:txXfrm>
        <a:off x="21331" y="417877"/>
        <a:ext cx="4395976" cy="394314"/>
      </dsp:txXfrm>
    </dsp:sp>
    <dsp:sp modelId="{6663FD97-220F-46EC-BBFA-BB623C8065D8}">
      <dsp:nvSpPr>
        <dsp:cNvPr id="0" name=""/>
        <dsp:cNvSpPr/>
      </dsp:nvSpPr>
      <dsp:spPr>
        <a:xfrm>
          <a:off x="0" y="865203"/>
          <a:ext cx="4438638" cy="436976"/>
        </a:xfrm>
        <a:prstGeom prst="roundRect">
          <a:avLst/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Use of Funds:</a:t>
          </a:r>
        </a:p>
      </dsp:txBody>
      <dsp:txXfrm>
        <a:off x="21331" y="886534"/>
        <a:ext cx="4395976" cy="394314"/>
      </dsp:txXfrm>
    </dsp:sp>
    <dsp:sp modelId="{5BBB4573-8EFA-4083-90DE-1209E1DBB524}">
      <dsp:nvSpPr>
        <dsp:cNvPr id="0" name=""/>
        <dsp:cNvSpPr/>
      </dsp:nvSpPr>
      <dsp:spPr>
        <a:xfrm>
          <a:off x="0" y="1333860"/>
          <a:ext cx="4438638" cy="436976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Hiring additional trainers: ₹800,000</a:t>
          </a:r>
        </a:p>
      </dsp:txBody>
      <dsp:txXfrm>
        <a:off x="21331" y="1355191"/>
        <a:ext cx="4395976" cy="394314"/>
      </dsp:txXfrm>
    </dsp:sp>
    <dsp:sp modelId="{1E29087E-F9C2-47BD-B6F2-229EEE5D2666}">
      <dsp:nvSpPr>
        <dsp:cNvPr id="0" name=""/>
        <dsp:cNvSpPr/>
      </dsp:nvSpPr>
      <dsp:spPr>
        <a:xfrm>
          <a:off x="0" y="1802516"/>
          <a:ext cx="4438638" cy="436976"/>
        </a:xfrm>
        <a:prstGeom prst="roundRect">
          <a:avLst/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Office rental and setup: ₹500,000</a:t>
          </a:r>
        </a:p>
      </dsp:txBody>
      <dsp:txXfrm>
        <a:off x="21331" y="1823847"/>
        <a:ext cx="4395976" cy="394314"/>
      </dsp:txXfrm>
    </dsp:sp>
    <dsp:sp modelId="{D678857B-9867-4934-9E38-5E0B52928CE0}">
      <dsp:nvSpPr>
        <dsp:cNvPr id="0" name=""/>
        <dsp:cNvSpPr/>
      </dsp:nvSpPr>
      <dsp:spPr>
        <a:xfrm>
          <a:off x="0" y="2271173"/>
          <a:ext cx="4438638" cy="436976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Marketing: ₹500,000</a:t>
          </a:r>
        </a:p>
      </dsp:txBody>
      <dsp:txXfrm>
        <a:off x="21331" y="2292504"/>
        <a:ext cx="4395976" cy="394314"/>
      </dsp:txXfrm>
    </dsp:sp>
    <dsp:sp modelId="{F53B00D3-F772-40D3-BDB1-8744C6785B26}">
      <dsp:nvSpPr>
        <dsp:cNvPr id="0" name=""/>
        <dsp:cNvSpPr/>
      </dsp:nvSpPr>
      <dsp:spPr>
        <a:xfrm>
          <a:off x="0" y="2739830"/>
          <a:ext cx="4438638" cy="436976"/>
        </a:xfrm>
        <a:prstGeom prst="roundRect">
          <a:avLst/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Technology upgrades: ₹200,000</a:t>
          </a:r>
        </a:p>
      </dsp:txBody>
      <dsp:txXfrm>
        <a:off x="21331" y="2761161"/>
        <a:ext cx="4395976" cy="394314"/>
      </dsp:txXfrm>
    </dsp:sp>
    <dsp:sp modelId="{803B2073-2180-4D38-9D7B-CD5BD2962DA0}">
      <dsp:nvSpPr>
        <dsp:cNvPr id="0" name=""/>
        <dsp:cNvSpPr/>
      </dsp:nvSpPr>
      <dsp:spPr>
        <a:xfrm>
          <a:off x="0" y="3208487"/>
          <a:ext cx="4438638" cy="436976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Fund Utilization: Funds will last 12 months, enabling us to expand our team, establish a physical office, and enhance our marketing efforts.</a:t>
          </a:r>
        </a:p>
      </dsp:txBody>
      <dsp:txXfrm>
        <a:off x="21331" y="3229818"/>
        <a:ext cx="4395976" cy="394314"/>
      </dsp:txXfrm>
    </dsp:sp>
    <dsp:sp modelId="{476BD695-B31B-42CF-8B1C-AC7BB8DAA8C3}">
      <dsp:nvSpPr>
        <dsp:cNvPr id="0" name=""/>
        <dsp:cNvSpPr/>
      </dsp:nvSpPr>
      <dsp:spPr>
        <a:xfrm>
          <a:off x="0" y="3677143"/>
          <a:ext cx="4438638" cy="436976"/>
        </a:xfrm>
        <a:prstGeom prst="roundRect">
          <a:avLst/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Follow-on Capital: Additional ₹3,000,000 planned for Series A round after 12 months for further expansion.</a:t>
          </a:r>
        </a:p>
      </dsp:txBody>
      <dsp:txXfrm>
        <a:off x="21331" y="3698474"/>
        <a:ext cx="4395976" cy="394314"/>
      </dsp:txXfrm>
    </dsp:sp>
    <dsp:sp modelId="{9977B468-BD0F-4EF4-B85C-21CDFF448BFA}">
      <dsp:nvSpPr>
        <dsp:cNvPr id="0" name=""/>
        <dsp:cNvSpPr/>
      </dsp:nvSpPr>
      <dsp:spPr>
        <a:xfrm>
          <a:off x="0" y="4145800"/>
          <a:ext cx="4438638" cy="436976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Valuation Sought: ₹10,000,000</a:t>
          </a:r>
        </a:p>
      </dsp:txBody>
      <dsp:txXfrm>
        <a:off x="21331" y="4167131"/>
        <a:ext cx="4395976" cy="394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D116B-7B65-40C5-BEA1-3D55A2F9A4ED}" type="datetimeFigureOut">
              <a:rPr lang="de-DE" smtClean="0"/>
              <a:t>28.07.2024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871DD-48E5-4EEE-B012-42967EB39C7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3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F68666B-80B7-5FA5-FC9F-2F928A26B010}"/>
              </a:ext>
            </a:extLst>
          </p:cNvPr>
          <p:cNvSpPr/>
          <p:nvPr userDrawn="1"/>
        </p:nvSpPr>
        <p:spPr>
          <a:xfrm>
            <a:off x="4572000" y="0"/>
            <a:ext cx="27432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404344"/>
            <a:ext cx="3886200" cy="1325563"/>
          </a:xfrm>
        </p:spPr>
        <p:txBody>
          <a:bodyPr>
            <a:noAutofit/>
          </a:bodyPr>
          <a:lstStyle>
            <a:lvl1pPr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A87BAAC-9384-2363-2089-821720F16D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9250" y="1485900"/>
            <a:ext cx="2743200" cy="4457700"/>
          </a:xfrm>
        </p:spPr>
        <p:txBody>
          <a:bodyPr/>
          <a:lstStyle/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A0C2D1-06AD-3620-044D-2EAE71AC87AC}"/>
              </a:ext>
            </a:extLst>
          </p:cNvPr>
          <p:cNvCxnSpPr/>
          <p:nvPr userDrawn="1"/>
        </p:nvCxnSpPr>
        <p:spPr>
          <a:xfrm>
            <a:off x="1228725" y="571500"/>
            <a:ext cx="320040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0C99D5D-5452-4897-02A9-A1B32F0BE968}"/>
              </a:ext>
            </a:extLst>
          </p:cNvPr>
          <p:cNvCxnSpPr/>
          <p:nvPr userDrawn="1"/>
        </p:nvCxnSpPr>
        <p:spPr>
          <a:xfrm>
            <a:off x="7572376" y="571500"/>
            <a:ext cx="944519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685800" y="571500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685800" y="658586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03331A5-D35A-E699-E3EA-6035EB0DC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0100" y="5185232"/>
            <a:ext cx="2228850" cy="365126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442CA476-8654-0542-5C0B-4F439516AF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0100" y="5588228"/>
            <a:ext cx="2228850" cy="365126"/>
          </a:xfr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172760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36" userDrawn="1">
          <p15:clr>
            <a:srgbClr val="FBAE40"/>
          </p15:clr>
        </p15:guide>
        <p15:guide id="2" pos="432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4" pos="5148" userDrawn="1">
          <p15:clr>
            <a:srgbClr val="FBAE40"/>
          </p15:clr>
        </p15:guide>
        <p15:guide id="5" pos="3420" userDrawn="1">
          <p15:clr>
            <a:srgbClr val="FBAE40"/>
          </p15:clr>
        </p15:guide>
        <p15:guide id="6" orient="horz" pos="1512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pos="504" userDrawn="1">
          <p15:clr>
            <a:srgbClr val="FBAE40"/>
          </p15:clr>
        </p15:guide>
        <p15:guide id="9" pos="2790" userDrawn="1">
          <p15:clr>
            <a:srgbClr val="FBAE40"/>
          </p15:clr>
        </p15:guide>
        <p15:guide id="10" pos="4770" userDrawn="1">
          <p15:clr>
            <a:srgbClr val="FBAE40"/>
          </p15:clr>
        </p15:guide>
        <p15:guide id="11" pos="536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B735EAF-8052-DDCD-6CEC-D825479BEFD3}"/>
              </a:ext>
            </a:extLst>
          </p:cNvPr>
          <p:cNvSpPr/>
          <p:nvPr userDrawn="1"/>
        </p:nvSpPr>
        <p:spPr>
          <a:xfrm>
            <a:off x="4572000" y="0"/>
            <a:ext cx="27432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2" y="796699"/>
            <a:ext cx="5140778" cy="1325563"/>
          </a:xfrm>
        </p:spPr>
        <p:txBody>
          <a:bodyPr anchor="t">
            <a:noAutofit/>
          </a:bodyPr>
          <a:lstStyle>
            <a:lvl1pPr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8515350" y="566057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8515350" y="653143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CB9F921-8097-7740-47FD-1905F9FE448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3265885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EBCBD63-480F-D96C-B0DF-94EF264BA08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10538" y="2676257"/>
            <a:ext cx="2188028" cy="743178"/>
          </a:xfrm>
        </p:spPr>
        <p:txBody>
          <a:bodyPr anchor="b" anchorCtr="0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23F1D198-945D-C96D-60E9-C0AEC5E296E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10538" y="389046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BDCD9B2A-F0BB-F9DB-CC75-2EC1683475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71851" y="389046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68651C4C-4AD1-19DA-CC78-BEC58707B5A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77025" y="6573838"/>
            <a:ext cx="2152650" cy="284162"/>
          </a:xfrm>
        </p:spPr>
        <p:txBody>
          <a:bodyPr>
            <a:noAutofit/>
          </a:bodyPr>
          <a:lstStyle>
            <a:lvl1pPr marL="0" indent="0" algn="r">
              <a:buNone/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750"/>
            </a:lvl2pPr>
            <a:lvl3pPr marL="685800" indent="0">
              <a:buNone/>
              <a:defRPr sz="75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2271BA1-38C2-A7FE-AC76-8EC49BFBBE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71851" y="2676257"/>
            <a:ext cx="2188028" cy="743178"/>
          </a:xfrm>
        </p:spPr>
        <p:txBody>
          <a:bodyPr anchor="b" anchorCtr="0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6307856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 userDrawn="1">
          <p15:clr>
            <a:srgbClr val="FBAE40"/>
          </p15:clr>
        </p15:guide>
        <p15:guide id="2" pos="2124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4" pos="5148" userDrawn="1">
          <p15:clr>
            <a:srgbClr val="FBAE40"/>
          </p15:clr>
        </p15:guide>
        <p15:guide id="5" pos="3420" userDrawn="1">
          <p15:clr>
            <a:srgbClr val="FBAE40"/>
          </p15:clr>
        </p15:guide>
        <p15:guide id="6" orient="horz" pos="1704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9" pos="2790" userDrawn="1">
          <p15:clr>
            <a:srgbClr val="FBAE40"/>
          </p15:clr>
        </p15:guide>
        <p15:guide id="10" pos="4770" userDrawn="1">
          <p15:clr>
            <a:srgbClr val="FBAE40"/>
          </p15:clr>
        </p15:guide>
        <p15:guide id="11" pos="5364" userDrawn="1">
          <p15:clr>
            <a:srgbClr val="FBAE40"/>
          </p15:clr>
        </p15:guide>
        <p15:guide id="12" pos="2214" userDrawn="1">
          <p15:clr>
            <a:srgbClr val="FBAE40"/>
          </p15:clr>
        </p15:guide>
        <p15:guide id="13" pos="5292" userDrawn="1">
          <p15:clr>
            <a:srgbClr val="FBAE40"/>
          </p15:clr>
        </p15:guide>
        <p15:guide id="14" orient="horz" pos="244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E7C7D43-1CC3-3332-AEFC-59ABB023F7AC}"/>
              </a:ext>
            </a:extLst>
          </p:cNvPr>
          <p:cNvSpPr/>
          <p:nvPr userDrawn="1"/>
        </p:nvSpPr>
        <p:spPr>
          <a:xfrm>
            <a:off x="4572000" y="0"/>
            <a:ext cx="27432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6699"/>
            <a:ext cx="7829550" cy="1325563"/>
          </a:xfrm>
        </p:spPr>
        <p:txBody>
          <a:bodyPr anchor="t">
            <a:noAutofit/>
          </a:bodyPr>
          <a:lstStyle>
            <a:lvl1pPr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8515350" y="566057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8515350" y="653143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2661" y="2685822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06560" y="2685822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13022" y="2685822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010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56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1302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848048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 userDrawn="1">
          <p15:clr>
            <a:srgbClr val="FBAE40"/>
          </p15:clr>
        </p15:guide>
        <p15:guide id="2" pos="432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4" pos="5148" userDrawn="1">
          <p15:clr>
            <a:srgbClr val="FBAE40"/>
          </p15:clr>
        </p15:guide>
        <p15:guide id="5" pos="3420" userDrawn="1">
          <p15:clr>
            <a:srgbClr val="FBAE40"/>
          </p15:clr>
        </p15:guide>
        <p15:guide id="6" orient="horz" pos="1512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pos="774" userDrawn="1">
          <p15:clr>
            <a:srgbClr val="FBAE40"/>
          </p15:clr>
        </p15:guide>
        <p15:guide id="9" pos="2790" userDrawn="1">
          <p15:clr>
            <a:srgbClr val="FBAE40"/>
          </p15:clr>
        </p15:guide>
        <p15:guide id="10" pos="4770" userDrawn="1">
          <p15:clr>
            <a:srgbClr val="FBAE40"/>
          </p15:clr>
        </p15:guide>
        <p15:guide id="11" pos="5364" userDrawn="1">
          <p15:clr>
            <a:srgbClr val="FBAE40"/>
          </p15:clr>
        </p15:guide>
        <p15:guide id="12" pos="504" userDrawn="1">
          <p15:clr>
            <a:srgbClr val="FBAE40"/>
          </p15:clr>
        </p15:guide>
        <p15:guide id="13" pos="5292" userDrawn="1">
          <p15:clr>
            <a:srgbClr val="FBAE40"/>
          </p15:clr>
        </p15:guide>
        <p15:guide id="14" orient="horz" pos="244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6699"/>
            <a:ext cx="5008789" cy="1325563"/>
          </a:xfrm>
        </p:spPr>
        <p:txBody>
          <a:bodyPr anchor="t">
            <a:noAutofit/>
          </a:bodyPr>
          <a:lstStyle>
            <a:lvl1pPr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457200" y="584664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457200" y="671750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100" y="2674936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06560" y="2674936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010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56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9F175D2-EEFE-E4BF-0E57-03025B8F8D6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772150" y="1"/>
            <a:ext cx="337185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273C4E42-511B-EB94-CA0A-051B1A4A918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71475" y="6573838"/>
            <a:ext cx="2152650" cy="284162"/>
          </a:xfrm>
        </p:spPr>
        <p:txBody>
          <a:bodyPr>
            <a:noAutofit/>
          </a:bodyPr>
          <a:lstStyle>
            <a:lvl1pPr marL="0" indent="0" algn="l">
              <a:buNone/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750"/>
            </a:lvl2pPr>
            <a:lvl3pPr marL="685800" indent="0">
              <a:buNone/>
              <a:defRPr sz="75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53899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 userDrawn="1">
          <p15:clr>
            <a:srgbClr val="FBAE40"/>
          </p15:clr>
        </p15:guide>
        <p15:guide id="2" pos="432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pos="774" userDrawn="1">
          <p15:clr>
            <a:srgbClr val="FBAE40"/>
          </p15:clr>
        </p15:guide>
        <p15:guide id="9" pos="3636" userDrawn="1">
          <p15:clr>
            <a:srgbClr val="FBAE40"/>
          </p15:clr>
        </p15:guide>
        <p15:guide id="11" pos="5364" userDrawn="1">
          <p15:clr>
            <a:srgbClr val="FBAE40"/>
          </p15:clr>
        </p15:guide>
        <p15:guide id="12" pos="504" userDrawn="1">
          <p15:clr>
            <a:srgbClr val="FBAE40"/>
          </p15:clr>
        </p15:guide>
        <p15:guide id="13" pos="5292" userDrawn="1">
          <p15:clr>
            <a:srgbClr val="FBAE40"/>
          </p15:clr>
        </p15:guide>
        <p15:guide id="14" orient="horz" pos="244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70AFB9-F87E-11AC-2B32-B5178FE34E78}"/>
              </a:ext>
            </a:extLst>
          </p:cNvPr>
          <p:cNvSpPr/>
          <p:nvPr userDrawn="1"/>
        </p:nvSpPr>
        <p:spPr>
          <a:xfrm>
            <a:off x="4572000" y="1"/>
            <a:ext cx="4572000" cy="6858000"/>
          </a:xfrm>
          <a:prstGeom prst="rect">
            <a:avLst/>
          </a:prstGeom>
          <a:solidFill>
            <a:srgbClr val="F1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6699"/>
            <a:ext cx="7829550" cy="1325563"/>
          </a:xfrm>
        </p:spPr>
        <p:txBody>
          <a:bodyPr anchor="t">
            <a:noAutofit/>
          </a:bodyPr>
          <a:lstStyle>
            <a:lvl1pPr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8515350" y="566057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8515350" y="653143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3582" y="2689276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06561" y="2685822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13022" y="2685822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010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56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1302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9193522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 userDrawn="1">
          <p15:clr>
            <a:srgbClr val="FBAE40"/>
          </p15:clr>
        </p15:guide>
        <p15:guide id="2" pos="432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4" pos="5148" userDrawn="1">
          <p15:clr>
            <a:srgbClr val="FBAE40"/>
          </p15:clr>
        </p15:guide>
        <p15:guide id="5" pos="3420" userDrawn="1">
          <p15:clr>
            <a:srgbClr val="FBAE40"/>
          </p15:clr>
        </p15:guide>
        <p15:guide id="6" orient="horz" pos="1512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pos="774" userDrawn="1">
          <p15:clr>
            <a:srgbClr val="FBAE40"/>
          </p15:clr>
        </p15:guide>
        <p15:guide id="9" pos="2790" userDrawn="1">
          <p15:clr>
            <a:srgbClr val="FBAE40"/>
          </p15:clr>
        </p15:guide>
        <p15:guide id="10" pos="4770" userDrawn="1">
          <p15:clr>
            <a:srgbClr val="FBAE40"/>
          </p15:clr>
        </p15:guide>
        <p15:guide id="11" pos="5364" userDrawn="1">
          <p15:clr>
            <a:srgbClr val="FBAE40"/>
          </p15:clr>
        </p15:guide>
        <p15:guide id="12" pos="504" userDrawn="1">
          <p15:clr>
            <a:srgbClr val="FBAE40"/>
          </p15:clr>
        </p15:guide>
        <p15:guide id="13" pos="5292" userDrawn="1">
          <p15:clr>
            <a:srgbClr val="FBAE40"/>
          </p15:clr>
        </p15:guide>
        <p15:guide id="14" orient="horz" pos="244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414779-4CEE-EEAD-8A66-EE043E90B44F}"/>
              </a:ext>
            </a:extLst>
          </p:cNvPr>
          <p:cNvSpPr/>
          <p:nvPr userDrawn="1"/>
        </p:nvSpPr>
        <p:spPr>
          <a:xfrm>
            <a:off x="1208485" y="3215390"/>
            <a:ext cx="1978799" cy="36426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6699"/>
            <a:ext cx="7829550" cy="1325563"/>
          </a:xfrm>
        </p:spPr>
        <p:txBody>
          <a:bodyPr anchor="t">
            <a:noAutofit/>
          </a:bodyPr>
          <a:lstStyle>
            <a:lvl1pPr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8515350" y="566057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8515350" y="653143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06561" y="2685822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13022" y="2685822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56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1302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4235A04-C2C9-A7DC-3FE5-1E7D27C0E13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5800" y="2627314"/>
            <a:ext cx="1894285" cy="331628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7104C814-4179-5378-738C-F0AEB2D153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77025" y="6573838"/>
            <a:ext cx="2152650" cy="284162"/>
          </a:xfrm>
        </p:spPr>
        <p:txBody>
          <a:bodyPr>
            <a:noAutofit/>
          </a:bodyPr>
          <a:lstStyle>
            <a:lvl1pPr marL="0" indent="0" algn="r">
              <a:buNone/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750"/>
            </a:lvl2pPr>
            <a:lvl3pPr marL="685800" indent="0">
              <a:buNone/>
              <a:defRPr sz="75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4326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 userDrawn="1">
          <p15:clr>
            <a:srgbClr val="FBAE40"/>
          </p15:clr>
        </p15:guide>
        <p15:guide id="2" pos="432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4" pos="5148" userDrawn="1">
          <p15:clr>
            <a:srgbClr val="FBAE40"/>
          </p15:clr>
        </p15:guide>
        <p15:guide id="5" pos="3420" userDrawn="1">
          <p15:clr>
            <a:srgbClr val="FBAE40"/>
          </p15:clr>
        </p15:guide>
        <p15:guide id="6" orient="horz" pos="1655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pos="761" userDrawn="1">
          <p15:clr>
            <a:srgbClr val="FBAE40"/>
          </p15:clr>
        </p15:guide>
        <p15:guide id="9" pos="1625" userDrawn="1">
          <p15:clr>
            <a:srgbClr val="FBAE40"/>
          </p15:clr>
        </p15:guide>
        <p15:guide id="10" pos="4770" userDrawn="1">
          <p15:clr>
            <a:srgbClr val="FBAE40"/>
          </p15:clr>
        </p15:guide>
        <p15:guide id="11" pos="5364" userDrawn="1">
          <p15:clr>
            <a:srgbClr val="FBAE40"/>
          </p15:clr>
        </p15:guide>
        <p15:guide id="12" pos="504" userDrawn="1">
          <p15:clr>
            <a:srgbClr val="FBAE40"/>
          </p15:clr>
        </p15:guide>
        <p15:guide id="13" pos="5292" userDrawn="1">
          <p15:clr>
            <a:srgbClr val="FBAE40"/>
          </p15:clr>
        </p15:guide>
        <p15:guide id="14" orient="horz" pos="244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FB883CC-094E-7039-9807-58F11002611B}"/>
              </a:ext>
            </a:extLst>
          </p:cNvPr>
          <p:cNvSpPr/>
          <p:nvPr userDrawn="1"/>
        </p:nvSpPr>
        <p:spPr>
          <a:xfrm>
            <a:off x="0" y="0"/>
            <a:ext cx="401923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6699"/>
            <a:ext cx="7829550" cy="1325563"/>
          </a:xfrm>
        </p:spPr>
        <p:txBody>
          <a:bodyPr anchor="t">
            <a:noAutofit/>
          </a:bodyPr>
          <a:lstStyle>
            <a:lvl1pPr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8515350" y="566057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8515350" y="653143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0101" y="2674936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13022" y="2685822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010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13021" y="3886200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FDDBBAD-B928-4819-64F5-80A5AECD71C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286125" y="2171700"/>
            <a:ext cx="2228850" cy="454977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8B3586BE-78C6-E426-9F3C-F59381E5CD8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77025" y="6573838"/>
            <a:ext cx="2152650" cy="284162"/>
          </a:xfrm>
        </p:spPr>
        <p:txBody>
          <a:bodyPr>
            <a:noAutofit/>
          </a:bodyPr>
          <a:lstStyle>
            <a:lvl1pPr marL="0" indent="0" algn="r">
              <a:buNone/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750"/>
            </a:lvl2pPr>
            <a:lvl3pPr marL="685800" indent="0">
              <a:buNone/>
              <a:defRPr sz="75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40818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 userDrawn="1">
          <p15:clr>
            <a:srgbClr val="FBAE40"/>
          </p15:clr>
        </p15:guide>
        <p15:guide id="2" pos="432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5" pos="3474" userDrawn="1">
          <p15:clr>
            <a:srgbClr val="FBAE40"/>
          </p15:clr>
        </p15:guide>
        <p15:guide id="6" orient="horz" pos="1368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9" pos="2070" userDrawn="1">
          <p15:clr>
            <a:srgbClr val="FBAE40"/>
          </p15:clr>
        </p15:guide>
        <p15:guide id="11" pos="5369" userDrawn="1">
          <p15:clr>
            <a:srgbClr val="FBAE40"/>
          </p15:clr>
        </p15:guide>
        <p15:guide id="12" pos="504" userDrawn="1">
          <p15:clr>
            <a:srgbClr val="FBAE40"/>
          </p15:clr>
        </p15:guide>
        <p15:guide id="14" orient="horz" pos="2448" userDrawn="1">
          <p15:clr>
            <a:srgbClr val="FBAE40"/>
          </p15:clr>
        </p15:guide>
        <p15:guide id="15" pos="529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949CF9-AE80-D4A2-E0FC-126A4E8ECBCB}"/>
              </a:ext>
            </a:extLst>
          </p:cNvPr>
          <p:cNvSpPr/>
          <p:nvPr userDrawn="1"/>
        </p:nvSpPr>
        <p:spPr>
          <a:xfrm>
            <a:off x="4572000" y="1"/>
            <a:ext cx="4572000" cy="6858000"/>
          </a:xfrm>
          <a:prstGeom prst="rect">
            <a:avLst/>
          </a:prstGeom>
          <a:solidFill>
            <a:srgbClr val="F1F4F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410" y="4618038"/>
            <a:ext cx="6985905" cy="1325563"/>
          </a:xfrm>
        </p:spPr>
        <p:txBody>
          <a:bodyPr anchor="b">
            <a:noAutofit/>
          </a:bodyPr>
          <a:lstStyle>
            <a:lvl1pPr algn="r"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8515350" y="566057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8515350" y="653143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098" y="914400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FCFA915D-63BE-A1E7-E7C6-A8B7F841C2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06560" y="914400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2D2F8532-EAC1-4C87-C49E-5B099E8397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13022" y="914400"/>
            <a:ext cx="2188028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0101" y="2098221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8B99F6-09B0-9487-3A2A-0062188384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6561" y="2098221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E2F86FE2-AC0C-C76C-B2BD-9A02FA2E020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13021" y="2098221"/>
            <a:ext cx="2188028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461991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 userDrawn="1">
          <p15:clr>
            <a:srgbClr val="FBAE40"/>
          </p15:clr>
        </p15:guide>
        <p15:guide id="2" pos="432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5" pos="3420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11" pos="5364" userDrawn="1">
          <p15:clr>
            <a:srgbClr val="FBAE40"/>
          </p15:clr>
        </p15:guide>
        <p15:guide id="12" pos="504" userDrawn="1">
          <p15:clr>
            <a:srgbClr val="FBAE40"/>
          </p15:clr>
        </p15:guide>
        <p15:guide id="13" pos="5292" userDrawn="1">
          <p15:clr>
            <a:srgbClr val="FBAE40"/>
          </p15:clr>
        </p15:guide>
        <p15:guide id="14" orient="horz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6699"/>
            <a:ext cx="5008789" cy="1325563"/>
          </a:xfrm>
        </p:spPr>
        <p:txBody>
          <a:bodyPr anchor="t">
            <a:noAutofit/>
          </a:bodyPr>
          <a:lstStyle>
            <a:lvl1pPr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457200" y="584664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457200" y="671750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06E8DC-A0CF-0798-ADF8-761E7E68BA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100" y="2674936"/>
            <a:ext cx="3771901" cy="743178"/>
          </a:xfrm>
        </p:spPr>
        <p:txBody>
          <a:bodyPr anchor="b">
            <a:noAutofit/>
          </a:bodyPr>
          <a:lstStyle>
            <a:lvl1pPr marL="0" indent="0">
              <a:buNone/>
              <a:defRPr sz="165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267078C8-F910-8FC3-7286-ADF1FB40862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0100" y="3886200"/>
            <a:ext cx="3771900" cy="2057400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9F175D2-EEFE-E4BF-0E57-03025B8F8D6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772150" y="1"/>
            <a:ext cx="337185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273C4E42-511B-EB94-CA0A-051B1A4A918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71475" y="6573838"/>
            <a:ext cx="2152650" cy="284162"/>
          </a:xfrm>
        </p:spPr>
        <p:txBody>
          <a:bodyPr>
            <a:noAutofit/>
          </a:bodyPr>
          <a:lstStyle>
            <a:lvl1pPr marL="0" indent="0" algn="l">
              <a:buNone/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750"/>
            </a:lvl2pPr>
            <a:lvl3pPr marL="685800" indent="0">
              <a:buNone/>
              <a:defRPr sz="75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10482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40" userDrawn="1">
          <p15:clr>
            <a:srgbClr val="FBAE40"/>
          </p15:clr>
        </p15:guide>
        <p15:guide id="2" pos="432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pos="774" userDrawn="1">
          <p15:clr>
            <a:srgbClr val="FBAE40"/>
          </p15:clr>
        </p15:guide>
        <p15:guide id="9" pos="3636" userDrawn="1">
          <p15:clr>
            <a:srgbClr val="FBAE40"/>
          </p15:clr>
        </p15:guide>
        <p15:guide id="11" pos="5364" userDrawn="1">
          <p15:clr>
            <a:srgbClr val="FBAE40"/>
          </p15:clr>
        </p15:guide>
        <p15:guide id="12" pos="504" userDrawn="1">
          <p15:clr>
            <a:srgbClr val="FBAE40"/>
          </p15:clr>
        </p15:guide>
        <p15:guide id="13" pos="5292" userDrawn="1">
          <p15:clr>
            <a:srgbClr val="FBAE40"/>
          </p15:clr>
        </p15:guide>
        <p15:guide id="14" orient="horz" pos="244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D960C-86A7-6728-9263-973B76A8F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659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0029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F68666B-80B7-5FA5-FC9F-2F928A26B010}"/>
              </a:ext>
            </a:extLst>
          </p:cNvPr>
          <p:cNvSpPr/>
          <p:nvPr userDrawn="1"/>
        </p:nvSpPr>
        <p:spPr>
          <a:xfrm>
            <a:off x="4572000" y="0"/>
            <a:ext cx="27432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C9E92B-FE67-1F3D-DCA0-195195A4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404344"/>
            <a:ext cx="3886200" cy="1325563"/>
          </a:xfrm>
        </p:spPr>
        <p:txBody>
          <a:bodyPr>
            <a:noAutofit/>
          </a:bodyPr>
          <a:lstStyle>
            <a:lvl1pPr>
              <a:defRPr sz="36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A87BAAC-9384-2363-2089-821720F16D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9250" y="1485900"/>
            <a:ext cx="2743200" cy="4457700"/>
          </a:xfrm>
        </p:spPr>
        <p:txBody>
          <a:bodyPr/>
          <a:lstStyle/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A0C2D1-06AD-3620-044D-2EAE71AC87AC}"/>
              </a:ext>
            </a:extLst>
          </p:cNvPr>
          <p:cNvCxnSpPr/>
          <p:nvPr userDrawn="1"/>
        </p:nvCxnSpPr>
        <p:spPr>
          <a:xfrm>
            <a:off x="1228725" y="571500"/>
            <a:ext cx="320040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0C99D5D-5452-4897-02A9-A1B32F0BE968}"/>
              </a:ext>
            </a:extLst>
          </p:cNvPr>
          <p:cNvCxnSpPr/>
          <p:nvPr userDrawn="1"/>
        </p:nvCxnSpPr>
        <p:spPr>
          <a:xfrm>
            <a:off x="7572376" y="571500"/>
            <a:ext cx="944519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B318F3-41C4-0F1C-1CBD-D5A32280E575}"/>
              </a:ext>
            </a:extLst>
          </p:cNvPr>
          <p:cNvCxnSpPr>
            <a:cxnSpLocks/>
          </p:cNvCxnSpPr>
          <p:nvPr userDrawn="1"/>
        </p:nvCxnSpPr>
        <p:spPr>
          <a:xfrm>
            <a:off x="685800" y="571500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C43CC35-4750-6912-E49F-E917DF9AB637}"/>
              </a:ext>
            </a:extLst>
          </p:cNvPr>
          <p:cNvCxnSpPr>
            <a:cxnSpLocks/>
          </p:cNvCxnSpPr>
          <p:nvPr userDrawn="1"/>
        </p:nvCxnSpPr>
        <p:spPr>
          <a:xfrm>
            <a:off x="685800" y="658586"/>
            <a:ext cx="2286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03331A5-D35A-E699-E3EA-6035EB0DC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0100" y="5185232"/>
            <a:ext cx="2228850" cy="365126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442CA476-8654-0542-5C0B-4F439516AF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0100" y="5588228"/>
            <a:ext cx="2228850" cy="365126"/>
          </a:xfr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824232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36" userDrawn="1">
          <p15:clr>
            <a:srgbClr val="FBAE40"/>
          </p15:clr>
        </p15:guide>
        <p15:guide id="2" pos="432" userDrawn="1">
          <p15:clr>
            <a:srgbClr val="FBAE40"/>
          </p15:clr>
        </p15:guide>
        <p15:guide id="3" orient="horz" pos="3744" userDrawn="1">
          <p15:clr>
            <a:srgbClr val="FBAE40"/>
          </p15:clr>
        </p15:guide>
        <p15:guide id="4" pos="5148" userDrawn="1">
          <p15:clr>
            <a:srgbClr val="FBAE40"/>
          </p15:clr>
        </p15:guide>
        <p15:guide id="5" pos="3420" userDrawn="1">
          <p15:clr>
            <a:srgbClr val="FBAE40"/>
          </p15:clr>
        </p15:guide>
        <p15:guide id="6" orient="horz" pos="1512" userDrawn="1">
          <p15:clr>
            <a:srgbClr val="FBAE40"/>
          </p15:clr>
        </p15:guide>
        <p15:guide id="7" orient="horz" pos="360" userDrawn="1">
          <p15:clr>
            <a:srgbClr val="FBAE40"/>
          </p15:clr>
        </p15:guide>
        <p15:guide id="8" pos="504" userDrawn="1">
          <p15:clr>
            <a:srgbClr val="FBAE40"/>
          </p15:clr>
        </p15:guide>
        <p15:guide id="9" pos="2790" userDrawn="1">
          <p15:clr>
            <a:srgbClr val="FBAE40"/>
          </p15:clr>
        </p15:guide>
        <p15:guide id="10" pos="4770" userDrawn="1">
          <p15:clr>
            <a:srgbClr val="FBAE40"/>
          </p15:clr>
        </p15:guide>
        <p15:guide id="11" pos="536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842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54C769-5B6E-5C22-9516-5D7BE462E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190F5-D493-CE67-ED1B-D761BFA69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5225E-A593-BBE5-FA35-2952DE6D5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12C0-D4F0-C345-96B4-1E8B918506AC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0E95-9162-1956-4897-1AA052698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09E4-652E-524A-8D35-CF602AA44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Poppins" pitchFamily="2" charset="77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4608" userDrawn="1">
          <p15:clr>
            <a:srgbClr val="F26B43"/>
          </p15:clr>
        </p15:guide>
        <p15:guide id="4" pos="5562" userDrawn="1">
          <p15:clr>
            <a:srgbClr val="F26B43"/>
          </p15:clr>
        </p15:guide>
        <p15:guide id="5" pos="2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5109354-9C5D-4F8C-B0E6-D1043C7BF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2494" y="0"/>
            <a:ext cx="5671506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15" y="457201"/>
            <a:ext cx="4002953" cy="183591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TechVista Code Solutions</a:t>
            </a:r>
          </a:p>
        </p:txBody>
      </p:sp>
      <p:sp>
        <p:nvSpPr>
          <p:cNvPr id="47" name="sketch line">
            <a:extLst>
              <a:ext uri="{FF2B5EF4-FFF2-40B4-BE49-F238E27FC236}">
                <a16:creationId xmlns:a16="http://schemas.microsoft.com/office/drawing/2014/main" id="{49B530FE-A87D-41A0-A920-ADC6539EA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9514" y="2560829"/>
            <a:ext cx="3771900" cy="18288"/>
          </a:xfrm>
          <a:custGeom>
            <a:avLst/>
            <a:gdLst>
              <a:gd name="connsiteX0" fmla="*/ 0 w 3771900"/>
              <a:gd name="connsiteY0" fmla="*/ 0 h 18288"/>
              <a:gd name="connsiteX1" fmla="*/ 704088 w 3771900"/>
              <a:gd name="connsiteY1" fmla="*/ 0 h 18288"/>
              <a:gd name="connsiteX2" fmla="*/ 1370457 w 3771900"/>
              <a:gd name="connsiteY2" fmla="*/ 0 h 18288"/>
              <a:gd name="connsiteX3" fmla="*/ 2036826 w 3771900"/>
              <a:gd name="connsiteY3" fmla="*/ 0 h 18288"/>
              <a:gd name="connsiteX4" fmla="*/ 2552319 w 3771900"/>
              <a:gd name="connsiteY4" fmla="*/ 0 h 18288"/>
              <a:gd name="connsiteX5" fmla="*/ 3105531 w 3771900"/>
              <a:gd name="connsiteY5" fmla="*/ 0 h 18288"/>
              <a:gd name="connsiteX6" fmla="*/ 3771900 w 3771900"/>
              <a:gd name="connsiteY6" fmla="*/ 0 h 18288"/>
              <a:gd name="connsiteX7" fmla="*/ 3771900 w 3771900"/>
              <a:gd name="connsiteY7" fmla="*/ 18288 h 18288"/>
              <a:gd name="connsiteX8" fmla="*/ 3143250 w 3771900"/>
              <a:gd name="connsiteY8" fmla="*/ 18288 h 18288"/>
              <a:gd name="connsiteX9" fmla="*/ 2627757 w 3771900"/>
              <a:gd name="connsiteY9" fmla="*/ 18288 h 18288"/>
              <a:gd name="connsiteX10" fmla="*/ 2112264 w 3771900"/>
              <a:gd name="connsiteY10" fmla="*/ 18288 h 18288"/>
              <a:gd name="connsiteX11" fmla="*/ 1445895 w 3771900"/>
              <a:gd name="connsiteY11" fmla="*/ 18288 h 18288"/>
              <a:gd name="connsiteX12" fmla="*/ 892683 w 3771900"/>
              <a:gd name="connsiteY12" fmla="*/ 18288 h 18288"/>
              <a:gd name="connsiteX13" fmla="*/ 0 w 3771900"/>
              <a:gd name="connsiteY13" fmla="*/ 18288 h 18288"/>
              <a:gd name="connsiteX14" fmla="*/ 0 w 37719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771900" h="18288" fill="none" extrusionOk="0">
                <a:moveTo>
                  <a:pt x="0" y="0"/>
                </a:moveTo>
                <a:cubicBezTo>
                  <a:pt x="285982" y="-16509"/>
                  <a:pt x="373591" y="28957"/>
                  <a:pt x="704088" y="0"/>
                </a:cubicBezTo>
                <a:cubicBezTo>
                  <a:pt x="1034585" y="-28957"/>
                  <a:pt x="1127575" y="15529"/>
                  <a:pt x="1370457" y="0"/>
                </a:cubicBezTo>
                <a:cubicBezTo>
                  <a:pt x="1613339" y="-15529"/>
                  <a:pt x="1901330" y="-18417"/>
                  <a:pt x="2036826" y="0"/>
                </a:cubicBezTo>
                <a:cubicBezTo>
                  <a:pt x="2172322" y="18417"/>
                  <a:pt x="2391554" y="24426"/>
                  <a:pt x="2552319" y="0"/>
                </a:cubicBezTo>
                <a:cubicBezTo>
                  <a:pt x="2713084" y="-24426"/>
                  <a:pt x="2832344" y="19126"/>
                  <a:pt x="3105531" y="0"/>
                </a:cubicBezTo>
                <a:cubicBezTo>
                  <a:pt x="3378718" y="-19126"/>
                  <a:pt x="3624591" y="4962"/>
                  <a:pt x="3771900" y="0"/>
                </a:cubicBezTo>
                <a:cubicBezTo>
                  <a:pt x="3771400" y="8855"/>
                  <a:pt x="3772009" y="14521"/>
                  <a:pt x="3771900" y="18288"/>
                </a:cubicBezTo>
                <a:cubicBezTo>
                  <a:pt x="3458898" y="17742"/>
                  <a:pt x="3421743" y="-6827"/>
                  <a:pt x="3143250" y="18288"/>
                </a:cubicBezTo>
                <a:cubicBezTo>
                  <a:pt x="2864757" y="43403"/>
                  <a:pt x="2852800" y="27764"/>
                  <a:pt x="2627757" y="18288"/>
                </a:cubicBezTo>
                <a:cubicBezTo>
                  <a:pt x="2402714" y="8812"/>
                  <a:pt x="2240384" y="-3809"/>
                  <a:pt x="2112264" y="18288"/>
                </a:cubicBezTo>
                <a:cubicBezTo>
                  <a:pt x="1984144" y="40385"/>
                  <a:pt x="1648028" y="25259"/>
                  <a:pt x="1445895" y="18288"/>
                </a:cubicBezTo>
                <a:cubicBezTo>
                  <a:pt x="1243762" y="11317"/>
                  <a:pt x="1123026" y="22466"/>
                  <a:pt x="892683" y="18288"/>
                </a:cubicBezTo>
                <a:cubicBezTo>
                  <a:pt x="662340" y="14110"/>
                  <a:pt x="180978" y="-26198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3771900" h="18288" stroke="0" extrusionOk="0">
                <a:moveTo>
                  <a:pt x="0" y="0"/>
                </a:moveTo>
                <a:cubicBezTo>
                  <a:pt x="168080" y="-24280"/>
                  <a:pt x="426899" y="-27643"/>
                  <a:pt x="590931" y="0"/>
                </a:cubicBezTo>
                <a:cubicBezTo>
                  <a:pt x="754963" y="27643"/>
                  <a:pt x="943937" y="-964"/>
                  <a:pt x="1106424" y="0"/>
                </a:cubicBezTo>
                <a:cubicBezTo>
                  <a:pt x="1268911" y="964"/>
                  <a:pt x="1620128" y="24107"/>
                  <a:pt x="1810512" y="0"/>
                </a:cubicBezTo>
                <a:cubicBezTo>
                  <a:pt x="2000896" y="-24107"/>
                  <a:pt x="2173109" y="23508"/>
                  <a:pt x="2401443" y="0"/>
                </a:cubicBezTo>
                <a:cubicBezTo>
                  <a:pt x="2629777" y="-23508"/>
                  <a:pt x="2762620" y="-19902"/>
                  <a:pt x="2992374" y="0"/>
                </a:cubicBezTo>
                <a:cubicBezTo>
                  <a:pt x="3222128" y="19902"/>
                  <a:pt x="3483193" y="6322"/>
                  <a:pt x="3771900" y="0"/>
                </a:cubicBezTo>
                <a:cubicBezTo>
                  <a:pt x="3771002" y="7180"/>
                  <a:pt x="3772069" y="13790"/>
                  <a:pt x="3771900" y="18288"/>
                </a:cubicBezTo>
                <a:cubicBezTo>
                  <a:pt x="3466427" y="17166"/>
                  <a:pt x="3360902" y="-2444"/>
                  <a:pt x="3143250" y="18288"/>
                </a:cubicBezTo>
                <a:cubicBezTo>
                  <a:pt x="2925598" y="39020"/>
                  <a:pt x="2852709" y="34774"/>
                  <a:pt x="2627757" y="18288"/>
                </a:cubicBezTo>
                <a:cubicBezTo>
                  <a:pt x="2402805" y="1802"/>
                  <a:pt x="2156087" y="-12568"/>
                  <a:pt x="1999107" y="18288"/>
                </a:cubicBezTo>
                <a:cubicBezTo>
                  <a:pt x="1842127" y="49144"/>
                  <a:pt x="1528676" y="3672"/>
                  <a:pt x="1370457" y="18288"/>
                </a:cubicBezTo>
                <a:cubicBezTo>
                  <a:pt x="1212238" y="32905"/>
                  <a:pt x="1007440" y="24475"/>
                  <a:pt x="779526" y="18288"/>
                </a:cubicBezTo>
                <a:cubicBezTo>
                  <a:pt x="551612" y="12101"/>
                  <a:pt x="175765" y="8638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515" y="2798064"/>
            <a:ext cx="4095821" cy="34176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FFFFFF"/>
                </a:solidFill>
              </a:rPr>
              <a:t>Founder &amp; CEO: Madiha Altaf Shaikh</a:t>
            </a: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FFFFFF"/>
                </a:solidFill>
              </a:rPr>
              <a:t>City: Pune</a:t>
            </a: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FFFFFF"/>
                </a:solidFill>
              </a:rPr>
              <a:t>Email: madihashaikh295@gmail.com</a:t>
            </a: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FFFFFF"/>
                </a:solidFill>
              </a:rPr>
              <a:t>Mobile: 9021761300</a:t>
            </a:r>
          </a:p>
          <a:p>
            <a:pPr indent="-228600" algn="l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FFFFFF"/>
                </a:solidFill>
              </a:rPr>
              <a:t>One-Line Description: Comprehensive training and development for web applications, providing 100% job assistance globally.</a:t>
            </a:r>
          </a:p>
        </p:txBody>
      </p:sp>
      <p:pic>
        <p:nvPicPr>
          <p:cNvPr id="7" name="Picture 6" descr="A logo of a person's head&#10;&#10;Description automatically generated">
            <a:extLst>
              <a:ext uri="{FF2B5EF4-FFF2-40B4-BE49-F238E27FC236}">
                <a16:creationId xmlns:a16="http://schemas.microsoft.com/office/drawing/2014/main" id="{A243DACC-0830-19CA-2477-E87D10942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34" y="2015069"/>
            <a:ext cx="2919794" cy="29243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en-US" sz="4200"/>
              <a:t>Funding Needs, Use of Funds &amp; Proposed Valuation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19E1CC-436A-55A8-FF6C-8E939CCAE8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721734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Current Equity Structure, Fundraising History, and Investors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8322AD7D-635D-4142-E60D-F78D9B448D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de-DE">
                <a:solidFill>
                  <a:srgbClr val="FFFFFF"/>
                </a:solidFill>
              </a:rPr>
              <a:t>Exit Options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/>
              <a:t>Acquisition by a Larger Company:</a:t>
            </a:r>
          </a:p>
          <a:p>
            <a:pPr>
              <a:lnSpc>
                <a:spcPct val="90000"/>
              </a:lnSpc>
            </a:pPr>
            <a:r>
              <a:rPr lang="en-US" sz="1300"/>
              <a:t>Potential acquirers include large tech companies or educational technology firms.</a:t>
            </a:r>
          </a:p>
          <a:p>
            <a:pPr>
              <a:lnSpc>
                <a:spcPct val="90000"/>
              </a:lnSpc>
            </a:pPr>
            <a:endParaRPr lang="en-US" sz="1300"/>
          </a:p>
          <a:p>
            <a:pPr>
              <a:lnSpc>
                <a:spcPct val="90000"/>
              </a:lnSpc>
            </a:pPr>
            <a:r>
              <a:rPr lang="en-US" sz="1300"/>
              <a:t>Strategic Partnerships and Buyouts:</a:t>
            </a:r>
          </a:p>
          <a:p>
            <a:pPr>
              <a:lnSpc>
                <a:spcPct val="90000"/>
              </a:lnSpc>
            </a:pPr>
            <a:r>
              <a:rPr lang="en-US" sz="1300"/>
              <a:t>Strategic partnerships with bigger players in the tech and education industry.</a:t>
            </a:r>
          </a:p>
          <a:p>
            <a:pPr>
              <a:lnSpc>
                <a:spcPct val="90000"/>
              </a:lnSpc>
            </a:pPr>
            <a:endParaRPr lang="en-US" sz="1300"/>
          </a:p>
          <a:p>
            <a:pPr>
              <a:lnSpc>
                <a:spcPct val="90000"/>
              </a:lnSpc>
            </a:pPr>
            <a:r>
              <a:rPr lang="en-US" sz="1300"/>
              <a:t>Private Equity Buyout:</a:t>
            </a:r>
          </a:p>
          <a:p>
            <a:pPr>
              <a:lnSpc>
                <a:spcPct val="90000"/>
              </a:lnSpc>
            </a:pPr>
            <a:r>
              <a:rPr lang="en-US" sz="1300"/>
              <a:t>Private equity firms interested in scalable and profitable businesses.</a:t>
            </a:r>
          </a:p>
          <a:p>
            <a:pPr>
              <a:lnSpc>
                <a:spcPct val="90000"/>
              </a:lnSpc>
            </a:pPr>
            <a:endParaRPr lang="en-US" sz="1300"/>
          </a:p>
          <a:p>
            <a:pPr>
              <a:lnSpc>
                <a:spcPct val="90000"/>
              </a:lnSpc>
            </a:pPr>
            <a:r>
              <a:rPr lang="en-US" sz="1300"/>
              <a:t>Initial Public Offering (IPO):</a:t>
            </a:r>
          </a:p>
          <a:p>
            <a:pPr>
              <a:lnSpc>
                <a:spcPct val="90000"/>
              </a:lnSpc>
            </a:pPr>
            <a:r>
              <a:rPr lang="en-US" sz="1300"/>
              <a:t>Going public in the long term as the company grows and captures substantial market share.</a:t>
            </a:r>
          </a:p>
          <a:p>
            <a:pPr>
              <a:lnSpc>
                <a:spcPct val="90000"/>
              </a:lnSpc>
            </a:pPr>
            <a:endParaRPr lang="en-US" sz="1300"/>
          </a:p>
          <a:p>
            <a:pPr>
              <a:lnSpc>
                <a:spcPct val="90000"/>
              </a:lnSpc>
            </a:pPr>
            <a:r>
              <a:rPr lang="en-US" sz="1300"/>
              <a:t>Employee Stock Ownership Plan (ESOP):</a:t>
            </a:r>
          </a:p>
          <a:p>
            <a:pPr>
              <a:lnSpc>
                <a:spcPct val="90000"/>
              </a:lnSpc>
            </a:pPr>
            <a:r>
              <a:rPr lang="en-US" sz="1300"/>
              <a:t>Allowing employees to buy shares in the company.</a:t>
            </a:r>
          </a:p>
          <a:p>
            <a:pPr>
              <a:lnSpc>
                <a:spcPct val="90000"/>
              </a:lnSpc>
            </a:pPr>
            <a:endParaRPr lang="en-US" sz="1300"/>
          </a:p>
          <a:p>
            <a:pPr>
              <a:lnSpc>
                <a:spcPct val="90000"/>
              </a:lnSpc>
            </a:pPr>
            <a:r>
              <a:rPr lang="en-US" sz="1300"/>
              <a:t>Comparable Exits in the Industry:</a:t>
            </a:r>
          </a:p>
          <a:p>
            <a:pPr>
              <a:lnSpc>
                <a:spcPct val="90000"/>
              </a:lnSpc>
            </a:pPr>
            <a:r>
              <a:rPr lang="en-US" sz="1300"/>
              <a:t>Great Learning’s Acquisition by </a:t>
            </a:r>
            <a:r>
              <a:rPr lang="en-US" sz="1300" err="1"/>
              <a:t>Byju’s</a:t>
            </a:r>
            <a:r>
              <a:rPr lang="en-US" sz="1300"/>
              <a:t>: Acquired for $600 million in 2021.</a:t>
            </a:r>
          </a:p>
          <a:p>
            <a:pPr>
              <a:lnSpc>
                <a:spcPct val="90000"/>
              </a:lnSpc>
            </a:pPr>
            <a:r>
              <a:rPr lang="en-US" sz="1300"/>
              <a:t>Simplilearn’s Sale to Blackstone: Acquired for $250 million in 2021.</a:t>
            </a:r>
          </a:p>
          <a:p>
            <a:pPr>
              <a:lnSpc>
                <a:spcPct val="90000"/>
              </a:lnSpc>
            </a:pPr>
            <a:r>
              <a:rPr lang="en-US" sz="1300"/>
              <a:t>Pluralsight’s Acquisition by Vista Equity Partners: Acquired for $3.5 billion in 2020.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Achievements, Certificates, and Client Feedback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DC626EDE-ACD6-E498-64D9-5C12930C30F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de-DE" sz="3500">
                <a:solidFill>
                  <a:srgbClr val="FFFFFF"/>
                </a:solidFill>
              </a:rPr>
              <a:t>Team</a:t>
            </a:r>
          </a:p>
        </p:txBody>
      </p:sp>
      <p:graphicFrame>
        <p:nvGraphicFramePr>
          <p:cNvPr id="50" name="Content Placeholder 2">
            <a:extLst>
              <a:ext uri="{FF2B5EF4-FFF2-40B4-BE49-F238E27FC236}">
                <a16:creationId xmlns:a16="http://schemas.microsoft.com/office/drawing/2014/main" id="{6011DBD0-1B98-9DD7-599E-F88E78D03C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858463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The Issue or Pain Point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6E95C3-B309-E377-0A69-3DE4D23BA3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240073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de-DE" sz="3500">
                <a:solidFill>
                  <a:srgbClr val="FFFFFF"/>
                </a:solidFill>
              </a:rPr>
              <a:t>Product/Technology 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F90CEC-8963-2261-36A0-F262925E7F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30486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de-DE" sz="3500">
                <a:solidFill>
                  <a:srgbClr val="FFFFFF"/>
                </a:solidFill>
              </a:rPr>
              <a:t>Business Model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D8E11B-F03D-3D8E-2B5D-72AF739D9A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138387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Size of the Market Opportunity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D484716-2B90-3ACD-C300-5B5E5023A4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682323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9911" y="828635"/>
            <a:ext cx="304800" cy="322326"/>
            <a:chOff x="215328" y="-46937"/>
            <a:chExt cx="304800" cy="277384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75420"/>
            <a:ext cx="9036544" cy="4093306"/>
            <a:chOff x="1" y="2075420"/>
            <a:chExt cx="12048729" cy="4093306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79052" y="1131512"/>
            <a:ext cx="2796461" cy="53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44654" y="317578"/>
            <a:ext cx="411480" cy="549007"/>
            <a:chOff x="7029447" y="3514725"/>
            <a:chExt cx="1285875" cy="549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6140785"/>
            <a:ext cx="4571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645785" y="5940560"/>
            <a:ext cx="1285875" cy="549007"/>
            <a:chOff x="7029447" y="3514725"/>
            <a:chExt cx="1285875" cy="54900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495992"/>
            <a:ext cx="3146355" cy="5638831"/>
          </a:xfrm>
          <a:noFill/>
        </p:spPr>
        <p:txBody>
          <a:bodyPr anchor="ctr">
            <a:normAutofit/>
          </a:bodyPr>
          <a:lstStyle/>
          <a:p>
            <a:pPr algn="l"/>
            <a:r>
              <a:rPr lang="de-DE" sz="4200"/>
              <a:t>Current Traction</a:t>
            </a:r>
          </a:p>
        </p:txBody>
      </p:sp>
      <p:graphicFrame>
        <p:nvGraphicFramePr>
          <p:cNvPr id="56" name="Content Placeholder 2">
            <a:extLst>
              <a:ext uri="{FF2B5EF4-FFF2-40B4-BE49-F238E27FC236}">
                <a16:creationId xmlns:a16="http://schemas.microsoft.com/office/drawing/2014/main" id="{CCC891BA-FF8E-EBBA-0CCE-AB6EBBC957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162885"/>
              </p:ext>
            </p:extLst>
          </p:nvPr>
        </p:nvGraphicFramePr>
        <p:xfrm>
          <a:off x="3686960" y="866585"/>
          <a:ext cx="4690291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de-DE" sz="4200"/>
              <a:t>Competitive Landscape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BF77A9-64C6-2583-3015-59D3DD243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308429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98" y="1097280"/>
            <a:ext cx="2847230" cy="4666207"/>
          </a:xfrm>
        </p:spPr>
        <p:txBody>
          <a:bodyPr anchor="ctr">
            <a:normAutofit/>
          </a:bodyPr>
          <a:lstStyle/>
          <a:p>
            <a:r>
              <a:rPr lang="de-DE" sz="4200"/>
              <a:t>Financials Current and Projections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932" y="5945955"/>
            <a:ext cx="9082028" cy="525780"/>
            <a:chOff x="82576" y="5945955"/>
            <a:chExt cx="12109423" cy="52578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0279" y="587829"/>
            <a:ext cx="4878975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76D9A55B-E2FA-6C16-AA04-972764ED83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310537"/>
              </p:ext>
            </p:extLst>
          </p:nvPr>
        </p:nvGraphicFramePr>
        <p:xfrm>
          <a:off x="4073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rra">
  <a:themeElements>
    <a:clrScheme name="Custom 3">
      <a:dk1>
        <a:srgbClr val="000000"/>
      </a:dk1>
      <a:lt1>
        <a:srgbClr val="FFFFFF"/>
      </a:lt1>
      <a:dk2>
        <a:srgbClr val="718DB2"/>
      </a:dk2>
      <a:lt2>
        <a:srgbClr val="FEFFFF"/>
      </a:lt2>
      <a:accent1>
        <a:srgbClr val="5E5E5E"/>
      </a:accent1>
      <a:accent2>
        <a:srgbClr val="E7E6E6"/>
      </a:accent2>
      <a:accent3>
        <a:srgbClr val="D7CDC8"/>
      </a:accent3>
      <a:accent4>
        <a:srgbClr val="AFA5A0"/>
      </a:accent4>
      <a:accent5>
        <a:srgbClr val="918787"/>
      </a:accent5>
      <a:accent6>
        <a:srgbClr val="556969"/>
      </a:accent6>
      <a:hlink>
        <a:srgbClr val="3758C1"/>
      </a:hlink>
      <a:folHlink>
        <a:srgbClr val="00539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D318C0E-5873-4EB3-B7B8-112A43107E40}">
  <we:reference id="wa200005566" version="3.0.0.2" store="en-US" storeType="OMEX"/>
  <we:alternateReferences>
    <we:reference id="wa200005566" version="3.0.0.2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946</Words>
  <Application>Microsoft Office PowerPoint</Application>
  <PresentationFormat>On-screen Show 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Poppins</vt:lpstr>
      <vt:lpstr>Office Theme</vt:lpstr>
      <vt:lpstr>Terra</vt:lpstr>
      <vt:lpstr>TechVista Code Solutions</vt:lpstr>
      <vt:lpstr>Team</vt:lpstr>
      <vt:lpstr>The Issue or Pain Point</vt:lpstr>
      <vt:lpstr>Product/Technology Overview</vt:lpstr>
      <vt:lpstr>Business Model</vt:lpstr>
      <vt:lpstr>Size of the Market Opportunity</vt:lpstr>
      <vt:lpstr>Current Traction</vt:lpstr>
      <vt:lpstr>Competitive Landscape</vt:lpstr>
      <vt:lpstr>Financials Current and Projections</vt:lpstr>
      <vt:lpstr>Funding Needs, Use of Funds &amp; Proposed Valuation</vt:lpstr>
      <vt:lpstr>Current Equity Structure, Fundraising History, and Investors</vt:lpstr>
      <vt:lpstr>Exit Options</vt:lpstr>
      <vt:lpstr>Achievements, Certificates, and Client Feedback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ec426887, 86c05485</cp:lastModifiedBy>
  <cp:revision>5</cp:revision>
  <dcterms:created xsi:type="dcterms:W3CDTF">2013-01-27T09:14:16Z</dcterms:created>
  <dcterms:modified xsi:type="dcterms:W3CDTF">2024-07-28T15:33:00Z</dcterms:modified>
  <cp:category/>
</cp:coreProperties>
</file>