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edcee5b1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edcee5b1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edcee5b1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edcee5b1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eedcee5b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edcee5b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edcee5b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edcee5b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today's fast-paced and competitive environment, individuals often face significant challenges in effectively preparing for important evaluations. Key issues include:</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Lack of Focus and Direction</a:t>
            </a:r>
            <a:r>
              <a:rPr lang="en">
                <a:solidFill>
                  <a:schemeClr val="dk1"/>
                </a:solidFill>
              </a:rPr>
              <a:t>: People frequently struggle with identifying key areas to concentrate on, leading to inefficient preparation and wasted time.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Inadequate Simulation of Real Scenarios</a:t>
            </a:r>
            <a:r>
              <a:rPr lang="en">
                <a:solidFill>
                  <a:schemeClr val="dk1"/>
                </a:solidFill>
              </a:rPr>
              <a:t>: Traditional preparation methods often fail to replicate the pressure and format of actual evaluations, leaving individuals unprepared for the real experience.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Anxiety in Oral Evaluations</a:t>
            </a:r>
            <a:r>
              <a:rPr lang="en">
                <a:solidFill>
                  <a:schemeClr val="dk1"/>
                </a:solidFill>
              </a:rPr>
              <a:t>: The oral component, such as viva exams or interviews, is a source of anxiety for many, who lack opportunities for realistic practice and feedback.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edcee5b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edcee5b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Our app aims to revolutionize the way individuals prepare for evaluations by leveraging Large Language Models (LLMs) to address these pain points with the following features: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Personalized Preparation Plans</a:t>
            </a:r>
            <a:r>
              <a:rPr lang="en">
                <a:solidFill>
                  <a:schemeClr val="dk1"/>
                </a:solidFill>
              </a:rPr>
              <a:t>: Utilizing LLMs, the app will analyze a user's goals, background, and performance data to generate personalized preparation plans that highlight key focus areas, ensuring efficient and effective preparation.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Simulated Real-World Scenarios</a:t>
            </a:r>
            <a:r>
              <a:rPr lang="en">
                <a:solidFill>
                  <a:schemeClr val="dk1"/>
                </a:solidFill>
              </a:rPr>
              <a:t>: The app will use LLMs to create a wide range of simulations, from multiple-choice questions and timed written tests to interview scenarios. These simulations will replicate the exact format and pressure of real evaluations, adapting to the user's progress to provide increasingly challenging scenarios.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Oral Evaluation Simulation</a:t>
            </a:r>
            <a:r>
              <a:rPr lang="en">
                <a:solidFill>
                  <a:schemeClr val="dk1"/>
                </a:solidFill>
              </a:rPr>
              <a:t>: An interactive module powered by LLMs will allow users to participate in simulated oral evaluations, such as viva exams or job interviews. The AI-driven virtual examiners will provide realistic questioning and detailed feedback, helping users build confidence and reduce anxiety.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edcee5b1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edcee5b1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edcee5b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edcee5b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Our market base is mainly students and professionals who are trying to study and make the most of the time they have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edcee5b1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edcee5b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edcee5b1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edcee5b1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edcee5b1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edcee5b1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Scholar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Funding needs</a:t>
            </a:r>
            <a:endParaRPr/>
          </a:p>
        </p:txBody>
      </p:sp>
      <p:sp>
        <p:nvSpPr>
          <p:cNvPr id="130" name="Google Shape;130;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Roboto Slab"/>
                <a:ea typeface="Roboto Slab"/>
                <a:cs typeface="Roboto Slab"/>
                <a:sym typeface="Roboto Slab"/>
              </a:rPr>
              <a:t>$3000 for kick starting the project</a:t>
            </a:r>
            <a:endParaRPr>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Exit strategy</a:t>
            </a:r>
            <a:endParaRPr/>
          </a:p>
        </p:txBody>
      </p:sp>
      <p:sp>
        <p:nvSpPr>
          <p:cNvPr id="136" name="Google Shape;136;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Best case scenario - IPO</a:t>
            </a:r>
            <a:endParaRPr>
              <a:solidFill>
                <a:schemeClr val="dk1"/>
              </a:solidFill>
            </a:endParaRPr>
          </a:p>
          <a:p>
            <a:pPr indent="0" lvl="0" marL="0" rtl="0" algn="l">
              <a:spcBef>
                <a:spcPts val="1200"/>
              </a:spcBef>
              <a:spcAft>
                <a:spcPts val="0"/>
              </a:spcAft>
              <a:buNone/>
            </a:pPr>
            <a:r>
              <a:rPr lang="en">
                <a:solidFill>
                  <a:schemeClr val="dk1"/>
                </a:solidFill>
              </a:rPr>
              <a:t>Realistic - Make enough money to return initial investment plus revenue</a:t>
            </a:r>
            <a:endParaRPr>
              <a:solidFill>
                <a:schemeClr val="dk1"/>
              </a:solidFill>
            </a:endParaRPr>
          </a:p>
          <a:p>
            <a:pPr indent="0" lvl="0" marL="0" rtl="0" algn="l">
              <a:spcBef>
                <a:spcPts val="1200"/>
              </a:spcBef>
              <a:spcAft>
                <a:spcPts val="1200"/>
              </a:spcAft>
              <a:buNone/>
            </a:pPr>
            <a:r>
              <a:rPr lang="en">
                <a:solidFill>
                  <a:schemeClr val="dk1"/>
                </a:solidFill>
              </a:rPr>
              <a:t>Worst - Stay a startup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Team</a:t>
            </a:r>
            <a:endParaRPr>
              <a:solidFill>
                <a:srgbClr val="000000"/>
              </a:solidFill>
            </a:endParaRPr>
          </a:p>
        </p:txBody>
      </p:sp>
      <p:sp>
        <p:nvSpPr>
          <p:cNvPr id="69" name="Google Shape;69;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0" name="Google Shape;70;p14"/>
          <p:cNvSpPr txBox="1"/>
          <p:nvPr/>
        </p:nvSpPr>
        <p:spPr>
          <a:xfrm>
            <a:off x="136075" y="1359725"/>
            <a:ext cx="29148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300">
                <a:latin typeface="Roboto Slab"/>
                <a:ea typeface="Roboto Slab"/>
                <a:cs typeface="Roboto Slab"/>
                <a:sym typeface="Roboto Slab"/>
              </a:rPr>
              <a:t>Emmanuel William Frimpong</a:t>
            </a:r>
            <a:endParaRPr sz="1300">
              <a:latin typeface="Roboto Slab"/>
              <a:ea typeface="Roboto Slab"/>
              <a:cs typeface="Roboto Slab"/>
              <a:sym typeface="Roboto Slab"/>
            </a:endParaRPr>
          </a:p>
          <a:p>
            <a:pPr indent="0" lvl="0" marL="0" rtl="0" algn="l">
              <a:spcBef>
                <a:spcPts val="120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ctr">
              <a:spcBef>
                <a:spcPts val="0"/>
              </a:spcBef>
              <a:spcAft>
                <a:spcPts val="0"/>
              </a:spcAft>
              <a:buNone/>
            </a:pPr>
            <a:r>
              <a:t/>
            </a:r>
            <a:endParaRPr sz="1300">
              <a:solidFill>
                <a:schemeClr val="dk1"/>
              </a:solidFill>
            </a:endParaRPr>
          </a:p>
          <a:p>
            <a:pPr indent="457200" lvl="0" marL="457200" rtl="0" algn="l">
              <a:spcBef>
                <a:spcPts val="0"/>
              </a:spcBef>
              <a:spcAft>
                <a:spcPts val="0"/>
              </a:spcAft>
              <a:buNone/>
            </a:pPr>
            <a:r>
              <a:t/>
            </a:r>
            <a:endParaRPr sz="1300">
              <a:solidFill>
                <a:schemeClr val="dk1"/>
              </a:solidFill>
            </a:endParaRPr>
          </a:p>
        </p:txBody>
      </p:sp>
      <p:sp>
        <p:nvSpPr>
          <p:cNvPr id="71" name="Google Shape;71;p14"/>
          <p:cNvSpPr txBox="1"/>
          <p:nvPr/>
        </p:nvSpPr>
        <p:spPr>
          <a:xfrm>
            <a:off x="3490675" y="1359725"/>
            <a:ext cx="2519400" cy="32091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300">
                <a:latin typeface="Roboto Slab"/>
                <a:ea typeface="Roboto Slab"/>
                <a:cs typeface="Roboto Slab"/>
                <a:sym typeface="Roboto Slab"/>
              </a:rPr>
              <a:t>Daniel Wayne Amewu</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lnSpc>
                <a:spcPct val="115000"/>
              </a:lnSpc>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300">
              <a:solidFill>
                <a:schemeClr val="dk2"/>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sz="1300">
              <a:solidFill>
                <a:schemeClr val="dk2"/>
              </a:solidFill>
              <a:latin typeface="Roboto Slab"/>
              <a:ea typeface="Roboto Slab"/>
              <a:cs typeface="Roboto Slab"/>
              <a:sym typeface="Roboto Slab"/>
            </a:endParaRPr>
          </a:p>
        </p:txBody>
      </p:sp>
      <p:sp>
        <p:nvSpPr>
          <p:cNvPr id="72" name="Google Shape;72;p14"/>
          <p:cNvSpPr txBox="1"/>
          <p:nvPr/>
        </p:nvSpPr>
        <p:spPr>
          <a:xfrm>
            <a:off x="6059025" y="1359725"/>
            <a:ext cx="2624400" cy="367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Slab"/>
                <a:ea typeface="Roboto Slab"/>
                <a:cs typeface="Roboto Slab"/>
                <a:sym typeface="Roboto Slab"/>
              </a:rPr>
              <a:t>Khalid Nur Ali</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l">
              <a:lnSpc>
                <a:spcPct val="115000"/>
              </a:lnSpc>
              <a:spcBef>
                <a:spcPts val="1200"/>
              </a:spcBef>
              <a:spcAft>
                <a:spcPts val="0"/>
              </a:spcAft>
              <a:buNone/>
            </a:pPr>
            <a:r>
              <a:t/>
            </a:r>
            <a:endParaRPr sz="1300">
              <a:solidFill>
                <a:schemeClr val="dk2"/>
              </a:solidFill>
            </a:endParaRPr>
          </a:p>
          <a:p>
            <a:pPr indent="0" lvl="0" marL="0" rtl="0" algn="ctr">
              <a:spcBef>
                <a:spcPts val="120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pic>
        <p:nvPicPr>
          <p:cNvPr id="73" name="Google Shape;73;p14"/>
          <p:cNvPicPr preferRelativeResize="0"/>
          <p:nvPr/>
        </p:nvPicPr>
        <p:blipFill rotWithShape="1">
          <a:blip r:embed="rId3">
            <a:alphaModFix/>
          </a:blip>
          <a:srcRect b="62510" l="39805" r="38071" t="8452"/>
          <a:stretch/>
        </p:blipFill>
        <p:spPr>
          <a:xfrm>
            <a:off x="509225" y="1847225"/>
            <a:ext cx="2173500" cy="2139600"/>
          </a:xfrm>
          <a:prstGeom prst="ellipse">
            <a:avLst/>
          </a:prstGeom>
          <a:noFill/>
          <a:ln>
            <a:noFill/>
          </a:ln>
        </p:spPr>
      </p:pic>
      <p:pic>
        <p:nvPicPr>
          <p:cNvPr id="74" name="Google Shape;74;p14"/>
          <p:cNvPicPr preferRelativeResize="0"/>
          <p:nvPr/>
        </p:nvPicPr>
        <p:blipFill rotWithShape="1">
          <a:blip r:embed="rId4">
            <a:alphaModFix/>
          </a:blip>
          <a:srcRect b="25486" l="13800" r="13793" t="15938"/>
          <a:stretch/>
        </p:blipFill>
        <p:spPr>
          <a:xfrm>
            <a:off x="6360675" y="1815175"/>
            <a:ext cx="2173500" cy="2139600"/>
          </a:xfrm>
          <a:prstGeom prst="ellipse">
            <a:avLst/>
          </a:prstGeom>
          <a:noFill/>
          <a:ln>
            <a:noFill/>
          </a:ln>
        </p:spPr>
      </p:pic>
      <p:sp>
        <p:nvSpPr>
          <p:cNvPr id="75" name="Google Shape;75;p14"/>
          <p:cNvSpPr txBox="1"/>
          <p:nvPr/>
        </p:nvSpPr>
        <p:spPr>
          <a:xfrm>
            <a:off x="3773000"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Backend Dev</a:t>
            </a:r>
            <a:endParaRPr sz="1300">
              <a:latin typeface="Roboto Slab"/>
              <a:ea typeface="Roboto Slab"/>
              <a:cs typeface="Roboto Slab"/>
              <a:sym typeface="Roboto Slab"/>
            </a:endParaRPr>
          </a:p>
        </p:txBody>
      </p:sp>
      <p:sp>
        <p:nvSpPr>
          <p:cNvPr id="76" name="Google Shape;76;p14"/>
          <p:cNvSpPr txBox="1"/>
          <p:nvPr/>
        </p:nvSpPr>
        <p:spPr>
          <a:xfrm>
            <a:off x="6655275" y="4142550"/>
            <a:ext cx="1563900" cy="6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Web Dev</a:t>
            </a:r>
            <a:endParaRPr sz="1300">
              <a:latin typeface="Roboto Slab"/>
              <a:ea typeface="Roboto Slab"/>
              <a:cs typeface="Roboto Slab"/>
              <a:sym typeface="Roboto Slab"/>
            </a:endParaRPr>
          </a:p>
        </p:txBody>
      </p:sp>
      <p:sp>
        <p:nvSpPr>
          <p:cNvPr id="77" name="Google Shape;77;p14"/>
          <p:cNvSpPr txBox="1"/>
          <p:nvPr/>
        </p:nvSpPr>
        <p:spPr>
          <a:xfrm>
            <a:off x="787875"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Mobile Dev</a:t>
            </a:r>
            <a:endParaRPr sz="1300">
              <a:latin typeface="Roboto Slab"/>
              <a:ea typeface="Roboto Slab"/>
              <a:cs typeface="Roboto Slab"/>
              <a:sym typeface="Roboto Slab"/>
            </a:endParaRPr>
          </a:p>
        </p:txBody>
      </p:sp>
      <p:pic>
        <p:nvPicPr>
          <p:cNvPr id="78" name="Google Shape;78;p14"/>
          <p:cNvPicPr preferRelativeResize="0"/>
          <p:nvPr/>
        </p:nvPicPr>
        <p:blipFill rotWithShape="1">
          <a:blip r:embed="rId5">
            <a:alphaModFix/>
          </a:blip>
          <a:srcRect b="62806" l="11540" r="45574" t="1316"/>
          <a:stretch/>
        </p:blipFill>
        <p:spPr>
          <a:xfrm>
            <a:off x="3485250" y="1831225"/>
            <a:ext cx="2173500" cy="21075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a:t>
            </a:r>
            <a:endParaRPr/>
          </a:p>
        </p:txBody>
      </p:sp>
      <p:sp>
        <p:nvSpPr>
          <p:cNvPr id="84" name="Google Shape;84;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chemeClr val="dk1"/>
                </a:solidFill>
                <a:latin typeface="Roboto Slab"/>
                <a:ea typeface="Roboto Slab"/>
                <a:cs typeface="Roboto Slab"/>
                <a:sym typeface="Roboto Slab"/>
              </a:rPr>
              <a:t>In today's fast-paced and competitive environment, individuals often face significant challenges in effectively preparing for important evaluations. </a:t>
            </a:r>
            <a:endParaRPr>
              <a:solidFill>
                <a:schemeClr val="dk1"/>
              </a:solidFill>
              <a:latin typeface="Roboto Slab"/>
              <a:ea typeface="Roboto Slab"/>
              <a:cs typeface="Roboto Slab"/>
              <a:sym typeface="Roboto Slab"/>
            </a:endParaRPr>
          </a:p>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Key issues include:</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Lack of Focus and Direction.</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Inadequate Simulation of Real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Anxiety in Oral Evaluations.</a:t>
            </a:r>
            <a:endParaRPr>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Product</a:t>
            </a:r>
            <a:endParaRPr/>
          </a:p>
        </p:txBody>
      </p:sp>
      <p:sp>
        <p:nvSpPr>
          <p:cNvPr id="90" name="Google Shape;90;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Our app aims to revolutionize the way individuals prepare for evaluations by leveraging Large Language Models (LLMs) to address these pain points with the following features:</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Personalized Preparation Plans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Simulated Real-World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Oral Evaluation Simulation</a:t>
            </a:r>
            <a:endParaRPr>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Business</a:t>
            </a:r>
            <a:r>
              <a:rPr lang="en"/>
              <a:t> model</a:t>
            </a:r>
            <a:endParaRPr/>
          </a:p>
        </p:txBody>
      </p:sp>
      <p:sp>
        <p:nvSpPr>
          <p:cNvPr id="96" name="Google Shape;96;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Roboto Slab"/>
                <a:ea typeface="Roboto Slab"/>
                <a:cs typeface="Roboto Slab"/>
                <a:sym typeface="Roboto Slab"/>
              </a:rPr>
              <a:t>-Token based model where the users will have different benefits according to the tokens they purchase</a:t>
            </a:r>
            <a:endParaRPr>
              <a:solidFill>
                <a:schemeClr val="dk1"/>
              </a:solidFill>
              <a:latin typeface="Roboto Slab"/>
              <a:ea typeface="Roboto Slab"/>
              <a:cs typeface="Roboto Slab"/>
              <a:sym typeface="Roboto Slab"/>
            </a:endParaRPr>
          </a:p>
          <a:p>
            <a:pPr indent="0" lvl="0" marL="0" rtl="0" algn="l">
              <a:spcBef>
                <a:spcPts val="1200"/>
              </a:spcBef>
              <a:spcAft>
                <a:spcPts val="1200"/>
              </a:spcAft>
              <a:buNone/>
            </a:pPr>
            <a:r>
              <a:t/>
            </a:r>
            <a:endParaRPr>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Market </a:t>
            </a:r>
            <a:endParaRPr>
              <a:solidFill>
                <a:srgbClr val="000000"/>
              </a:solidFill>
            </a:endParaRPr>
          </a:p>
        </p:txBody>
      </p:sp>
      <p:sp>
        <p:nvSpPr>
          <p:cNvPr id="102" name="Google Shape;102;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latin typeface="Roboto Slab"/>
                <a:ea typeface="Roboto Slab"/>
                <a:cs typeface="Roboto Slab"/>
                <a:sym typeface="Roboto Slab"/>
              </a:rPr>
              <a:t>Students and professionals</a:t>
            </a:r>
            <a:endParaRPr>
              <a:solidFill>
                <a:srgbClr val="000000"/>
              </a:solidFill>
              <a:latin typeface="Roboto Slab"/>
              <a:ea typeface="Roboto Slab"/>
              <a:cs typeface="Roboto Slab"/>
              <a:sym typeface="Roboto Slab"/>
            </a:endParaRPr>
          </a:p>
        </p:txBody>
      </p:sp>
      <p:pic>
        <p:nvPicPr>
          <p:cNvPr id="103" name="Google Shape;103;p18"/>
          <p:cNvPicPr preferRelativeResize="0"/>
          <p:nvPr/>
        </p:nvPicPr>
        <p:blipFill>
          <a:blip r:embed="rId3">
            <a:alphaModFix/>
          </a:blip>
          <a:stretch>
            <a:fillRect/>
          </a:stretch>
        </p:blipFill>
        <p:spPr>
          <a:xfrm>
            <a:off x="913125" y="1984250"/>
            <a:ext cx="3344651" cy="2453950"/>
          </a:xfrm>
          <a:prstGeom prst="rect">
            <a:avLst/>
          </a:prstGeom>
          <a:noFill/>
          <a:ln>
            <a:noFill/>
          </a:ln>
        </p:spPr>
      </p:pic>
      <p:pic>
        <p:nvPicPr>
          <p:cNvPr id="104" name="Google Shape;104;p18"/>
          <p:cNvPicPr preferRelativeResize="0"/>
          <p:nvPr/>
        </p:nvPicPr>
        <p:blipFill>
          <a:blip r:embed="rId4">
            <a:alphaModFix/>
          </a:blip>
          <a:stretch>
            <a:fillRect/>
          </a:stretch>
        </p:blipFill>
        <p:spPr>
          <a:xfrm>
            <a:off x="5106646" y="1712237"/>
            <a:ext cx="3344649" cy="25946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Traction</a:t>
            </a:r>
            <a:endParaRPr>
              <a:solidFill>
                <a:srgbClr val="000000"/>
              </a:solidFill>
            </a:endParaRPr>
          </a:p>
        </p:txBody>
      </p:sp>
      <p:sp>
        <p:nvSpPr>
          <p:cNvPr id="110" name="Google Shape;110;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Basic Prototype</a:t>
            </a:r>
            <a:endParaRPr>
              <a:solidFill>
                <a:srgbClr val="000000"/>
              </a:solidFill>
            </a:endParaRPr>
          </a:p>
        </p:txBody>
      </p:sp>
      <p:pic>
        <p:nvPicPr>
          <p:cNvPr id="111" name="Google Shape;111;p19"/>
          <p:cNvPicPr preferRelativeResize="0"/>
          <p:nvPr/>
        </p:nvPicPr>
        <p:blipFill>
          <a:blip r:embed="rId3">
            <a:alphaModFix/>
          </a:blip>
          <a:stretch>
            <a:fillRect/>
          </a:stretch>
        </p:blipFill>
        <p:spPr>
          <a:xfrm>
            <a:off x="3036150" y="1258675"/>
            <a:ext cx="509385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Competitive landscape</a:t>
            </a:r>
            <a:endParaRPr>
              <a:solidFill>
                <a:srgbClr val="000000"/>
              </a:solidFill>
            </a:endParaRPr>
          </a:p>
        </p:txBody>
      </p:sp>
      <p:sp>
        <p:nvSpPr>
          <p:cNvPr id="117" name="Google Shape;117;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18" name="Google Shape;118;p20"/>
          <p:cNvPicPr preferRelativeResize="0"/>
          <p:nvPr/>
        </p:nvPicPr>
        <p:blipFill rotWithShape="1">
          <a:blip r:embed="rId3">
            <a:alphaModFix/>
          </a:blip>
          <a:srcRect b="-5040" l="4740" r="-4740" t="5040"/>
          <a:stretch/>
        </p:blipFill>
        <p:spPr>
          <a:xfrm>
            <a:off x="574350" y="1489825"/>
            <a:ext cx="2684875" cy="126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Current finance and projection</a:t>
            </a:r>
            <a:endParaRPr/>
          </a:p>
        </p:txBody>
      </p:sp>
      <p:sp>
        <p:nvSpPr>
          <p:cNvPr id="124" name="Google Shape;124;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Current - $0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Modest - $1000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Highest -$3000</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