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Poppins"/>
      <p:regular r:id="rId19"/>
      <p:bold r:id="rId20"/>
      <p:italic r:id="rId21"/>
      <p:boldItalic r:id="rId22"/>
    </p:embeddedFont>
    <p:embeddedFont>
      <p:font typeface="Poppins SemiBold"/>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C16B328-123E-4C42-84B8-30066AB9835B}">
  <a:tblStyle styleId="{0C16B328-123E-4C42-84B8-30066AB9835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Poppins-bold.fntdata"/><Relationship Id="rId22" Type="http://schemas.openxmlformats.org/officeDocument/2006/relationships/font" Target="fonts/Poppins-boldItalic.fntdata"/><Relationship Id="rId21" Type="http://schemas.openxmlformats.org/officeDocument/2006/relationships/font" Target="fonts/Poppins-italic.fntdata"/><Relationship Id="rId24" Type="http://schemas.openxmlformats.org/officeDocument/2006/relationships/font" Target="fonts/PoppinsSemiBold-bold.fntdata"/><Relationship Id="rId23" Type="http://schemas.openxmlformats.org/officeDocument/2006/relationships/font" Target="fonts/PoppinsSemiBold-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SemiBold-boldItalic.fntdata"/><Relationship Id="rId25" Type="http://schemas.openxmlformats.org/officeDocument/2006/relationships/font" Target="fonts/PoppinsSemi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Poppins-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eeef928263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2eeef928263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eeef928263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2eeef92826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2eefb5c94f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2eefb5c94f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2eefb5c94f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2eefb5c94f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19685e331d_0_177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119685e331d_0_177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196d4d0dd9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1196d4d0dd9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eefa9c4d45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eefa9c4d45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196d4d0dd9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1196d4d0dd9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eefa9c4d45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eefa9c4d45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eefa9c4d45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2eefa9c4d45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196d4d0dd9_0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1196d4d0dd9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119685e331d_0_176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119685e331d_0_176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hyperlink" Target="http://bit.ly/2Tynxth"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p:nvPr/>
        </p:nvSpPr>
        <p:spPr>
          <a:xfrm rot="-1720358">
            <a:off x="-795996" y="-869105"/>
            <a:ext cx="3728393" cy="3728393"/>
          </a:xfrm>
          <a:prstGeom prst="ellipse">
            <a:avLst/>
          </a:prstGeom>
          <a:gradFill>
            <a:gsLst>
              <a:gs pos="0">
                <a:schemeClr val="accent2">
                  <a:alpha val="20540"/>
                </a:schemeClr>
              </a:gs>
              <a:gs pos="100000">
                <a:srgbClr val="737373">
                  <a:alpha val="0"/>
                  <a:alpha val="2054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1337999" y="1010498"/>
            <a:ext cx="6468000" cy="184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2464116" y="3184649"/>
            <a:ext cx="4213200" cy="3306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713075" y="4616554"/>
            <a:ext cx="455700" cy="307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14" name="Google Shape;14;p2"/>
          <p:cNvSpPr txBox="1"/>
          <p:nvPr>
            <p:ph idx="2" type="subTitle"/>
          </p:nvPr>
        </p:nvSpPr>
        <p:spPr>
          <a:xfrm>
            <a:off x="3331775" y="4623854"/>
            <a:ext cx="2480400" cy="307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5" name="Google Shape;15;p2"/>
          <p:cNvSpPr txBox="1"/>
          <p:nvPr>
            <p:ph idx="3" type="subTitle"/>
          </p:nvPr>
        </p:nvSpPr>
        <p:spPr>
          <a:xfrm>
            <a:off x="7332925" y="4623854"/>
            <a:ext cx="1098000" cy="307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cxnSp>
        <p:nvCxnSpPr>
          <p:cNvPr id="16" name="Google Shape;16;p2"/>
          <p:cNvCxnSpPr/>
          <p:nvPr/>
        </p:nvCxnSpPr>
        <p:spPr>
          <a:xfrm>
            <a:off x="711850" y="4610125"/>
            <a:ext cx="77202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blipFill>
          <a:blip r:embed="rId2">
            <a:alphaModFix/>
          </a:blip>
          <a:stretch>
            <a:fillRect/>
          </a:stretch>
        </a:blipFill>
      </p:bgPr>
    </p:bg>
    <p:spTree>
      <p:nvGrpSpPr>
        <p:cNvPr id="85" name="Shape 85"/>
        <p:cNvGrpSpPr/>
        <p:nvPr/>
      </p:nvGrpSpPr>
      <p:grpSpPr>
        <a:xfrm>
          <a:off x="0" y="0"/>
          <a:ext cx="0" cy="0"/>
          <a:chOff x="0" y="0"/>
          <a:chExt cx="0" cy="0"/>
        </a:xfrm>
      </p:grpSpPr>
      <p:sp>
        <p:nvSpPr>
          <p:cNvPr id="86" name="Google Shape;86;p11"/>
          <p:cNvSpPr/>
          <p:nvPr/>
        </p:nvSpPr>
        <p:spPr>
          <a:xfrm rot="-1720418">
            <a:off x="-682332" y="-1060841"/>
            <a:ext cx="4364764" cy="4364764"/>
          </a:xfrm>
          <a:prstGeom prst="ellipse">
            <a:avLst/>
          </a:prstGeom>
          <a:gradFill>
            <a:gsLst>
              <a:gs pos="0">
                <a:schemeClr val="accent2">
                  <a:alpha val="20540"/>
                </a:schemeClr>
              </a:gs>
              <a:gs pos="100000">
                <a:srgbClr val="737373">
                  <a:alpha val="0"/>
                  <a:alpha val="2054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1"/>
          <p:cNvSpPr txBox="1"/>
          <p:nvPr>
            <p:ph hasCustomPrompt="1" type="title"/>
          </p:nvPr>
        </p:nvSpPr>
        <p:spPr>
          <a:xfrm>
            <a:off x="952225" y="1282765"/>
            <a:ext cx="7234500" cy="133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0"/>
              <a:buNone/>
              <a:defRPr sz="10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a:r>
              <a:t>xx%</a:t>
            </a:r>
          </a:p>
        </p:txBody>
      </p:sp>
      <p:sp>
        <p:nvSpPr>
          <p:cNvPr id="88" name="Google Shape;88;p11"/>
          <p:cNvSpPr txBox="1"/>
          <p:nvPr>
            <p:ph idx="12" type="sldNum"/>
          </p:nvPr>
        </p:nvSpPr>
        <p:spPr>
          <a:xfrm>
            <a:off x="713075" y="4616554"/>
            <a:ext cx="455700" cy="307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89" name="Google Shape;89;p11"/>
          <p:cNvSpPr txBox="1"/>
          <p:nvPr>
            <p:ph idx="1" type="subTitle"/>
          </p:nvPr>
        </p:nvSpPr>
        <p:spPr>
          <a:xfrm>
            <a:off x="2185980" y="2893495"/>
            <a:ext cx="4778700" cy="368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16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cxnSp>
        <p:nvCxnSpPr>
          <p:cNvPr id="90" name="Google Shape;90;p11"/>
          <p:cNvCxnSpPr/>
          <p:nvPr/>
        </p:nvCxnSpPr>
        <p:spPr>
          <a:xfrm>
            <a:off x="711850" y="4610125"/>
            <a:ext cx="7720200" cy="0"/>
          </a:xfrm>
          <a:prstGeom prst="straightConnector1">
            <a:avLst/>
          </a:prstGeom>
          <a:noFill/>
          <a:ln cap="flat" cmpd="sng" w="9525">
            <a:solidFill>
              <a:schemeClr val="lt1"/>
            </a:solidFill>
            <a:prstDash val="solid"/>
            <a:round/>
            <a:headEnd len="med" w="med" type="none"/>
            <a:tailEnd len="med" w="med" type="none"/>
          </a:ln>
        </p:spPr>
      </p:cxnSp>
      <p:sp>
        <p:nvSpPr>
          <p:cNvPr id="91" name="Google Shape;91;p11"/>
          <p:cNvSpPr txBox="1"/>
          <p:nvPr>
            <p:ph idx="2" type="subTitle"/>
          </p:nvPr>
        </p:nvSpPr>
        <p:spPr>
          <a:xfrm>
            <a:off x="3331775" y="4623854"/>
            <a:ext cx="2480400" cy="307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92" name="Google Shape;92;p11"/>
          <p:cNvSpPr txBox="1"/>
          <p:nvPr>
            <p:ph idx="3" type="subTitle"/>
          </p:nvPr>
        </p:nvSpPr>
        <p:spPr>
          <a:xfrm>
            <a:off x="7332925" y="4623854"/>
            <a:ext cx="1098000" cy="307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93" name="Shape 9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bg>
      <p:bgPr>
        <a:blipFill>
          <a:blip r:embed="rId2">
            <a:alphaModFix/>
          </a:blip>
          <a:stretch>
            <a:fillRect/>
          </a:stretch>
        </a:blipFill>
      </p:bgPr>
    </p:bg>
    <p:spTree>
      <p:nvGrpSpPr>
        <p:cNvPr id="94" name="Shape 94"/>
        <p:cNvGrpSpPr/>
        <p:nvPr/>
      </p:nvGrpSpPr>
      <p:grpSpPr>
        <a:xfrm>
          <a:off x="0" y="0"/>
          <a:ext cx="0" cy="0"/>
          <a:chOff x="0" y="0"/>
          <a:chExt cx="0" cy="0"/>
        </a:xfrm>
      </p:grpSpPr>
      <p:sp>
        <p:nvSpPr>
          <p:cNvPr id="95" name="Google Shape;95;p13"/>
          <p:cNvSpPr txBox="1"/>
          <p:nvPr>
            <p:ph idx="12" type="sldNum"/>
          </p:nvPr>
        </p:nvSpPr>
        <p:spPr>
          <a:xfrm>
            <a:off x="713075" y="4616554"/>
            <a:ext cx="455700" cy="3075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96" name="Google Shape;96;p13"/>
          <p:cNvSpPr txBox="1"/>
          <p:nvPr>
            <p:ph type="title"/>
          </p:nvPr>
        </p:nvSpPr>
        <p:spPr>
          <a:xfrm>
            <a:off x="743864" y="3002206"/>
            <a:ext cx="1801800" cy="544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97" name="Google Shape;97;p13"/>
          <p:cNvSpPr txBox="1"/>
          <p:nvPr>
            <p:ph idx="1" type="subTitle"/>
          </p:nvPr>
        </p:nvSpPr>
        <p:spPr>
          <a:xfrm>
            <a:off x="743864" y="3608820"/>
            <a:ext cx="1801800" cy="544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8" name="Google Shape;98;p13"/>
          <p:cNvSpPr txBox="1"/>
          <p:nvPr>
            <p:ph hasCustomPrompt="1" idx="2" type="title"/>
          </p:nvPr>
        </p:nvSpPr>
        <p:spPr>
          <a:xfrm>
            <a:off x="1312814" y="2236611"/>
            <a:ext cx="663900" cy="457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a:r>
              <a:t>xx%</a:t>
            </a:r>
          </a:p>
        </p:txBody>
      </p:sp>
      <p:sp>
        <p:nvSpPr>
          <p:cNvPr id="99" name="Google Shape;99;p13"/>
          <p:cNvSpPr txBox="1"/>
          <p:nvPr>
            <p:ph idx="3" type="title"/>
          </p:nvPr>
        </p:nvSpPr>
        <p:spPr>
          <a:xfrm>
            <a:off x="2693535" y="3002206"/>
            <a:ext cx="1801800" cy="544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00" name="Google Shape;100;p13"/>
          <p:cNvSpPr txBox="1"/>
          <p:nvPr>
            <p:ph idx="4" type="subTitle"/>
          </p:nvPr>
        </p:nvSpPr>
        <p:spPr>
          <a:xfrm>
            <a:off x="2693535" y="3608820"/>
            <a:ext cx="1801800" cy="544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1" name="Google Shape;101;p13"/>
          <p:cNvSpPr txBox="1"/>
          <p:nvPr>
            <p:ph hasCustomPrompt="1" idx="5" type="title"/>
          </p:nvPr>
        </p:nvSpPr>
        <p:spPr>
          <a:xfrm>
            <a:off x="3262485" y="2236761"/>
            <a:ext cx="663900" cy="457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solidFill>
                  <a:schemeClr val="accent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a:r>
              <a:t>xx%</a:t>
            </a:r>
          </a:p>
        </p:txBody>
      </p:sp>
      <p:sp>
        <p:nvSpPr>
          <p:cNvPr id="102" name="Google Shape;102;p13"/>
          <p:cNvSpPr txBox="1"/>
          <p:nvPr>
            <p:ph idx="6" type="title"/>
          </p:nvPr>
        </p:nvSpPr>
        <p:spPr>
          <a:xfrm>
            <a:off x="4643207" y="3002206"/>
            <a:ext cx="1801800" cy="544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03" name="Google Shape;103;p13"/>
          <p:cNvSpPr txBox="1"/>
          <p:nvPr>
            <p:ph idx="7" type="subTitle"/>
          </p:nvPr>
        </p:nvSpPr>
        <p:spPr>
          <a:xfrm>
            <a:off x="4643207" y="3608820"/>
            <a:ext cx="1801800" cy="544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4" name="Google Shape;104;p13"/>
          <p:cNvSpPr txBox="1"/>
          <p:nvPr>
            <p:ph hasCustomPrompt="1" idx="8" type="title"/>
          </p:nvPr>
        </p:nvSpPr>
        <p:spPr>
          <a:xfrm>
            <a:off x="5212157" y="2236611"/>
            <a:ext cx="663900" cy="457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a:r>
              <a:t>xx%</a:t>
            </a:r>
          </a:p>
        </p:txBody>
      </p:sp>
      <p:sp>
        <p:nvSpPr>
          <p:cNvPr id="105" name="Google Shape;105;p13"/>
          <p:cNvSpPr txBox="1"/>
          <p:nvPr>
            <p:ph idx="9" type="title"/>
          </p:nvPr>
        </p:nvSpPr>
        <p:spPr>
          <a:xfrm>
            <a:off x="6592879" y="3002206"/>
            <a:ext cx="1801800" cy="544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06" name="Google Shape;106;p13"/>
          <p:cNvSpPr txBox="1"/>
          <p:nvPr>
            <p:ph idx="13" type="subTitle"/>
          </p:nvPr>
        </p:nvSpPr>
        <p:spPr>
          <a:xfrm>
            <a:off x="6592879" y="3608820"/>
            <a:ext cx="1801800" cy="544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7" name="Google Shape;107;p13"/>
          <p:cNvSpPr txBox="1"/>
          <p:nvPr>
            <p:ph hasCustomPrompt="1" idx="14" type="title"/>
          </p:nvPr>
        </p:nvSpPr>
        <p:spPr>
          <a:xfrm>
            <a:off x="7161829" y="2236611"/>
            <a:ext cx="663900" cy="457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solidFill>
                  <a:schemeClr val="accent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a:r>
              <a:t>xx%</a:t>
            </a:r>
          </a:p>
        </p:txBody>
      </p:sp>
      <p:sp>
        <p:nvSpPr>
          <p:cNvPr id="108" name="Google Shape;108;p13"/>
          <p:cNvSpPr txBox="1"/>
          <p:nvPr>
            <p:ph idx="15" type="title"/>
          </p:nvPr>
        </p:nvSpPr>
        <p:spPr>
          <a:xfrm>
            <a:off x="713075" y="539400"/>
            <a:ext cx="77178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09" name="Google Shape;109;p13"/>
          <p:cNvSpPr txBox="1"/>
          <p:nvPr>
            <p:ph idx="16" type="subTitle"/>
          </p:nvPr>
        </p:nvSpPr>
        <p:spPr>
          <a:xfrm>
            <a:off x="3331775" y="4623854"/>
            <a:ext cx="2480400" cy="307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10" name="Google Shape;110;p13"/>
          <p:cNvSpPr txBox="1"/>
          <p:nvPr>
            <p:ph idx="17" type="subTitle"/>
          </p:nvPr>
        </p:nvSpPr>
        <p:spPr>
          <a:xfrm>
            <a:off x="7332925" y="4623854"/>
            <a:ext cx="1098000" cy="307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cxnSp>
        <p:nvCxnSpPr>
          <p:cNvPr id="111" name="Google Shape;111;p13"/>
          <p:cNvCxnSpPr/>
          <p:nvPr/>
        </p:nvCxnSpPr>
        <p:spPr>
          <a:xfrm>
            <a:off x="711850" y="4610125"/>
            <a:ext cx="7720200" cy="0"/>
          </a:xfrm>
          <a:prstGeom prst="straightConnector1">
            <a:avLst/>
          </a:prstGeom>
          <a:noFill/>
          <a:ln cap="flat" cmpd="sng" w="9525">
            <a:solidFill>
              <a:schemeClr val="lt1"/>
            </a:solidFill>
            <a:prstDash val="solid"/>
            <a:round/>
            <a:headEnd len="med" w="med" type="none"/>
            <a:tailEnd len="med" w="med" type="none"/>
          </a:ln>
        </p:spPr>
      </p:cxnSp>
      <p:sp>
        <p:nvSpPr>
          <p:cNvPr id="112" name="Google Shape;112;p13"/>
          <p:cNvSpPr/>
          <p:nvPr/>
        </p:nvSpPr>
        <p:spPr>
          <a:xfrm flipH="1" rot="-5400000">
            <a:off x="8505743" y="2254808"/>
            <a:ext cx="2203200" cy="2203200"/>
          </a:xfrm>
          <a:prstGeom prst="ellipse">
            <a:avLst/>
          </a:prstGeom>
          <a:gradFill>
            <a:gsLst>
              <a:gs pos="0">
                <a:srgbClr val="FFFFFF">
                  <a:alpha val="0"/>
                  <a:alpha val="20540"/>
                </a:srgbClr>
              </a:gs>
              <a:gs pos="100000">
                <a:srgbClr val="CC527A">
                  <a:alpha val="2054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8">
    <p:bg>
      <p:bgPr>
        <a:blipFill>
          <a:blip r:embed="rId2">
            <a:alphaModFix/>
          </a:blip>
          <a:stretch>
            <a:fillRect/>
          </a:stretch>
        </a:blipFill>
      </p:bgPr>
    </p:bg>
    <p:spTree>
      <p:nvGrpSpPr>
        <p:cNvPr id="113" name="Shape 113"/>
        <p:cNvGrpSpPr/>
        <p:nvPr/>
      </p:nvGrpSpPr>
      <p:grpSpPr>
        <a:xfrm>
          <a:off x="0" y="0"/>
          <a:ext cx="0" cy="0"/>
          <a:chOff x="0" y="0"/>
          <a:chExt cx="0" cy="0"/>
        </a:xfrm>
      </p:grpSpPr>
      <p:sp>
        <p:nvSpPr>
          <p:cNvPr id="114" name="Google Shape;114;p14"/>
          <p:cNvSpPr/>
          <p:nvPr/>
        </p:nvSpPr>
        <p:spPr>
          <a:xfrm rot="-7618588">
            <a:off x="4834560" y="-1783655"/>
            <a:ext cx="5322309" cy="5322309"/>
          </a:xfrm>
          <a:prstGeom prst="ellipse">
            <a:avLst/>
          </a:prstGeom>
          <a:gradFill>
            <a:gsLst>
              <a:gs pos="0">
                <a:srgbClr val="FFFFFF">
                  <a:alpha val="0"/>
                  <a:alpha val="20540"/>
                </a:srgbClr>
              </a:gs>
              <a:gs pos="100000">
                <a:srgbClr val="CC527A">
                  <a:alpha val="2054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4"/>
          <p:cNvSpPr txBox="1"/>
          <p:nvPr>
            <p:ph idx="12" type="sldNum"/>
          </p:nvPr>
        </p:nvSpPr>
        <p:spPr>
          <a:xfrm>
            <a:off x="713075" y="4616554"/>
            <a:ext cx="455700" cy="3075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cxnSp>
        <p:nvCxnSpPr>
          <p:cNvPr id="116" name="Google Shape;116;p14"/>
          <p:cNvCxnSpPr/>
          <p:nvPr/>
        </p:nvCxnSpPr>
        <p:spPr>
          <a:xfrm>
            <a:off x="711850" y="4610125"/>
            <a:ext cx="7720200" cy="0"/>
          </a:xfrm>
          <a:prstGeom prst="straightConnector1">
            <a:avLst/>
          </a:prstGeom>
          <a:noFill/>
          <a:ln cap="flat" cmpd="sng" w="9525">
            <a:solidFill>
              <a:schemeClr val="lt1"/>
            </a:solidFill>
            <a:prstDash val="solid"/>
            <a:round/>
            <a:headEnd len="med" w="med" type="none"/>
            <a:tailEnd len="med" w="med" type="none"/>
          </a:ln>
        </p:spPr>
      </p:cxnSp>
      <p:sp>
        <p:nvSpPr>
          <p:cNvPr id="117" name="Google Shape;117;p14"/>
          <p:cNvSpPr txBox="1"/>
          <p:nvPr>
            <p:ph idx="1" type="subTitle"/>
          </p:nvPr>
        </p:nvSpPr>
        <p:spPr>
          <a:xfrm>
            <a:off x="3331775" y="4623854"/>
            <a:ext cx="2480400" cy="307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18" name="Google Shape;118;p14"/>
          <p:cNvSpPr txBox="1"/>
          <p:nvPr>
            <p:ph idx="2" type="subTitle"/>
          </p:nvPr>
        </p:nvSpPr>
        <p:spPr>
          <a:xfrm>
            <a:off x="7332925" y="4623854"/>
            <a:ext cx="1098000" cy="307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119" name="Google Shape;119;p14"/>
          <p:cNvSpPr txBox="1"/>
          <p:nvPr>
            <p:ph type="title"/>
          </p:nvPr>
        </p:nvSpPr>
        <p:spPr>
          <a:xfrm>
            <a:off x="2905609" y="3153844"/>
            <a:ext cx="3330000" cy="374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120" name="Google Shape;120;p14"/>
          <p:cNvSpPr txBox="1"/>
          <p:nvPr>
            <p:ph idx="3" type="subTitle"/>
          </p:nvPr>
        </p:nvSpPr>
        <p:spPr>
          <a:xfrm>
            <a:off x="1973550" y="1015439"/>
            <a:ext cx="5196900" cy="1783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400"/>
              <a:buNone/>
              <a:defRPr sz="26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BLANK_11">
    <p:bg>
      <p:bgPr>
        <a:blipFill>
          <a:blip r:embed="rId2">
            <a:alphaModFix/>
          </a:blip>
          <a:stretch>
            <a:fillRect/>
          </a:stretch>
        </a:blipFill>
      </p:bgPr>
    </p:bg>
    <p:spTree>
      <p:nvGrpSpPr>
        <p:cNvPr id="121" name="Shape 121"/>
        <p:cNvGrpSpPr/>
        <p:nvPr/>
      </p:nvGrpSpPr>
      <p:grpSpPr>
        <a:xfrm>
          <a:off x="0" y="0"/>
          <a:ext cx="0" cy="0"/>
          <a:chOff x="0" y="0"/>
          <a:chExt cx="0" cy="0"/>
        </a:xfrm>
      </p:grpSpPr>
      <p:sp>
        <p:nvSpPr>
          <p:cNvPr id="122" name="Google Shape;122;p15"/>
          <p:cNvSpPr/>
          <p:nvPr/>
        </p:nvSpPr>
        <p:spPr>
          <a:xfrm rot="-9307502">
            <a:off x="4083576" y="-1422744"/>
            <a:ext cx="5772640" cy="5772640"/>
          </a:xfrm>
          <a:prstGeom prst="ellipse">
            <a:avLst/>
          </a:prstGeom>
          <a:gradFill>
            <a:gsLst>
              <a:gs pos="0">
                <a:srgbClr val="FFFFFF">
                  <a:alpha val="0"/>
                  <a:alpha val="20540"/>
                </a:srgbClr>
              </a:gs>
              <a:gs pos="100000">
                <a:srgbClr val="CC527A">
                  <a:alpha val="2054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5"/>
          <p:cNvSpPr txBox="1"/>
          <p:nvPr>
            <p:ph idx="12" type="sldNum"/>
          </p:nvPr>
        </p:nvSpPr>
        <p:spPr>
          <a:xfrm>
            <a:off x="713075" y="4616554"/>
            <a:ext cx="455700" cy="3075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cxnSp>
        <p:nvCxnSpPr>
          <p:cNvPr id="124" name="Google Shape;124;p15"/>
          <p:cNvCxnSpPr/>
          <p:nvPr/>
        </p:nvCxnSpPr>
        <p:spPr>
          <a:xfrm>
            <a:off x="711850" y="4610125"/>
            <a:ext cx="7720200" cy="0"/>
          </a:xfrm>
          <a:prstGeom prst="straightConnector1">
            <a:avLst/>
          </a:prstGeom>
          <a:noFill/>
          <a:ln cap="flat" cmpd="sng" w="9525">
            <a:solidFill>
              <a:schemeClr val="lt1"/>
            </a:solidFill>
            <a:prstDash val="solid"/>
            <a:round/>
            <a:headEnd len="med" w="med" type="none"/>
            <a:tailEnd len="med" w="med" type="none"/>
          </a:ln>
        </p:spPr>
      </p:cxnSp>
      <p:sp>
        <p:nvSpPr>
          <p:cNvPr id="125" name="Google Shape;125;p15"/>
          <p:cNvSpPr txBox="1"/>
          <p:nvPr>
            <p:ph idx="1" type="subTitle"/>
          </p:nvPr>
        </p:nvSpPr>
        <p:spPr>
          <a:xfrm>
            <a:off x="3331775" y="4623854"/>
            <a:ext cx="2480400" cy="307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26" name="Google Shape;126;p15"/>
          <p:cNvSpPr txBox="1"/>
          <p:nvPr>
            <p:ph idx="2" type="subTitle"/>
          </p:nvPr>
        </p:nvSpPr>
        <p:spPr>
          <a:xfrm>
            <a:off x="7332925" y="4623854"/>
            <a:ext cx="1098000" cy="307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127" name="Google Shape;127;p15"/>
          <p:cNvSpPr txBox="1"/>
          <p:nvPr>
            <p:ph type="title"/>
          </p:nvPr>
        </p:nvSpPr>
        <p:spPr>
          <a:xfrm>
            <a:off x="713075" y="539400"/>
            <a:ext cx="77178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28" name="Google Shape;128;p15"/>
          <p:cNvSpPr txBox="1"/>
          <p:nvPr>
            <p:ph idx="3" type="subTitle"/>
          </p:nvPr>
        </p:nvSpPr>
        <p:spPr>
          <a:xfrm>
            <a:off x="1924825" y="1965824"/>
            <a:ext cx="2710200" cy="730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29" name="Google Shape;129;p15"/>
          <p:cNvSpPr txBox="1"/>
          <p:nvPr>
            <p:ph idx="4" type="subTitle"/>
          </p:nvPr>
        </p:nvSpPr>
        <p:spPr>
          <a:xfrm>
            <a:off x="1924826" y="1572225"/>
            <a:ext cx="2710200" cy="393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800"/>
              <a:buNone/>
              <a:defRPr sz="1800">
                <a:latin typeface="Poppins SemiBold"/>
                <a:ea typeface="Poppins SemiBold"/>
                <a:cs typeface="Poppins SemiBold"/>
                <a:sym typeface="Poppins SemiBold"/>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p:txBody>
      </p:sp>
      <p:sp>
        <p:nvSpPr>
          <p:cNvPr id="130" name="Google Shape;130;p15"/>
          <p:cNvSpPr txBox="1"/>
          <p:nvPr>
            <p:ph idx="5" type="subTitle"/>
          </p:nvPr>
        </p:nvSpPr>
        <p:spPr>
          <a:xfrm>
            <a:off x="1924825" y="3213463"/>
            <a:ext cx="2710200" cy="730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31" name="Google Shape;131;p15"/>
          <p:cNvSpPr txBox="1"/>
          <p:nvPr>
            <p:ph idx="6" type="subTitle"/>
          </p:nvPr>
        </p:nvSpPr>
        <p:spPr>
          <a:xfrm>
            <a:off x="1924826" y="2819869"/>
            <a:ext cx="2710200" cy="393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800"/>
              <a:buNone/>
              <a:defRPr sz="1800">
                <a:latin typeface="Poppins SemiBold"/>
                <a:ea typeface="Poppins SemiBold"/>
                <a:cs typeface="Poppins SemiBold"/>
                <a:sym typeface="Poppins SemiBold"/>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BLANK_17">
    <p:bg>
      <p:bgPr>
        <a:blipFill>
          <a:blip r:embed="rId2">
            <a:alphaModFix/>
          </a:blip>
          <a:stretch>
            <a:fillRect/>
          </a:stretch>
        </a:blipFill>
      </p:bgPr>
    </p:bg>
    <p:spTree>
      <p:nvGrpSpPr>
        <p:cNvPr id="132" name="Shape 132"/>
        <p:cNvGrpSpPr/>
        <p:nvPr/>
      </p:nvGrpSpPr>
      <p:grpSpPr>
        <a:xfrm>
          <a:off x="0" y="0"/>
          <a:ext cx="0" cy="0"/>
          <a:chOff x="0" y="0"/>
          <a:chExt cx="0" cy="0"/>
        </a:xfrm>
      </p:grpSpPr>
      <p:sp>
        <p:nvSpPr>
          <p:cNvPr id="133" name="Google Shape;133;p16"/>
          <p:cNvSpPr/>
          <p:nvPr/>
        </p:nvSpPr>
        <p:spPr>
          <a:xfrm flipH="1" rot="-8320963">
            <a:off x="-713761" y="1910676"/>
            <a:ext cx="4603862" cy="4603862"/>
          </a:xfrm>
          <a:prstGeom prst="ellipse">
            <a:avLst/>
          </a:prstGeom>
          <a:gradFill>
            <a:gsLst>
              <a:gs pos="0">
                <a:schemeClr val="accent2">
                  <a:alpha val="20540"/>
                </a:schemeClr>
              </a:gs>
              <a:gs pos="100000">
                <a:srgbClr val="737373">
                  <a:alpha val="0"/>
                  <a:alpha val="2054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6"/>
          <p:cNvSpPr txBox="1"/>
          <p:nvPr>
            <p:ph idx="12" type="sldNum"/>
          </p:nvPr>
        </p:nvSpPr>
        <p:spPr>
          <a:xfrm>
            <a:off x="713075" y="4616554"/>
            <a:ext cx="455700" cy="3075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cxnSp>
        <p:nvCxnSpPr>
          <p:cNvPr id="135" name="Google Shape;135;p16"/>
          <p:cNvCxnSpPr/>
          <p:nvPr/>
        </p:nvCxnSpPr>
        <p:spPr>
          <a:xfrm>
            <a:off x="711850" y="4610125"/>
            <a:ext cx="7720200" cy="0"/>
          </a:xfrm>
          <a:prstGeom prst="straightConnector1">
            <a:avLst/>
          </a:prstGeom>
          <a:noFill/>
          <a:ln cap="flat" cmpd="sng" w="9525">
            <a:solidFill>
              <a:schemeClr val="lt1"/>
            </a:solidFill>
            <a:prstDash val="solid"/>
            <a:round/>
            <a:headEnd len="med" w="med" type="none"/>
            <a:tailEnd len="med" w="med" type="none"/>
          </a:ln>
        </p:spPr>
      </p:cxnSp>
      <p:sp>
        <p:nvSpPr>
          <p:cNvPr id="136" name="Google Shape;136;p16"/>
          <p:cNvSpPr txBox="1"/>
          <p:nvPr>
            <p:ph idx="1" type="subTitle"/>
          </p:nvPr>
        </p:nvSpPr>
        <p:spPr>
          <a:xfrm>
            <a:off x="3331775" y="4623854"/>
            <a:ext cx="2480400" cy="307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37" name="Google Shape;137;p16"/>
          <p:cNvSpPr txBox="1"/>
          <p:nvPr>
            <p:ph idx="2" type="subTitle"/>
          </p:nvPr>
        </p:nvSpPr>
        <p:spPr>
          <a:xfrm>
            <a:off x="7332925" y="4623854"/>
            <a:ext cx="1098000" cy="307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138" name="Google Shape;138;p16"/>
          <p:cNvSpPr txBox="1"/>
          <p:nvPr>
            <p:ph type="title"/>
          </p:nvPr>
        </p:nvSpPr>
        <p:spPr>
          <a:xfrm>
            <a:off x="713075" y="539400"/>
            <a:ext cx="77178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39" name="Google Shape;139;p16"/>
          <p:cNvSpPr txBox="1"/>
          <p:nvPr>
            <p:ph idx="3" type="title"/>
          </p:nvPr>
        </p:nvSpPr>
        <p:spPr>
          <a:xfrm>
            <a:off x="1547950" y="1576996"/>
            <a:ext cx="2903100" cy="3729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0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40" name="Google Shape;140;p16"/>
          <p:cNvSpPr txBox="1"/>
          <p:nvPr>
            <p:ph idx="4" type="subTitle"/>
          </p:nvPr>
        </p:nvSpPr>
        <p:spPr>
          <a:xfrm>
            <a:off x="1547950" y="1954276"/>
            <a:ext cx="2903100" cy="7401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1" name="Google Shape;141;p16"/>
          <p:cNvSpPr txBox="1"/>
          <p:nvPr>
            <p:ph idx="5" type="title"/>
          </p:nvPr>
        </p:nvSpPr>
        <p:spPr>
          <a:xfrm>
            <a:off x="4692950" y="2924422"/>
            <a:ext cx="2903100" cy="3729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42" name="Google Shape;142;p16"/>
          <p:cNvSpPr txBox="1"/>
          <p:nvPr>
            <p:ph idx="6" type="subTitle"/>
          </p:nvPr>
        </p:nvSpPr>
        <p:spPr>
          <a:xfrm>
            <a:off x="4692950" y="3301702"/>
            <a:ext cx="2903100" cy="740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BLANK_15">
    <p:bg>
      <p:bgPr>
        <a:blipFill>
          <a:blip r:embed="rId2">
            <a:alphaModFix/>
          </a:blip>
          <a:stretch>
            <a:fillRect/>
          </a:stretch>
        </a:blipFill>
      </p:bgPr>
    </p:bg>
    <p:spTree>
      <p:nvGrpSpPr>
        <p:cNvPr id="143" name="Shape 143"/>
        <p:cNvGrpSpPr/>
        <p:nvPr/>
      </p:nvGrpSpPr>
      <p:grpSpPr>
        <a:xfrm>
          <a:off x="0" y="0"/>
          <a:ext cx="0" cy="0"/>
          <a:chOff x="0" y="0"/>
          <a:chExt cx="0" cy="0"/>
        </a:xfrm>
      </p:grpSpPr>
      <p:sp>
        <p:nvSpPr>
          <p:cNvPr id="144" name="Google Shape;144;p17"/>
          <p:cNvSpPr/>
          <p:nvPr/>
        </p:nvSpPr>
        <p:spPr>
          <a:xfrm rot="-7618588">
            <a:off x="5402485" y="-1835405"/>
            <a:ext cx="5322309" cy="5322309"/>
          </a:xfrm>
          <a:prstGeom prst="ellipse">
            <a:avLst/>
          </a:prstGeom>
          <a:gradFill>
            <a:gsLst>
              <a:gs pos="0">
                <a:srgbClr val="FFFFFF">
                  <a:alpha val="0"/>
                  <a:alpha val="20540"/>
                </a:srgbClr>
              </a:gs>
              <a:gs pos="100000">
                <a:srgbClr val="CC527A">
                  <a:alpha val="2054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7"/>
          <p:cNvSpPr txBox="1"/>
          <p:nvPr>
            <p:ph idx="12" type="sldNum"/>
          </p:nvPr>
        </p:nvSpPr>
        <p:spPr>
          <a:xfrm>
            <a:off x="713075" y="4616554"/>
            <a:ext cx="455700" cy="3075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cxnSp>
        <p:nvCxnSpPr>
          <p:cNvPr id="146" name="Google Shape;146;p17"/>
          <p:cNvCxnSpPr/>
          <p:nvPr/>
        </p:nvCxnSpPr>
        <p:spPr>
          <a:xfrm>
            <a:off x="711850" y="4610125"/>
            <a:ext cx="7720200" cy="0"/>
          </a:xfrm>
          <a:prstGeom prst="straightConnector1">
            <a:avLst/>
          </a:prstGeom>
          <a:noFill/>
          <a:ln cap="flat" cmpd="sng" w="9525">
            <a:solidFill>
              <a:schemeClr val="lt1"/>
            </a:solidFill>
            <a:prstDash val="solid"/>
            <a:round/>
            <a:headEnd len="med" w="med" type="none"/>
            <a:tailEnd len="med" w="med" type="none"/>
          </a:ln>
        </p:spPr>
      </p:cxnSp>
      <p:sp>
        <p:nvSpPr>
          <p:cNvPr id="147" name="Google Shape;147;p17"/>
          <p:cNvSpPr txBox="1"/>
          <p:nvPr>
            <p:ph idx="1" type="subTitle"/>
          </p:nvPr>
        </p:nvSpPr>
        <p:spPr>
          <a:xfrm>
            <a:off x="3331775" y="4623854"/>
            <a:ext cx="2480400" cy="307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48" name="Google Shape;148;p17"/>
          <p:cNvSpPr txBox="1"/>
          <p:nvPr>
            <p:ph idx="2" type="subTitle"/>
          </p:nvPr>
        </p:nvSpPr>
        <p:spPr>
          <a:xfrm>
            <a:off x="7332925" y="4623854"/>
            <a:ext cx="1098000" cy="307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149" name="Google Shape;149;p17"/>
          <p:cNvSpPr txBox="1"/>
          <p:nvPr>
            <p:ph type="title"/>
          </p:nvPr>
        </p:nvSpPr>
        <p:spPr>
          <a:xfrm>
            <a:off x="713075" y="539400"/>
            <a:ext cx="77178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50" name="Google Shape;150;p17"/>
          <p:cNvSpPr txBox="1"/>
          <p:nvPr>
            <p:ph idx="3" type="subTitle"/>
          </p:nvPr>
        </p:nvSpPr>
        <p:spPr>
          <a:xfrm>
            <a:off x="711850" y="1241075"/>
            <a:ext cx="3686100" cy="3125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sz="1400">
                <a:solidFill>
                  <a:schemeClr val="lt1"/>
                </a:solidFill>
              </a:defRPr>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151" name="Google Shape;151;p17"/>
          <p:cNvSpPr txBox="1"/>
          <p:nvPr>
            <p:ph idx="4" type="subTitle"/>
          </p:nvPr>
        </p:nvSpPr>
        <p:spPr>
          <a:xfrm>
            <a:off x="4745950" y="1241075"/>
            <a:ext cx="3686100" cy="3125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sz="1400">
                <a:solidFill>
                  <a:schemeClr val="lt1"/>
                </a:solidFill>
              </a:defRPr>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7">
    <p:bg>
      <p:bgPr>
        <a:blipFill>
          <a:blip r:embed="rId2">
            <a:alphaModFix/>
          </a:blip>
          <a:stretch>
            <a:fillRect/>
          </a:stretch>
        </a:blipFill>
      </p:bgPr>
    </p:bg>
    <p:spTree>
      <p:nvGrpSpPr>
        <p:cNvPr id="152" name="Shape 152"/>
        <p:cNvGrpSpPr/>
        <p:nvPr/>
      </p:nvGrpSpPr>
      <p:grpSpPr>
        <a:xfrm>
          <a:off x="0" y="0"/>
          <a:ext cx="0" cy="0"/>
          <a:chOff x="0" y="0"/>
          <a:chExt cx="0" cy="0"/>
        </a:xfrm>
      </p:grpSpPr>
      <p:sp>
        <p:nvSpPr>
          <p:cNvPr id="153" name="Google Shape;153;p18"/>
          <p:cNvSpPr/>
          <p:nvPr/>
        </p:nvSpPr>
        <p:spPr>
          <a:xfrm rot="5400000">
            <a:off x="-1490132" y="2254808"/>
            <a:ext cx="2203200" cy="2203200"/>
          </a:xfrm>
          <a:prstGeom prst="ellipse">
            <a:avLst/>
          </a:prstGeom>
          <a:gradFill>
            <a:gsLst>
              <a:gs pos="0">
                <a:srgbClr val="FFFFFF">
                  <a:alpha val="0"/>
                  <a:alpha val="20540"/>
                </a:srgbClr>
              </a:gs>
              <a:gs pos="100000">
                <a:srgbClr val="CC527A">
                  <a:alpha val="2054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8"/>
          <p:cNvSpPr/>
          <p:nvPr/>
        </p:nvSpPr>
        <p:spPr>
          <a:xfrm rot="-8880129">
            <a:off x="7060004" y="-912422"/>
            <a:ext cx="3144441" cy="3144441"/>
          </a:xfrm>
          <a:prstGeom prst="ellipse">
            <a:avLst/>
          </a:prstGeom>
          <a:gradFill>
            <a:gsLst>
              <a:gs pos="0">
                <a:srgbClr val="FFFFFF">
                  <a:alpha val="0"/>
                  <a:alpha val="20540"/>
                </a:srgbClr>
              </a:gs>
              <a:gs pos="100000">
                <a:srgbClr val="CC527A">
                  <a:alpha val="2054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8"/>
          <p:cNvSpPr txBox="1"/>
          <p:nvPr>
            <p:ph idx="12" type="sldNum"/>
          </p:nvPr>
        </p:nvSpPr>
        <p:spPr>
          <a:xfrm>
            <a:off x="713075" y="4616554"/>
            <a:ext cx="455700" cy="3075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cxnSp>
        <p:nvCxnSpPr>
          <p:cNvPr id="156" name="Google Shape;156;p18"/>
          <p:cNvCxnSpPr/>
          <p:nvPr/>
        </p:nvCxnSpPr>
        <p:spPr>
          <a:xfrm>
            <a:off x="711850" y="4610125"/>
            <a:ext cx="7720200" cy="0"/>
          </a:xfrm>
          <a:prstGeom prst="straightConnector1">
            <a:avLst/>
          </a:prstGeom>
          <a:noFill/>
          <a:ln cap="flat" cmpd="sng" w="9525">
            <a:solidFill>
              <a:schemeClr val="lt1"/>
            </a:solidFill>
            <a:prstDash val="solid"/>
            <a:round/>
            <a:headEnd len="med" w="med" type="none"/>
            <a:tailEnd len="med" w="med" type="none"/>
          </a:ln>
        </p:spPr>
      </p:cxnSp>
      <p:sp>
        <p:nvSpPr>
          <p:cNvPr id="157" name="Google Shape;157;p18"/>
          <p:cNvSpPr txBox="1"/>
          <p:nvPr>
            <p:ph idx="1" type="subTitle"/>
          </p:nvPr>
        </p:nvSpPr>
        <p:spPr>
          <a:xfrm>
            <a:off x="3331775" y="4623854"/>
            <a:ext cx="2480400" cy="307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58" name="Google Shape;158;p18"/>
          <p:cNvSpPr txBox="1"/>
          <p:nvPr>
            <p:ph idx="2" type="subTitle"/>
          </p:nvPr>
        </p:nvSpPr>
        <p:spPr>
          <a:xfrm>
            <a:off x="7332925" y="4623854"/>
            <a:ext cx="1098000" cy="307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159" name="Google Shape;159;p18"/>
          <p:cNvSpPr txBox="1"/>
          <p:nvPr>
            <p:ph type="title"/>
          </p:nvPr>
        </p:nvSpPr>
        <p:spPr>
          <a:xfrm>
            <a:off x="713075" y="539400"/>
            <a:ext cx="77178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60" name="Google Shape;160;p18"/>
          <p:cNvSpPr txBox="1"/>
          <p:nvPr>
            <p:ph idx="3" type="subTitle"/>
          </p:nvPr>
        </p:nvSpPr>
        <p:spPr>
          <a:xfrm>
            <a:off x="807125" y="3825398"/>
            <a:ext cx="2145600" cy="523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1" name="Google Shape;161;p18"/>
          <p:cNvSpPr txBox="1"/>
          <p:nvPr>
            <p:ph idx="4" type="subTitle"/>
          </p:nvPr>
        </p:nvSpPr>
        <p:spPr>
          <a:xfrm>
            <a:off x="807131" y="3375748"/>
            <a:ext cx="2145600" cy="393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1800">
                <a:latin typeface="Poppins SemiBold"/>
                <a:ea typeface="Poppins SemiBold"/>
                <a:cs typeface="Poppins SemiBold"/>
                <a:sym typeface="Poppins SemiBold"/>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62" name="Google Shape;162;p18"/>
          <p:cNvSpPr txBox="1"/>
          <p:nvPr>
            <p:ph idx="5" type="subTitle"/>
          </p:nvPr>
        </p:nvSpPr>
        <p:spPr>
          <a:xfrm>
            <a:off x="3493925" y="3825398"/>
            <a:ext cx="2145600" cy="523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3" name="Google Shape;163;p18"/>
          <p:cNvSpPr txBox="1"/>
          <p:nvPr>
            <p:ph idx="6" type="subTitle"/>
          </p:nvPr>
        </p:nvSpPr>
        <p:spPr>
          <a:xfrm>
            <a:off x="3493931" y="3375748"/>
            <a:ext cx="2145600" cy="393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1800">
                <a:latin typeface="Poppins SemiBold"/>
                <a:ea typeface="Poppins SemiBold"/>
                <a:cs typeface="Poppins SemiBold"/>
                <a:sym typeface="Poppins SemiBold"/>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64" name="Google Shape;164;p18"/>
          <p:cNvSpPr txBox="1"/>
          <p:nvPr>
            <p:ph idx="7" type="subTitle"/>
          </p:nvPr>
        </p:nvSpPr>
        <p:spPr>
          <a:xfrm>
            <a:off x="6180725" y="3825398"/>
            <a:ext cx="2145600" cy="523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5" name="Google Shape;165;p18"/>
          <p:cNvSpPr txBox="1"/>
          <p:nvPr>
            <p:ph idx="8" type="subTitle"/>
          </p:nvPr>
        </p:nvSpPr>
        <p:spPr>
          <a:xfrm>
            <a:off x="6180731" y="3375748"/>
            <a:ext cx="2145600" cy="393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1800">
                <a:latin typeface="Poppins SemiBold"/>
                <a:ea typeface="Poppins SemiBold"/>
                <a:cs typeface="Poppins SemiBold"/>
                <a:sym typeface="Poppins SemiBold"/>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8">
    <p:bg>
      <p:bgPr>
        <a:blipFill>
          <a:blip r:embed="rId2">
            <a:alphaModFix/>
          </a:blip>
          <a:stretch>
            <a:fillRect/>
          </a:stretch>
        </a:blipFill>
      </p:bgPr>
    </p:bg>
    <p:spTree>
      <p:nvGrpSpPr>
        <p:cNvPr id="166" name="Shape 166"/>
        <p:cNvGrpSpPr/>
        <p:nvPr/>
      </p:nvGrpSpPr>
      <p:grpSpPr>
        <a:xfrm>
          <a:off x="0" y="0"/>
          <a:ext cx="0" cy="0"/>
          <a:chOff x="0" y="0"/>
          <a:chExt cx="0" cy="0"/>
        </a:xfrm>
      </p:grpSpPr>
      <p:sp>
        <p:nvSpPr>
          <p:cNvPr id="167" name="Google Shape;167;p19"/>
          <p:cNvSpPr/>
          <p:nvPr/>
        </p:nvSpPr>
        <p:spPr>
          <a:xfrm flipH="1" rot="-2161599">
            <a:off x="-1871217" y="-1507659"/>
            <a:ext cx="3498019" cy="3497842"/>
          </a:xfrm>
          <a:prstGeom prst="ellipse">
            <a:avLst/>
          </a:prstGeom>
          <a:gradFill>
            <a:gsLst>
              <a:gs pos="0">
                <a:schemeClr val="accent2">
                  <a:alpha val="20540"/>
                </a:schemeClr>
              </a:gs>
              <a:gs pos="100000">
                <a:srgbClr val="737373">
                  <a:alpha val="0"/>
                  <a:alpha val="2054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9"/>
          <p:cNvSpPr txBox="1"/>
          <p:nvPr>
            <p:ph idx="12" type="sldNum"/>
          </p:nvPr>
        </p:nvSpPr>
        <p:spPr>
          <a:xfrm>
            <a:off x="713075" y="4616554"/>
            <a:ext cx="455700" cy="3075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cxnSp>
        <p:nvCxnSpPr>
          <p:cNvPr id="169" name="Google Shape;169;p19"/>
          <p:cNvCxnSpPr/>
          <p:nvPr/>
        </p:nvCxnSpPr>
        <p:spPr>
          <a:xfrm>
            <a:off x="711850" y="4610125"/>
            <a:ext cx="7720200" cy="0"/>
          </a:xfrm>
          <a:prstGeom prst="straightConnector1">
            <a:avLst/>
          </a:prstGeom>
          <a:noFill/>
          <a:ln cap="flat" cmpd="sng" w="9525">
            <a:solidFill>
              <a:schemeClr val="lt1"/>
            </a:solidFill>
            <a:prstDash val="solid"/>
            <a:round/>
            <a:headEnd len="med" w="med" type="none"/>
            <a:tailEnd len="med" w="med" type="none"/>
          </a:ln>
        </p:spPr>
      </p:cxnSp>
      <p:sp>
        <p:nvSpPr>
          <p:cNvPr id="170" name="Google Shape;170;p19"/>
          <p:cNvSpPr txBox="1"/>
          <p:nvPr>
            <p:ph idx="1" type="subTitle"/>
          </p:nvPr>
        </p:nvSpPr>
        <p:spPr>
          <a:xfrm>
            <a:off x="3331775" y="4623854"/>
            <a:ext cx="2480400" cy="307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71" name="Google Shape;171;p19"/>
          <p:cNvSpPr txBox="1"/>
          <p:nvPr>
            <p:ph idx="2" type="subTitle"/>
          </p:nvPr>
        </p:nvSpPr>
        <p:spPr>
          <a:xfrm>
            <a:off x="7332925" y="4623854"/>
            <a:ext cx="1098000" cy="307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172" name="Google Shape;172;p19"/>
          <p:cNvSpPr txBox="1"/>
          <p:nvPr>
            <p:ph idx="3" type="subTitle"/>
          </p:nvPr>
        </p:nvSpPr>
        <p:spPr>
          <a:xfrm>
            <a:off x="5220200" y="1803304"/>
            <a:ext cx="3056400" cy="498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3" name="Google Shape;173;p19"/>
          <p:cNvSpPr txBox="1"/>
          <p:nvPr>
            <p:ph type="title"/>
          </p:nvPr>
        </p:nvSpPr>
        <p:spPr>
          <a:xfrm>
            <a:off x="5220200" y="1401875"/>
            <a:ext cx="16242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20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74" name="Google Shape;174;p19"/>
          <p:cNvSpPr txBox="1"/>
          <p:nvPr>
            <p:ph hasCustomPrompt="1" idx="4" type="title"/>
          </p:nvPr>
        </p:nvSpPr>
        <p:spPr>
          <a:xfrm>
            <a:off x="4277325" y="1401856"/>
            <a:ext cx="807000" cy="498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25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a:r>
              <a:t>xx%</a:t>
            </a:r>
          </a:p>
        </p:txBody>
      </p:sp>
      <p:sp>
        <p:nvSpPr>
          <p:cNvPr id="175" name="Google Shape;175;p19"/>
          <p:cNvSpPr txBox="1"/>
          <p:nvPr>
            <p:ph idx="5" type="subTitle"/>
          </p:nvPr>
        </p:nvSpPr>
        <p:spPr>
          <a:xfrm>
            <a:off x="5220200" y="2853058"/>
            <a:ext cx="3056400" cy="498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6" name="Google Shape;176;p19"/>
          <p:cNvSpPr txBox="1"/>
          <p:nvPr>
            <p:ph idx="6" type="title"/>
          </p:nvPr>
        </p:nvSpPr>
        <p:spPr>
          <a:xfrm>
            <a:off x="5220200" y="2451627"/>
            <a:ext cx="16242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20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77" name="Google Shape;177;p19"/>
          <p:cNvSpPr txBox="1"/>
          <p:nvPr>
            <p:ph hasCustomPrompt="1" idx="7" type="title"/>
          </p:nvPr>
        </p:nvSpPr>
        <p:spPr>
          <a:xfrm>
            <a:off x="4277325" y="2451610"/>
            <a:ext cx="807000" cy="498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2500">
                <a:solidFill>
                  <a:schemeClr val="accent2"/>
                </a:solidFill>
              </a:defRPr>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a:r>
              <a:t>xx%</a:t>
            </a:r>
          </a:p>
        </p:txBody>
      </p:sp>
      <p:sp>
        <p:nvSpPr>
          <p:cNvPr id="178" name="Google Shape;178;p19"/>
          <p:cNvSpPr txBox="1"/>
          <p:nvPr>
            <p:ph idx="8" type="subTitle"/>
          </p:nvPr>
        </p:nvSpPr>
        <p:spPr>
          <a:xfrm>
            <a:off x="5220200" y="3902813"/>
            <a:ext cx="3056400" cy="498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9" name="Google Shape;179;p19"/>
          <p:cNvSpPr txBox="1"/>
          <p:nvPr>
            <p:ph idx="9" type="title"/>
          </p:nvPr>
        </p:nvSpPr>
        <p:spPr>
          <a:xfrm>
            <a:off x="5220200" y="3501376"/>
            <a:ext cx="16242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20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80" name="Google Shape;180;p19"/>
          <p:cNvSpPr txBox="1"/>
          <p:nvPr>
            <p:ph hasCustomPrompt="1" idx="13" type="title"/>
          </p:nvPr>
        </p:nvSpPr>
        <p:spPr>
          <a:xfrm>
            <a:off x="4277325" y="3501365"/>
            <a:ext cx="807000" cy="498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25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a:r>
              <a:t>xx%</a:t>
            </a:r>
          </a:p>
        </p:txBody>
      </p:sp>
      <p:sp>
        <p:nvSpPr>
          <p:cNvPr id="181" name="Google Shape;181;p19"/>
          <p:cNvSpPr txBox="1"/>
          <p:nvPr>
            <p:ph idx="14" type="title"/>
          </p:nvPr>
        </p:nvSpPr>
        <p:spPr>
          <a:xfrm>
            <a:off x="713075" y="539400"/>
            <a:ext cx="77178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6">
    <p:bg>
      <p:bgPr>
        <a:blipFill>
          <a:blip r:embed="rId2">
            <a:alphaModFix/>
          </a:blip>
          <a:stretch>
            <a:fillRect/>
          </a:stretch>
        </a:blipFill>
      </p:bgPr>
    </p:bg>
    <p:spTree>
      <p:nvGrpSpPr>
        <p:cNvPr id="182" name="Shape 182"/>
        <p:cNvGrpSpPr/>
        <p:nvPr/>
      </p:nvGrpSpPr>
      <p:grpSpPr>
        <a:xfrm>
          <a:off x="0" y="0"/>
          <a:ext cx="0" cy="0"/>
          <a:chOff x="0" y="0"/>
          <a:chExt cx="0" cy="0"/>
        </a:xfrm>
      </p:grpSpPr>
      <p:sp>
        <p:nvSpPr>
          <p:cNvPr id="183" name="Google Shape;183;p20"/>
          <p:cNvSpPr/>
          <p:nvPr/>
        </p:nvSpPr>
        <p:spPr>
          <a:xfrm flipH="1" rot="8698870">
            <a:off x="-1140220" y="-1484967"/>
            <a:ext cx="4621452" cy="4621452"/>
          </a:xfrm>
          <a:prstGeom prst="ellipse">
            <a:avLst/>
          </a:prstGeom>
          <a:gradFill>
            <a:gsLst>
              <a:gs pos="0">
                <a:srgbClr val="FFFFFF">
                  <a:alpha val="0"/>
                  <a:alpha val="20540"/>
                </a:srgbClr>
              </a:gs>
              <a:gs pos="100000">
                <a:srgbClr val="CC527A">
                  <a:alpha val="2054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0"/>
          <p:cNvSpPr txBox="1"/>
          <p:nvPr>
            <p:ph idx="12" type="sldNum"/>
          </p:nvPr>
        </p:nvSpPr>
        <p:spPr>
          <a:xfrm>
            <a:off x="713075" y="4616554"/>
            <a:ext cx="455700" cy="3075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cxnSp>
        <p:nvCxnSpPr>
          <p:cNvPr id="185" name="Google Shape;185;p20"/>
          <p:cNvCxnSpPr/>
          <p:nvPr/>
        </p:nvCxnSpPr>
        <p:spPr>
          <a:xfrm>
            <a:off x="711850" y="4610125"/>
            <a:ext cx="7720200" cy="0"/>
          </a:xfrm>
          <a:prstGeom prst="straightConnector1">
            <a:avLst/>
          </a:prstGeom>
          <a:noFill/>
          <a:ln cap="flat" cmpd="sng" w="9525">
            <a:solidFill>
              <a:schemeClr val="lt1"/>
            </a:solidFill>
            <a:prstDash val="solid"/>
            <a:round/>
            <a:headEnd len="med" w="med" type="none"/>
            <a:tailEnd len="med" w="med" type="none"/>
          </a:ln>
        </p:spPr>
      </p:cxnSp>
      <p:sp>
        <p:nvSpPr>
          <p:cNvPr id="186" name="Google Shape;186;p20"/>
          <p:cNvSpPr txBox="1"/>
          <p:nvPr>
            <p:ph idx="1" type="subTitle"/>
          </p:nvPr>
        </p:nvSpPr>
        <p:spPr>
          <a:xfrm>
            <a:off x="3331775" y="4623854"/>
            <a:ext cx="2480400" cy="307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87" name="Google Shape;187;p20"/>
          <p:cNvSpPr txBox="1"/>
          <p:nvPr>
            <p:ph idx="2" type="subTitle"/>
          </p:nvPr>
        </p:nvSpPr>
        <p:spPr>
          <a:xfrm>
            <a:off x="7332925" y="4623854"/>
            <a:ext cx="1098000" cy="307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188" name="Google Shape;188;p20"/>
          <p:cNvSpPr txBox="1"/>
          <p:nvPr>
            <p:ph type="title"/>
          </p:nvPr>
        </p:nvSpPr>
        <p:spPr>
          <a:xfrm>
            <a:off x="713075" y="539400"/>
            <a:ext cx="77178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89" name="Google Shape;189;p20"/>
          <p:cNvSpPr txBox="1"/>
          <p:nvPr>
            <p:ph idx="3" type="subTitle"/>
          </p:nvPr>
        </p:nvSpPr>
        <p:spPr>
          <a:xfrm>
            <a:off x="960576" y="2153825"/>
            <a:ext cx="2190300" cy="4983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0" name="Google Shape;190;p20"/>
          <p:cNvSpPr txBox="1"/>
          <p:nvPr>
            <p:ph idx="4" type="subTitle"/>
          </p:nvPr>
        </p:nvSpPr>
        <p:spPr>
          <a:xfrm>
            <a:off x="960589" y="1704175"/>
            <a:ext cx="2190300" cy="3936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800"/>
              <a:buNone/>
              <a:defRPr sz="1800">
                <a:latin typeface="Poppins SemiBold"/>
                <a:ea typeface="Poppins SemiBold"/>
                <a:cs typeface="Poppins SemiBold"/>
                <a:sym typeface="Poppins SemiBold"/>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91" name="Google Shape;191;p20"/>
          <p:cNvSpPr txBox="1"/>
          <p:nvPr>
            <p:ph idx="5" type="subTitle"/>
          </p:nvPr>
        </p:nvSpPr>
        <p:spPr>
          <a:xfrm>
            <a:off x="5993124" y="2153825"/>
            <a:ext cx="2190300" cy="498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2" name="Google Shape;192;p20"/>
          <p:cNvSpPr txBox="1"/>
          <p:nvPr>
            <p:ph idx="6" type="subTitle"/>
          </p:nvPr>
        </p:nvSpPr>
        <p:spPr>
          <a:xfrm>
            <a:off x="5993117" y="1704175"/>
            <a:ext cx="2190300" cy="393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800"/>
              <a:buNone/>
              <a:defRPr sz="1800">
                <a:latin typeface="Poppins SemiBold"/>
                <a:ea typeface="Poppins SemiBold"/>
                <a:cs typeface="Poppins SemiBold"/>
                <a:sym typeface="Poppins SemiBold"/>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93" name="Google Shape;193;p20"/>
          <p:cNvSpPr txBox="1"/>
          <p:nvPr>
            <p:ph idx="7" type="subTitle"/>
          </p:nvPr>
        </p:nvSpPr>
        <p:spPr>
          <a:xfrm>
            <a:off x="960576" y="3530525"/>
            <a:ext cx="2190300" cy="4983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4" name="Google Shape;194;p20"/>
          <p:cNvSpPr txBox="1"/>
          <p:nvPr>
            <p:ph idx="8" type="subTitle"/>
          </p:nvPr>
        </p:nvSpPr>
        <p:spPr>
          <a:xfrm>
            <a:off x="960589" y="3080875"/>
            <a:ext cx="2190300" cy="3936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800"/>
              <a:buNone/>
              <a:defRPr sz="1800">
                <a:latin typeface="Poppins SemiBold"/>
                <a:ea typeface="Poppins SemiBold"/>
                <a:cs typeface="Poppins SemiBold"/>
                <a:sym typeface="Poppins SemiBold"/>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95" name="Google Shape;195;p20"/>
          <p:cNvSpPr txBox="1"/>
          <p:nvPr>
            <p:ph idx="9" type="subTitle"/>
          </p:nvPr>
        </p:nvSpPr>
        <p:spPr>
          <a:xfrm>
            <a:off x="5993124" y="3530525"/>
            <a:ext cx="2190300" cy="498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6" name="Google Shape;196;p20"/>
          <p:cNvSpPr txBox="1"/>
          <p:nvPr>
            <p:ph idx="13" type="subTitle"/>
          </p:nvPr>
        </p:nvSpPr>
        <p:spPr>
          <a:xfrm>
            <a:off x="5993117" y="3080875"/>
            <a:ext cx="2190300" cy="393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800"/>
              <a:buNone/>
              <a:defRPr sz="1800">
                <a:latin typeface="Poppins SemiBold"/>
                <a:ea typeface="Poppins SemiBold"/>
                <a:cs typeface="Poppins SemiBold"/>
                <a:sym typeface="Poppins SemiBold"/>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3"/>
          <p:cNvSpPr/>
          <p:nvPr/>
        </p:nvSpPr>
        <p:spPr>
          <a:xfrm rot="-908231">
            <a:off x="-659279" y="-1163274"/>
            <a:ext cx="3029514" cy="3029514"/>
          </a:xfrm>
          <a:prstGeom prst="ellipse">
            <a:avLst/>
          </a:prstGeom>
          <a:gradFill>
            <a:gsLst>
              <a:gs pos="0">
                <a:schemeClr val="accent2">
                  <a:alpha val="20540"/>
                </a:schemeClr>
              </a:gs>
              <a:gs pos="100000">
                <a:srgbClr val="737373">
                  <a:alpha val="0"/>
                  <a:alpha val="2054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713075" y="2179717"/>
            <a:ext cx="7234500" cy="8418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713075" y="4616554"/>
            <a:ext cx="455700" cy="307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21" name="Google Shape;21;p3"/>
          <p:cNvSpPr txBox="1"/>
          <p:nvPr>
            <p:ph idx="1" type="subTitle"/>
          </p:nvPr>
        </p:nvSpPr>
        <p:spPr>
          <a:xfrm>
            <a:off x="713075" y="3326963"/>
            <a:ext cx="4616400" cy="330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16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22" name="Google Shape;22;p3"/>
          <p:cNvSpPr txBox="1"/>
          <p:nvPr>
            <p:ph hasCustomPrompt="1" idx="2" type="title"/>
          </p:nvPr>
        </p:nvSpPr>
        <p:spPr>
          <a:xfrm>
            <a:off x="784175" y="1067386"/>
            <a:ext cx="1027200" cy="771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000"/>
              <a:buNone/>
              <a:defRPr sz="45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a:r>
              <a:t>xx%</a:t>
            </a:r>
          </a:p>
        </p:txBody>
      </p:sp>
      <p:sp>
        <p:nvSpPr>
          <p:cNvPr id="23" name="Google Shape;23;p3"/>
          <p:cNvSpPr txBox="1"/>
          <p:nvPr>
            <p:ph idx="3" type="subTitle"/>
          </p:nvPr>
        </p:nvSpPr>
        <p:spPr>
          <a:xfrm>
            <a:off x="3331775" y="4623854"/>
            <a:ext cx="2480400" cy="307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4" name="Google Shape;24;p3"/>
          <p:cNvSpPr txBox="1"/>
          <p:nvPr>
            <p:ph idx="4" type="subTitle"/>
          </p:nvPr>
        </p:nvSpPr>
        <p:spPr>
          <a:xfrm>
            <a:off x="7332925" y="4623854"/>
            <a:ext cx="1098000" cy="307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cxnSp>
        <p:nvCxnSpPr>
          <p:cNvPr id="25" name="Google Shape;25;p3"/>
          <p:cNvCxnSpPr/>
          <p:nvPr/>
        </p:nvCxnSpPr>
        <p:spPr>
          <a:xfrm>
            <a:off x="711850" y="4610125"/>
            <a:ext cx="7720200" cy="0"/>
          </a:xfrm>
          <a:prstGeom prst="straightConnector1">
            <a:avLst/>
          </a:prstGeom>
          <a:noFill/>
          <a:ln cap="flat" cmpd="sng" w="9525">
            <a:solidFill>
              <a:schemeClr val="lt1"/>
            </a:solidFill>
            <a:prstDash val="solid"/>
            <a:round/>
            <a:headEnd len="med" w="med" type="none"/>
            <a:tailEnd len="med" w="med" type="none"/>
          </a:ln>
        </p:spPr>
      </p:cxnSp>
      <p:sp>
        <p:nvSpPr>
          <p:cNvPr id="26" name="Google Shape;26;p3"/>
          <p:cNvSpPr/>
          <p:nvPr/>
        </p:nvSpPr>
        <p:spPr>
          <a:xfrm rot="-8701193">
            <a:off x="6244336" y="-1138937"/>
            <a:ext cx="4261178" cy="4261178"/>
          </a:xfrm>
          <a:prstGeom prst="ellipse">
            <a:avLst/>
          </a:prstGeom>
          <a:gradFill>
            <a:gsLst>
              <a:gs pos="0">
                <a:srgbClr val="FFFFFF">
                  <a:alpha val="0"/>
                  <a:alpha val="20540"/>
                </a:srgbClr>
              </a:gs>
              <a:gs pos="100000">
                <a:srgbClr val="CC527A">
                  <a:alpha val="2054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5">
    <p:bg>
      <p:bgPr>
        <a:blipFill>
          <a:blip r:embed="rId2">
            <a:alphaModFix/>
          </a:blip>
          <a:stretch>
            <a:fillRect/>
          </a:stretch>
        </a:blipFill>
      </p:bgPr>
    </p:bg>
    <p:spTree>
      <p:nvGrpSpPr>
        <p:cNvPr id="197" name="Shape 197"/>
        <p:cNvGrpSpPr/>
        <p:nvPr/>
      </p:nvGrpSpPr>
      <p:grpSpPr>
        <a:xfrm>
          <a:off x="0" y="0"/>
          <a:ext cx="0" cy="0"/>
          <a:chOff x="0" y="0"/>
          <a:chExt cx="0" cy="0"/>
        </a:xfrm>
      </p:grpSpPr>
      <p:sp>
        <p:nvSpPr>
          <p:cNvPr id="198" name="Google Shape;198;p21"/>
          <p:cNvSpPr/>
          <p:nvPr/>
        </p:nvSpPr>
        <p:spPr>
          <a:xfrm flipH="1" rot="-8590643">
            <a:off x="7212872" y="-1096737"/>
            <a:ext cx="3272101" cy="3272101"/>
          </a:xfrm>
          <a:prstGeom prst="ellipse">
            <a:avLst/>
          </a:prstGeom>
          <a:gradFill>
            <a:gsLst>
              <a:gs pos="0">
                <a:srgbClr val="FFFFFF">
                  <a:alpha val="0"/>
                  <a:alpha val="20540"/>
                </a:srgbClr>
              </a:gs>
              <a:gs pos="100000">
                <a:srgbClr val="CC527A">
                  <a:alpha val="2054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1"/>
          <p:cNvSpPr txBox="1"/>
          <p:nvPr>
            <p:ph idx="12" type="sldNum"/>
          </p:nvPr>
        </p:nvSpPr>
        <p:spPr>
          <a:xfrm>
            <a:off x="713075" y="4616554"/>
            <a:ext cx="455700" cy="3075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cxnSp>
        <p:nvCxnSpPr>
          <p:cNvPr id="200" name="Google Shape;200;p21"/>
          <p:cNvCxnSpPr/>
          <p:nvPr/>
        </p:nvCxnSpPr>
        <p:spPr>
          <a:xfrm>
            <a:off x="711850" y="4610125"/>
            <a:ext cx="7720200" cy="0"/>
          </a:xfrm>
          <a:prstGeom prst="straightConnector1">
            <a:avLst/>
          </a:prstGeom>
          <a:noFill/>
          <a:ln cap="flat" cmpd="sng" w="9525">
            <a:solidFill>
              <a:schemeClr val="lt1"/>
            </a:solidFill>
            <a:prstDash val="solid"/>
            <a:round/>
            <a:headEnd len="med" w="med" type="none"/>
            <a:tailEnd len="med" w="med" type="none"/>
          </a:ln>
        </p:spPr>
      </p:cxnSp>
      <p:sp>
        <p:nvSpPr>
          <p:cNvPr id="201" name="Google Shape;201;p21"/>
          <p:cNvSpPr txBox="1"/>
          <p:nvPr>
            <p:ph idx="1" type="subTitle"/>
          </p:nvPr>
        </p:nvSpPr>
        <p:spPr>
          <a:xfrm>
            <a:off x="3331775" y="4623854"/>
            <a:ext cx="2480400" cy="307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02" name="Google Shape;202;p21"/>
          <p:cNvSpPr txBox="1"/>
          <p:nvPr>
            <p:ph idx="2" type="subTitle"/>
          </p:nvPr>
        </p:nvSpPr>
        <p:spPr>
          <a:xfrm>
            <a:off x="7332925" y="4623854"/>
            <a:ext cx="1098000" cy="307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203" name="Google Shape;203;p21"/>
          <p:cNvSpPr txBox="1"/>
          <p:nvPr>
            <p:ph type="title"/>
          </p:nvPr>
        </p:nvSpPr>
        <p:spPr>
          <a:xfrm>
            <a:off x="713075" y="539400"/>
            <a:ext cx="77178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04" name="Google Shape;204;p21"/>
          <p:cNvSpPr txBox="1"/>
          <p:nvPr>
            <p:ph idx="3" type="subTitle"/>
          </p:nvPr>
        </p:nvSpPr>
        <p:spPr>
          <a:xfrm>
            <a:off x="873625" y="2331862"/>
            <a:ext cx="2190300" cy="507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5" name="Google Shape;205;p21"/>
          <p:cNvSpPr txBox="1"/>
          <p:nvPr>
            <p:ph idx="4" type="subTitle"/>
          </p:nvPr>
        </p:nvSpPr>
        <p:spPr>
          <a:xfrm>
            <a:off x="873625" y="1989475"/>
            <a:ext cx="2190300" cy="342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1800">
                <a:latin typeface="Poppins SemiBold"/>
                <a:ea typeface="Poppins SemiBold"/>
                <a:cs typeface="Poppins SemiBold"/>
                <a:sym typeface="Poppins SemiBold"/>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206" name="Google Shape;206;p21"/>
          <p:cNvSpPr txBox="1"/>
          <p:nvPr>
            <p:ph idx="5" type="subTitle"/>
          </p:nvPr>
        </p:nvSpPr>
        <p:spPr>
          <a:xfrm>
            <a:off x="3479978" y="2331862"/>
            <a:ext cx="2190300" cy="507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7" name="Google Shape;207;p21"/>
          <p:cNvSpPr txBox="1"/>
          <p:nvPr>
            <p:ph idx="6" type="subTitle"/>
          </p:nvPr>
        </p:nvSpPr>
        <p:spPr>
          <a:xfrm>
            <a:off x="3479978" y="1989475"/>
            <a:ext cx="2190300" cy="342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1800">
                <a:latin typeface="Poppins SemiBold"/>
                <a:ea typeface="Poppins SemiBold"/>
                <a:cs typeface="Poppins SemiBold"/>
                <a:sym typeface="Poppins SemiBold"/>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208" name="Google Shape;208;p21"/>
          <p:cNvSpPr txBox="1"/>
          <p:nvPr>
            <p:ph idx="7" type="subTitle"/>
          </p:nvPr>
        </p:nvSpPr>
        <p:spPr>
          <a:xfrm>
            <a:off x="6086325" y="2331862"/>
            <a:ext cx="2190300" cy="507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9" name="Google Shape;209;p21"/>
          <p:cNvSpPr txBox="1"/>
          <p:nvPr>
            <p:ph idx="8" type="subTitle"/>
          </p:nvPr>
        </p:nvSpPr>
        <p:spPr>
          <a:xfrm>
            <a:off x="6086325" y="1989475"/>
            <a:ext cx="2190300" cy="342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1800">
                <a:latin typeface="Poppins SemiBold"/>
                <a:ea typeface="Poppins SemiBold"/>
                <a:cs typeface="Poppins SemiBold"/>
                <a:sym typeface="Poppins SemiBold"/>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210" name="Google Shape;210;p21"/>
          <p:cNvSpPr txBox="1"/>
          <p:nvPr>
            <p:ph idx="9" type="subTitle"/>
          </p:nvPr>
        </p:nvSpPr>
        <p:spPr>
          <a:xfrm>
            <a:off x="873625" y="3946838"/>
            <a:ext cx="2190300" cy="507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1" name="Google Shape;211;p21"/>
          <p:cNvSpPr txBox="1"/>
          <p:nvPr>
            <p:ph idx="13" type="subTitle"/>
          </p:nvPr>
        </p:nvSpPr>
        <p:spPr>
          <a:xfrm>
            <a:off x="873625" y="3604499"/>
            <a:ext cx="2190300" cy="342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1800">
                <a:latin typeface="Poppins SemiBold"/>
                <a:ea typeface="Poppins SemiBold"/>
                <a:cs typeface="Poppins SemiBold"/>
                <a:sym typeface="Poppins SemiBold"/>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212" name="Google Shape;212;p21"/>
          <p:cNvSpPr txBox="1"/>
          <p:nvPr>
            <p:ph idx="14" type="subTitle"/>
          </p:nvPr>
        </p:nvSpPr>
        <p:spPr>
          <a:xfrm>
            <a:off x="3479978" y="3946838"/>
            <a:ext cx="2190300" cy="507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3" name="Google Shape;213;p21"/>
          <p:cNvSpPr txBox="1"/>
          <p:nvPr>
            <p:ph idx="15" type="subTitle"/>
          </p:nvPr>
        </p:nvSpPr>
        <p:spPr>
          <a:xfrm>
            <a:off x="3479978" y="3604499"/>
            <a:ext cx="2190300" cy="342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1800">
                <a:latin typeface="Poppins SemiBold"/>
                <a:ea typeface="Poppins SemiBold"/>
                <a:cs typeface="Poppins SemiBold"/>
                <a:sym typeface="Poppins SemiBold"/>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214" name="Google Shape;214;p21"/>
          <p:cNvSpPr txBox="1"/>
          <p:nvPr>
            <p:ph idx="16" type="subTitle"/>
          </p:nvPr>
        </p:nvSpPr>
        <p:spPr>
          <a:xfrm>
            <a:off x="6086325" y="3946838"/>
            <a:ext cx="2190300" cy="507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5" name="Google Shape;215;p21"/>
          <p:cNvSpPr txBox="1"/>
          <p:nvPr>
            <p:ph idx="17" type="subTitle"/>
          </p:nvPr>
        </p:nvSpPr>
        <p:spPr>
          <a:xfrm>
            <a:off x="6086325" y="3604499"/>
            <a:ext cx="2190300" cy="342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1800">
                <a:latin typeface="Poppins SemiBold"/>
                <a:ea typeface="Poppins SemiBold"/>
                <a:cs typeface="Poppins SemiBold"/>
                <a:sym typeface="Poppins SemiBold"/>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2">
    <p:bg>
      <p:bgPr>
        <a:blipFill>
          <a:blip r:embed="rId2">
            <a:alphaModFix/>
          </a:blip>
          <a:stretch>
            <a:fillRect/>
          </a:stretch>
        </a:blipFill>
      </p:bgPr>
    </p:bg>
    <p:spTree>
      <p:nvGrpSpPr>
        <p:cNvPr id="216" name="Shape 216"/>
        <p:cNvGrpSpPr/>
        <p:nvPr/>
      </p:nvGrpSpPr>
      <p:grpSpPr>
        <a:xfrm>
          <a:off x="0" y="0"/>
          <a:ext cx="0" cy="0"/>
          <a:chOff x="0" y="0"/>
          <a:chExt cx="0" cy="0"/>
        </a:xfrm>
      </p:grpSpPr>
      <p:sp>
        <p:nvSpPr>
          <p:cNvPr id="217" name="Google Shape;217;p22"/>
          <p:cNvSpPr/>
          <p:nvPr/>
        </p:nvSpPr>
        <p:spPr>
          <a:xfrm rot="-7618577">
            <a:off x="5309991" y="-2272309"/>
            <a:ext cx="4782668" cy="4782668"/>
          </a:xfrm>
          <a:prstGeom prst="ellipse">
            <a:avLst/>
          </a:prstGeom>
          <a:gradFill>
            <a:gsLst>
              <a:gs pos="0">
                <a:srgbClr val="FFFFFF">
                  <a:alpha val="0"/>
                  <a:alpha val="20540"/>
                </a:srgbClr>
              </a:gs>
              <a:gs pos="100000">
                <a:srgbClr val="CC527A">
                  <a:alpha val="2054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2"/>
          <p:cNvSpPr txBox="1"/>
          <p:nvPr>
            <p:ph idx="12" type="sldNum"/>
          </p:nvPr>
        </p:nvSpPr>
        <p:spPr>
          <a:xfrm>
            <a:off x="713075" y="4616554"/>
            <a:ext cx="455700" cy="3075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cxnSp>
        <p:nvCxnSpPr>
          <p:cNvPr id="219" name="Google Shape;219;p22"/>
          <p:cNvCxnSpPr/>
          <p:nvPr/>
        </p:nvCxnSpPr>
        <p:spPr>
          <a:xfrm>
            <a:off x="711850" y="4610125"/>
            <a:ext cx="7720200" cy="0"/>
          </a:xfrm>
          <a:prstGeom prst="straightConnector1">
            <a:avLst/>
          </a:prstGeom>
          <a:noFill/>
          <a:ln cap="flat" cmpd="sng" w="9525">
            <a:solidFill>
              <a:schemeClr val="lt1"/>
            </a:solidFill>
            <a:prstDash val="solid"/>
            <a:round/>
            <a:headEnd len="med" w="med" type="none"/>
            <a:tailEnd len="med" w="med" type="none"/>
          </a:ln>
        </p:spPr>
      </p:cxnSp>
      <p:sp>
        <p:nvSpPr>
          <p:cNvPr id="220" name="Google Shape;220;p22"/>
          <p:cNvSpPr txBox="1"/>
          <p:nvPr>
            <p:ph idx="1" type="subTitle"/>
          </p:nvPr>
        </p:nvSpPr>
        <p:spPr>
          <a:xfrm>
            <a:off x="3331775" y="4623854"/>
            <a:ext cx="2480400" cy="307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21" name="Google Shape;221;p22"/>
          <p:cNvSpPr txBox="1"/>
          <p:nvPr>
            <p:ph idx="2" type="subTitle"/>
          </p:nvPr>
        </p:nvSpPr>
        <p:spPr>
          <a:xfrm>
            <a:off x="7332925" y="4623854"/>
            <a:ext cx="1098000" cy="307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222" name="Google Shape;222;p22"/>
          <p:cNvSpPr txBox="1"/>
          <p:nvPr>
            <p:ph hasCustomPrompt="1" type="title"/>
          </p:nvPr>
        </p:nvSpPr>
        <p:spPr>
          <a:xfrm>
            <a:off x="2762080" y="2587624"/>
            <a:ext cx="3630300" cy="748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5000"/>
              <a:buNone/>
              <a:defRPr sz="6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a:r>
              <a:t>xx%</a:t>
            </a:r>
          </a:p>
        </p:txBody>
      </p:sp>
      <p:sp>
        <p:nvSpPr>
          <p:cNvPr id="223" name="Google Shape;223;p22"/>
          <p:cNvSpPr txBox="1"/>
          <p:nvPr>
            <p:ph idx="3" type="subTitle"/>
          </p:nvPr>
        </p:nvSpPr>
        <p:spPr>
          <a:xfrm>
            <a:off x="3004480" y="3553383"/>
            <a:ext cx="3145500" cy="3075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lt1"/>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224" name="Google Shape;224;p22"/>
          <p:cNvSpPr txBox="1"/>
          <p:nvPr>
            <p:ph hasCustomPrompt="1" idx="4" type="title"/>
          </p:nvPr>
        </p:nvSpPr>
        <p:spPr>
          <a:xfrm>
            <a:off x="758555" y="657551"/>
            <a:ext cx="3631800" cy="748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5000"/>
              <a:buNone/>
              <a:defRPr sz="6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a:r>
              <a:t>xx%</a:t>
            </a:r>
          </a:p>
        </p:txBody>
      </p:sp>
      <p:sp>
        <p:nvSpPr>
          <p:cNvPr id="225" name="Google Shape;225;p22"/>
          <p:cNvSpPr txBox="1"/>
          <p:nvPr>
            <p:ph idx="5" type="subTitle"/>
          </p:nvPr>
        </p:nvSpPr>
        <p:spPr>
          <a:xfrm>
            <a:off x="1002305" y="1619632"/>
            <a:ext cx="3144300" cy="3075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lt1"/>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226" name="Google Shape;226;p22"/>
          <p:cNvSpPr txBox="1"/>
          <p:nvPr>
            <p:ph hasCustomPrompt="1" idx="6" type="title"/>
          </p:nvPr>
        </p:nvSpPr>
        <p:spPr>
          <a:xfrm>
            <a:off x="4764105" y="657551"/>
            <a:ext cx="3631800" cy="748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5000"/>
              <a:buNone/>
              <a:defRPr sz="6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a:r>
              <a:t>xx%</a:t>
            </a:r>
          </a:p>
        </p:txBody>
      </p:sp>
      <p:sp>
        <p:nvSpPr>
          <p:cNvPr id="227" name="Google Shape;227;p22"/>
          <p:cNvSpPr txBox="1"/>
          <p:nvPr>
            <p:ph idx="7" type="subTitle"/>
          </p:nvPr>
        </p:nvSpPr>
        <p:spPr>
          <a:xfrm>
            <a:off x="5007855" y="1619632"/>
            <a:ext cx="3144300" cy="3075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lt1"/>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BLANK_9">
    <p:bg>
      <p:bgPr>
        <a:blipFill>
          <a:blip r:embed="rId2">
            <a:alphaModFix/>
          </a:blip>
          <a:stretch>
            <a:fillRect/>
          </a:stretch>
        </a:blipFill>
      </p:bgPr>
    </p:bg>
    <p:spTree>
      <p:nvGrpSpPr>
        <p:cNvPr id="228" name="Shape 228"/>
        <p:cNvGrpSpPr/>
        <p:nvPr/>
      </p:nvGrpSpPr>
      <p:grpSpPr>
        <a:xfrm>
          <a:off x="0" y="0"/>
          <a:ext cx="0" cy="0"/>
          <a:chOff x="0" y="0"/>
          <a:chExt cx="0" cy="0"/>
        </a:xfrm>
      </p:grpSpPr>
      <p:sp>
        <p:nvSpPr>
          <p:cNvPr id="229" name="Google Shape;229;p23"/>
          <p:cNvSpPr/>
          <p:nvPr/>
        </p:nvSpPr>
        <p:spPr>
          <a:xfrm rot="-7618588">
            <a:off x="4834560" y="-1783655"/>
            <a:ext cx="5322309" cy="5322309"/>
          </a:xfrm>
          <a:prstGeom prst="ellipse">
            <a:avLst/>
          </a:prstGeom>
          <a:gradFill>
            <a:gsLst>
              <a:gs pos="0">
                <a:srgbClr val="FFFFFF">
                  <a:alpha val="0"/>
                  <a:alpha val="20540"/>
                </a:srgbClr>
              </a:gs>
              <a:gs pos="100000">
                <a:srgbClr val="CC527A">
                  <a:alpha val="2054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3"/>
          <p:cNvSpPr txBox="1"/>
          <p:nvPr>
            <p:ph idx="12" type="sldNum"/>
          </p:nvPr>
        </p:nvSpPr>
        <p:spPr>
          <a:xfrm>
            <a:off x="713075" y="4616554"/>
            <a:ext cx="455700" cy="3075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cxnSp>
        <p:nvCxnSpPr>
          <p:cNvPr id="231" name="Google Shape;231;p23"/>
          <p:cNvCxnSpPr/>
          <p:nvPr/>
        </p:nvCxnSpPr>
        <p:spPr>
          <a:xfrm>
            <a:off x="711850" y="4610125"/>
            <a:ext cx="7720200" cy="0"/>
          </a:xfrm>
          <a:prstGeom prst="straightConnector1">
            <a:avLst/>
          </a:prstGeom>
          <a:noFill/>
          <a:ln cap="flat" cmpd="sng" w="9525">
            <a:solidFill>
              <a:schemeClr val="lt1"/>
            </a:solidFill>
            <a:prstDash val="solid"/>
            <a:round/>
            <a:headEnd len="med" w="med" type="none"/>
            <a:tailEnd len="med" w="med" type="none"/>
          </a:ln>
        </p:spPr>
      </p:cxnSp>
      <p:sp>
        <p:nvSpPr>
          <p:cNvPr id="232" name="Google Shape;232;p23"/>
          <p:cNvSpPr txBox="1"/>
          <p:nvPr>
            <p:ph idx="1" type="subTitle"/>
          </p:nvPr>
        </p:nvSpPr>
        <p:spPr>
          <a:xfrm>
            <a:off x="3331775" y="4623854"/>
            <a:ext cx="2480400" cy="307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33" name="Google Shape;233;p23"/>
          <p:cNvSpPr txBox="1"/>
          <p:nvPr>
            <p:ph idx="2" type="subTitle"/>
          </p:nvPr>
        </p:nvSpPr>
        <p:spPr>
          <a:xfrm>
            <a:off x="7332925" y="4623854"/>
            <a:ext cx="1098000" cy="307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234" name="Google Shape;234;p23"/>
          <p:cNvSpPr txBox="1"/>
          <p:nvPr>
            <p:ph type="title"/>
          </p:nvPr>
        </p:nvSpPr>
        <p:spPr>
          <a:xfrm>
            <a:off x="5043426" y="1371816"/>
            <a:ext cx="2715900" cy="5760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35" name="Google Shape;235;p23"/>
          <p:cNvSpPr txBox="1"/>
          <p:nvPr>
            <p:ph idx="3" type="subTitle"/>
          </p:nvPr>
        </p:nvSpPr>
        <p:spPr>
          <a:xfrm>
            <a:off x="5043425" y="2062975"/>
            <a:ext cx="2715900" cy="1170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chemeClr val="lt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BLANK_10">
    <p:bg>
      <p:bgPr>
        <a:blipFill>
          <a:blip r:embed="rId2">
            <a:alphaModFix/>
          </a:blip>
          <a:stretch>
            <a:fillRect/>
          </a:stretch>
        </a:blipFill>
      </p:bgPr>
    </p:bg>
    <p:spTree>
      <p:nvGrpSpPr>
        <p:cNvPr id="236" name="Shape 236"/>
        <p:cNvGrpSpPr/>
        <p:nvPr/>
      </p:nvGrpSpPr>
      <p:grpSpPr>
        <a:xfrm>
          <a:off x="0" y="0"/>
          <a:ext cx="0" cy="0"/>
          <a:chOff x="0" y="0"/>
          <a:chExt cx="0" cy="0"/>
        </a:xfrm>
      </p:grpSpPr>
      <p:sp>
        <p:nvSpPr>
          <p:cNvPr id="237" name="Google Shape;237;p24"/>
          <p:cNvSpPr/>
          <p:nvPr/>
        </p:nvSpPr>
        <p:spPr>
          <a:xfrm rot="-1720358">
            <a:off x="-795996" y="-869105"/>
            <a:ext cx="3728393" cy="3728393"/>
          </a:xfrm>
          <a:prstGeom prst="ellipse">
            <a:avLst/>
          </a:prstGeom>
          <a:gradFill>
            <a:gsLst>
              <a:gs pos="0">
                <a:schemeClr val="accent2">
                  <a:alpha val="20540"/>
                </a:schemeClr>
              </a:gs>
              <a:gs pos="100000">
                <a:srgbClr val="737373">
                  <a:alpha val="0"/>
                  <a:alpha val="2054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4"/>
          <p:cNvSpPr txBox="1"/>
          <p:nvPr>
            <p:ph idx="12" type="sldNum"/>
          </p:nvPr>
        </p:nvSpPr>
        <p:spPr>
          <a:xfrm>
            <a:off x="713075" y="4616554"/>
            <a:ext cx="455700" cy="3075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cxnSp>
        <p:nvCxnSpPr>
          <p:cNvPr id="239" name="Google Shape;239;p24"/>
          <p:cNvCxnSpPr/>
          <p:nvPr/>
        </p:nvCxnSpPr>
        <p:spPr>
          <a:xfrm>
            <a:off x="711850" y="4610125"/>
            <a:ext cx="7720200" cy="0"/>
          </a:xfrm>
          <a:prstGeom prst="straightConnector1">
            <a:avLst/>
          </a:prstGeom>
          <a:noFill/>
          <a:ln cap="flat" cmpd="sng" w="9525">
            <a:solidFill>
              <a:schemeClr val="lt1"/>
            </a:solidFill>
            <a:prstDash val="solid"/>
            <a:round/>
            <a:headEnd len="med" w="med" type="none"/>
            <a:tailEnd len="med" w="med" type="none"/>
          </a:ln>
        </p:spPr>
      </p:cxnSp>
      <p:sp>
        <p:nvSpPr>
          <p:cNvPr id="240" name="Google Shape;240;p24"/>
          <p:cNvSpPr txBox="1"/>
          <p:nvPr>
            <p:ph idx="1" type="subTitle"/>
          </p:nvPr>
        </p:nvSpPr>
        <p:spPr>
          <a:xfrm>
            <a:off x="3331775" y="4623854"/>
            <a:ext cx="2480400" cy="307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41" name="Google Shape;241;p24"/>
          <p:cNvSpPr txBox="1"/>
          <p:nvPr>
            <p:ph idx="2" type="subTitle"/>
          </p:nvPr>
        </p:nvSpPr>
        <p:spPr>
          <a:xfrm>
            <a:off x="7332925" y="4623854"/>
            <a:ext cx="1098000" cy="307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242" name="Google Shape;242;p24"/>
          <p:cNvSpPr txBox="1"/>
          <p:nvPr>
            <p:ph type="title"/>
          </p:nvPr>
        </p:nvSpPr>
        <p:spPr>
          <a:xfrm>
            <a:off x="1154210" y="1372984"/>
            <a:ext cx="2698200" cy="5760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43" name="Google Shape;243;p24"/>
          <p:cNvSpPr txBox="1"/>
          <p:nvPr>
            <p:ph idx="3" type="subTitle"/>
          </p:nvPr>
        </p:nvSpPr>
        <p:spPr>
          <a:xfrm>
            <a:off x="1154207" y="2061834"/>
            <a:ext cx="2698200" cy="1170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chemeClr val="lt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BLANK_16">
    <p:bg>
      <p:bgPr>
        <a:blipFill>
          <a:blip r:embed="rId2">
            <a:alphaModFix/>
          </a:blip>
          <a:stretch>
            <a:fillRect/>
          </a:stretch>
        </a:blipFill>
      </p:bgPr>
    </p:bg>
    <p:spTree>
      <p:nvGrpSpPr>
        <p:cNvPr id="244" name="Shape 244"/>
        <p:cNvGrpSpPr/>
        <p:nvPr/>
      </p:nvGrpSpPr>
      <p:grpSpPr>
        <a:xfrm>
          <a:off x="0" y="0"/>
          <a:ext cx="0" cy="0"/>
          <a:chOff x="0" y="0"/>
          <a:chExt cx="0" cy="0"/>
        </a:xfrm>
      </p:grpSpPr>
      <p:sp>
        <p:nvSpPr>
          <p:cNvPr id="245" name="Google Shape;245;p25"/>
          <p:cNvSpPr/>
          <p:nvPr/>
        </p:nvSpPr>
        <p:spPr>
          <a:xfrm flipH="1" rot="1720310">
            <a:off x="5434280" y="-1488977"/>
            <a:ext cx="4828341" cy="4828077"/>
          </a:xfrm>
          <a:prstGeom prst="ellipse">
            <a:avLst/>
          </a:prstGeom>
          <a:gradFill>
            <a:gsLst>
              <a:gs pos="0">
                <a:schemeClr val="accent2">
                  <a:alpha val="20540"/>
                </a:schemeClr>
              </a:gs>
              <a:gs pos="100000">
                <a:srgbClr val="737373">
                  <a:alpha val="0"/>
                  <a:alpha val="2054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5"/>
          <p:cNvSpPr txBox="1"/>
          <p:nvPr>
            <p:ph idx="12" type="sldNum"/>
          </p:nvPr>
        </p:nvSpPr>
        <p:spPr>
          <a:xfrm>
            <a:off x="713075" y="4616554"/>
            <a:ext cx="455700" cy="3075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cxnSp>
        <p:nvCxnSpPr>
          <p:cNvPr id="247" name="Google Shape;247;p25"/>
          <p:cNvCxnSpPr/>
          <p:nvPr/>
        </p:nvCxnSpPr>
        <p:spPr>
          <a:xfrm>
            <a:off x="711850" y="4610125"/>
            <a:ext cx="7720200" cy="0"/>
          </a:xfrm>
          <a:prstGeom prst="straightConnector1">
            <a:avLst/>
          </a:prstGeom>
          <a:noFill/>
          <a:ln cap="flat" cmpd="sng" w="9525">
            <a:solidFill>
              <a:schemeClr val="lt1"/>
            </a:solidFill>
            <a:prstDash val="solid"/>
            <a:round/>
            <a:headEnd len="med" w="med" type="none"/>
            <a:tailEnd len="med" w="med" type="none"/>
          </a:ln>
        </p:spPr>
      </p:cxnSp>
      <p:sp>
        <p:nvSpPr>
          <p:cNvPr id="248" name="Google Shape;248;p25"/>
          <p:cNvSpPr txBox="1"/>
          <p:nvPr>
            <p:ph idx="1" type="subTitle"/>
          </p:nvPr>
        </p:nvSpPr>
        <p:spPr>
          <a:xfrm>
            <a:off x="3331775" y="4623854"/>
            <a:ext cx="2480400" cy="307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49" name="Google Shape;249;p25"/>
          <p:cNvSpPr txBox="1"/>
          <p:nvPr>
            <p:ph idx="2" type="subTitle"/>
          </p:nvPr>
        </p:nvSpPr>
        <p:spPr>
          <a:xfrm>
            <a:off x="7332925" y="4623854"/>
            <a:ext cx="1098000" cy="307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250" name="Google Shape;250;p25"/>
          <p:cNvSpPr txBox="1"/>
          <p:nvPr>
            <p:ph type="title"/>
          </p:nvPr>
        </p:nvSpPr>
        <p:spPr>
          <a:xfrm>
            <a:off x="713075" y="539400"/>
            <a:ext cx="77178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51" name="Google Shape;251;p25"/>
          <p:cNvSpPr txBox="1"/>
          <p:nvPr>
            <p:ph idx="3" type="subTitle"/>
          </p:nvPr>
        </p:nvSpPr>
        <p:spPr>
          <a:xfrm>
            <a:off x="711850" y="3181751"/>
            <a:ext cx="3261300" cy="976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lt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BLANK_19">
    <p:bg>
      <p:bgPr>
        <a:blipFill>
          <a:blip r:embed="rId2">
            <a:alphaModFix/>
          </a:blip>
          <a:stretch>
            <a:fillRect/>
          </a:stretch>
        </a:blipFill>
      </p:bgPr>
    </p:bg>
    <p:spTree>
      <p:nvGrpSpPr>
        <p:cNvPr id="252" name="Shape 252"/>
        <p:cNvGrpSpPr/>
        <p:nvPr/>
      </p:nvGrpSpPr>
      <p:grpSpPr>
        <a:xfrm>
          <a:off x="0" y="0"/>
          <a:ext cx="0" cy="0"/>
          <a:chOff x="0" y="0"/>
          <a:chExt cx="0" cy="0"/>
        </a:xfrm>
      </p:grpSpPr>
      <p:sp>
        <p:nvSpPr>
          <p:cNvPr id="253" name="Google Shape;253;p26"/>
          <p:cNvSpPr txBox="1"/>
          <p:nvPr>
            <p:ph idx="12" type="sldNum"/>
          </p:nvPr>
        </p:nvSpPr>
        <p:spPr>
          <a:xfrm>
            <a:off x="713075" y="4616554"/>
            <a:ext cx="455700" cy="3075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cxnSp>
        <p:nvCxnSpPr>
          <p:cNvPr id="254" name="Google Shape;254;p26"/>
          <p:cNvCxnSpPr/>
          <p:nvPr/>
        </p:nvCxnSpPr>
        <p:spPr>
          <a:xfrm>
            <a:off x="711850" y="4610125"/>
            <a:ext cx="7720200" cy="0"/>
          </a:xfrm>
          <a:prstGeom prst="straightConnector1">
            <a:avLst/>
          </a:prstGeom>
          <a:noFill/>
          <a:ln cap="flat" cmpd="sng" w="9525">
            <a:solidFill>
              <a:schemeClr val="lt1"/>
            </a:solidFill>
            <a:prstDash val="solid"/>
            <a:round/>
            <a:headEnd len="med" w="med" type="none"/>
            <a:tailEnd len="med" w="med" type="none"/>
          </a:ln>
        </p:spPr>
      </p:cxnSp>
      <p:sp>
        <p:nvSpPr>
          <p:cNvPr id="255" name="Google Shape;255;p26"/>
          <p:cNvSpPr txBox="1"/>
          <p:nvPr>
            <p:ph idx="1" type="subTitle"/>
          </p:nvPr>
        </p:nvSpPr>
        <p:spPr>
          <a:xfrm>
            <a:off x="3331775" y="4623854"/>
            <a:ext cx="2480400" cy="307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56" name="Google Shape;256;p26"/>
          <p:cNvSpPr txBox="1"/>
          <p:nvPr>
            <p:ph idx="2" type="subTitle"/>
          </p:nvPr>
        </p:nvSpPr>
        <p:spPr>
          <a:xfrm>
            <a:off x="7332925" y="4623854"/>
            <a:ext cx="1098000" cy="307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257" name="Google Shape;257;p26"/>
          <p:cNvSpPr txBox="1"/>
          <p:nvPr>
            <p:ph type="title"/>
          </p:nvPr>
        </p:nvSpPr>
        <p:spPr>
          <a:xfrm>
            <a:off x="4572000" y="1302085"/>
            <a:ext cx="3859200" cy="11115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58" name="Google Shape;258;p26"/>
          <p:cNvSpPr txBox="1"/>
          <p:nvPr>
            <p:ph idx="3" type="subTitle"/>
          </p:nvPr>
        </p:nvSpPr>
        <p:spPr>
          <a:xfrm>
            <a:off x="4571625" y="2475001"/>
            <a:ext cx="3859200" cy="828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chemeClr val="lt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9" name="Google Shape;259;p26"/>
          <p:cNvSpPr/>
          <p:nvPr/>
        </p:nvSpPr>
        <p:spPr>
          <a:xfrm flipH="1" rot="-9900482">
            <a:off x="6455460" y="-1317364"/>
            <a:ext cx="2852907" cy="2852907"/>
          </a:xfrm>
          <a:prstGeom prst="ellipse">
            <a:avLst/>
          </a:prstGeom>
          <a:gradFill>
            <a:gsLst>
              <a:gs pos="0">
                <a:srgbClr val="FFFFFF">
                  <a:alpha val="0"/>
                  <a:alpha val="20540"/>
                </a:srgbClr>
              </a:gs>
              <a:gs pos="100000">
                <a:srgbClr val="CC527A">
                  <a:alpha val="2054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BLANK_13">
    <p:bg>
      <p:bgPr>
        <a:blipFill>
          <a:blip r:embed="rId2">
            <a:alphaModFix/>
          </a:blip>
          <a:stretch>
            <a:fillRect/>
          </a:stretch>
        </a:blipFill>
      </p:bgPr>
    </p:bg>
    <p:spTree>
      <p:nvGrpSpPr>
        <p:cNvPr id="260" name="Shape 260"/>
        <p:cNvGrpSpPr/>
        <p:nvPr/>
      </p:nvGrpSpPr>
      <p:grpSpPr>
        <a:xfrm>
          <a:off x="0" y="0"/>
          <a:ext cx="0" cy="0"/>
          <a:chOff x="0" y="0"/>
          <a:chExt cx="0" cy="0"/>
        </a:xfrm>
      </p:grpSpPr>
      <p:sp>
        <p:nvSpPr>
          <p:cNvPr id="261" name="Google Shape;261;p27"/>
          <p:cNvSpPr/>
          <p:nvPr/>
        </p:nvSpPr>
        <p:spPr>
          <a:xfrm flipH="1" rot="9635485">
            <a:off x="-985924" y="-1106854"/>
            <a:ext cx="4092357" cy="4092357"/>
          </a:xfrm>
          <a:prstGeom prst="ellipse">
            <a:avLst/>
          </a:prstGeom>
          <a:gradFill>
            <a:gsLst>
              <a:gs pos="0">
                <a:srgbClr val="FFFFFF">
                  <a:alpha val="0"/>
                  <a:alpha val="20540"/>
                </a:srgbClr>
              </a:gs>
              <a:gs pos="100000">
                <a:srgbClr val="CC527A">
                  <a:alpha val="2054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7"/>
          <p:cNvSpPr/>
          <p:nvPr/>
        </p:nvSpPr>
        <p:spPr>
          <a:xfrm flipH="1" rot="-8672539">
            <a:off x="7113744" y="-1249177"/>
            <a:ext cx="3272014" cy="3272014"/>
          </a:xfrm>
          <a:prstGeom prst="ellipse">
            <a:avLst/>
          </a:prstGeom>
          <a:gradFill>
            <a:gsLst>
              <a:gs pos="0">
                <a:srgbClr val="FFFFFF">
                  <a:alpha val="0"/>
                  <a:alpha val="20540"/>
                </a:srgbClr>
              </a:gs>
              <a:gs pos="100000">
                <a:srgbClr val="CC527A">
                  <a:alpha val="2054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7"/>
          <p:cNvSpPr txBox="1"/>
          <p:nvPr>
            <p:ph idx="12" type="sldNum"/>
          </p:nvPr>
        </p:nvSpPr>
        <p:spPr>
          <a:xfrm>
            <a:off x="713075" y="4616554"/>
            <a:ext cx="455700" cy="3075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cxnSp>
        <p:nvCxnSpPr>
          <p:cNvPr id="264" name="Google Shape;264;p27"/>
          <p:cNvCxnSpPr/>
          <p:nvPr/>
        </p:nvCxnSpPr>
        <p:spPr>
          <a:xfrm>
            <a:off x="711850" y="4610125"/>
            <a:ext cx="7720200" cy="0"/>
          </a:xfrm>
          <a:prstGeom prst="straightConnector1">
            <a:avLst/>
          </a:prstGeom>
          <a:noFill/>
          <a:ln cap="flat" cmpd="sng" w="9525">
            <a:solidFill>
              <a:schemeClr val="lt1"/>
            </a:solidFill>
            <a:prstDash val="solid"/>
            <a:round/>
            <a:headEnd len="med" w="med" type="none"/>
            <a:tailEnd len="med" w="med" type="none"/>
          </a:ln>
        </p:spPr>
      </p:cxnSp>
      <p:sp>
        <p:nvSpPr>
          <p:cNvPr id="265" name="Google Shape;265;p27"/>
          <p:cNvSpPr txBox="1"/>
          <p:nvPr>
            <p:ph idx="1" type="subTitle"/>
          </p:nvPr>
        </p:nvSpPr>
        <p:spPr>
          <a:xfrm>
            <a:off x="3331775" y="4623854"/>
            <a:ext cx="2480400" cy="307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66" name="Google Shape;266;p27"/>
          <p:cNvSpPr txBox="1"/>
          <p:nvPr>
            <p:ph idx="2" type="subTitle"/>
          </p:nvPr>
        </p:nvSpPr>
        <p:spPr>
          <a:xfrm>
            <a:off x="7332925" y="4623854"/>
            <a:ext cx="1098000" cy="307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267" name="Google Shape;267;p27"/>
          <p:cNvSpPr txBox="1"/>
          <p:nvPr>
            <p:ph type="title"/>
          </p:nvPr>
        </p:nvSpPr>
        <p:spPr>
          <a:xfrm>
            <a:off x="713075" y="539400"/>
            <a:ext cx="77178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BLANK_14">
    <p:bg>
      <p:bgPr>
        <a:blipFill>
          <a:blip r:embed="rId2">
            <a:alphaModFix/>
          </a:blip>
          <a:stretch>
            <a:fillRect/>
          </a:stretch>
        </a:blipFill>
      </p:bgPr>
    </p:bg>
    <p:spTree>
      <p:nvGrpSpPr>
        <p:cNvPr id="268" name="Shape 268"/>
        <p:cNvGrpSpPr/>
        <p:nvPr/>
      </p:nvGrpSpPr>
      <p:grpSpPr>
        <a:xfrm>
          <a:off x="0" y="0"/>
          <a:ext cx="0" cy="0"/>
          <a:chOff x="0" y="0"/>
          <a:chExt cx="0" cy="0"/>
        </a:xfrm>
      </p:grpSpPr>
      <p:sp>
        <p:nvSpPr>
          <p:cNvPr id="269" name="Google Shape;269;p28"/>
          <p:cNvSpPr txBox="1"/>
          <p:nvPr>
            <p:ph idx="12" type="sldNum"/>
          </p:nvPr>
        </p:nvSpPr>
        <p:spPr>
          <a:xfrm>
            <a:off x="713075" y="4616554"/>
            <a:ext cx="455700" cy="3075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cxnSp>
        <p:nvCxnSpPr>
          <p:cNvPr id="270" name="Google Shape;270;p28"/>
          <p:cNvCxnSpPr/>
          <p:nvPr/>
        </p:nvCxnSpPr>
        <p:spPr>
          <a:xfrm>
            <a:off x="711850" y="4610125"/>
            <a:ext cx="7720200" cy="0"/>
          </a:xfrm>
          <a:prstGeom prst="straightConnector1">
            <a:avLst/>
          </a:prstGeom>
          <a:noFill/>
          <a:ln cap="flat" cmpd="sng" w="9525">
            <a:solidFill>
              <a:schemeClr val="lt1"/>
            </a:solidFill>
            <a:prstDash val="solid"/>
            <a:round/>
            <a:headEnd len="med" w="med" type="none"/>
            <a:tailEnd len="med" w="med" type="none"/>
          </a:ln>
        </p:spPr>
      </p:cxnSp>
      <p:sp>
        <p:nvSpPr>
          <p:cNvPr id="271" name="Google Shape;271;p28"/>
          <p:cNvSpPr txBox="1"/>
          <p:nvPr>
            <p:ph idx="1" type="subTitle"/>
          </p:nvPr>
        </p:nvSpPr>
        <p:spPr>
          <a:xfrm>
            <a:off x="3331775" y="4623854"/>
            <a:ext cx="2480400" cy="307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72" name="Google Shape;272;p28"/>
          <p:cNvSpPr txBox="1"/>
          <p:nvPr>
            <p:ph idx="2" type="subTitle"/>
          </p:nvPr>
        </p:nvSpPr>
        <p:spPr>
          <a:xfrm>
            <a:off x="7332925" y="4623854"/>
            <a:ext cx="1098000" cy="307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273" name="Google Shape;273;p28"/>
          <p:cNvSpPr txBox="1"/>
          <p:nvPr>
            <p:ph type="title"/>
          </p:nvPr>
        </p:nvSpPr>
        <p:spPr>
          <a:xfrm>
            <a:off x="713075" y="539400"/>
            <a:ext cx="77178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74" name="Google Shape;274;p28"/>
          <p:cNvSpPr/>
          <p:nvPr/>
        </p:nvSpPr>
        <p:spPr>
          <a:xfrm flipH="1">
            <a:off x="5738019" y="-1881603"/>
            <a:ext cx="2778300" cy="2778000"/>
          </a:xfrm>
          <a:prstGeom prst="ellipse">
            <a:avLst/>
          </a:prstGeom>
          <a:gradFill>
            <a:gsLst>
              <a:gs pos="0">
                <a:schemeClr val="accent2">
                  <a:alpha val="20540"/>
                </a:schemeClr>
              </a:gs>
              <a:gs pos="100000">
                <a:srgbClr val="737373">
                  <a:alpha val="0"/>
                  <a:alpha val="2054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2">
    <p:bg>
      <p:bgPr>
        <a:blipFill>
          <a:blip r:embed="rId2">
            <a:alphaModFix/>
          </a:blip>
          <a:stretch>
            <a:fillRect/>
          </a:stretch>
        </a:blipFill>
      </p:bgPr>
    </p:bg>
    <p:spTree>
      <p:nvGrpSpPr>
        <p:cNvPr id="275" name="Shape 275"/>
        <p:cNvGrpSpPr/>
        <p:nvPr/>
      </p:nvGrpSpPr>
      <p:grpSpPr>
        <a:xfrm>
          <a:off x="0" y="0"/>
          <a:ext cx="0" cy="0"/>
          <a:chOff x="0" y="0"/>
          <a:chExt cx="0" cy="0"/>
        </a:xfrm>
      </p:grpSpPr>
      <p:sp>
        <p:nvSpPr>
          <p:cNvPr id="276" name="Google Shape;276;p29"/>
          <p:cNvSpPr/>
          <p:nvPr/>
        </p:nvSpPr>
        <p:spPr>
          <a:xfrm flipH="1" rot="7618588">
            <a:off x="-1147397" y="-1622169"/>
            <a:ext cx="5322309" cy="5322309"/>
          </a:xfrm>
          <a:prstGeom prst="ellipse">
            <a:avLst/>
          </a:prstGeom>
          <a:gradFill>
            <a:gsLst>
              <a:gs pos="0">
                <a:srgbClr val="FFFFFF">
                  <a:alpha val="0"/>
                  <a:alpha val="20540"/>
                </a:srgbClr>
              </a:gs>
              <a:gs pos="100000">
                <a:srgbClr val="CC527A">
                  <a:alpha val="2054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9"/>
          <p:cNvSpPr txBox="1"/>
          <p:nvPr>
            <p:ph idx="12" type="sldNum"/>
          </p:nvPr>
        </p:nvSpPr>
        <p:spPr>
          <a:xfrm>
            <a:off x="713075" y="4616554"/>
            <a:ext cx="455700" cy="3075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278" name="Google Shape;278;p29"/>
          <p:cNvSpPr txBox="1"/>
          <p:nvPr>
            <p:ph idx="1" type="subTitle"/>
          </p:nvPr>
        </p:nvSpPr>
        <p:spPr>
          <a:xfrm>
            <a:off x="3331775" y="4623854"/>
            <a:ext cx="2480400" cy="307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79" name="Google Shape;279;p29"/>
          <p:cNvSpPr txBox="1"/>
          <p:nvPr>
            <p:ph idx="2" type="subTitle"/>
          </p:nvPr>
        </p:nvSpPr>
        <p:spPr>
          <a:xfrm>
            <a:off x="7332925" y="4623854"/>
            <a:ext cx="1098000" cy="307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280" name="Google Shape;280;p29"/>
          <p:cNvSpPr txBox="1"/>
          <p:nvPr>
            <p:ph type="title"/>
          </p:nvPr>
        </p:nvSpPr>
        <p:spPr>
          <a:xfrm>
            <a:off x="1669166" y="724520"/>
            <a:ext cx="5804100" cy="76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sz="56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81" name="Google Shape;281;p29"/>
          <p:cNvSpPr txBox="1"/>
          <p:nvPr>
            <p:ph idx="3" type="subTitle"/>
          </p:nvPr>
        </p:nvSpPr>
        <p:spPr>
          <a:xfrm>
            <a:off x="2866999" y="1562795"/>
            <a:ext cx="3402000" cy="867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82" name="Google Shape;282;p29"/>
          <p:cNvSpPr txBox="1"/>
          <p:nvPr/>
        </p:nvSpPr>
        <p:spPr>
          <a:xfrm>
            <a:off x="1904700" y="3207250"/>
            <a:ext cx="5334600" cy="62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Poppins SemiBold"/>
                <a:ea typeface="Poppins SemiBold"/>
                <a:cs typeface="Poppins SemiBold"/>
                <a:sym typeface="Poppins SemiBold"/>
              </a:rPr>
              <a:t>Credits: </a:t>
            </a:r>
            <a:r>
              <a:rPr lang="en" sz="1200">
                <a:solidFill>
                  <a:schemeClr val="lt1"/>
                </a:solidFill>
                <a:latin typeface="Poppins"/>
                <a:ea typeface="Poppins"/>
                <a:cs typeface="Poppins"/>
                <a:sym typeface="Poppins"/>
              </a:rPr>
              <a:t>This presentation template was created by </a:t>
            </a:r>
            <a:r>
              <a:rPr lang="en" sz="1200">
                <a:solidFill>
                  <a:schemeClr val="lt1"/>
                </a:solidFill>
                <a:uFill>
                  <a:noFill/>
                </a:uFill>
                <a:latin typeface="Poppins SemiBold"/>
                <a:ea typeface="Poppins SemiBold"/>
                <a:cs typeface="Poppins SemiBold"/>
                <a:sym typeface="Poppins SemiBold"/>
                <a:hlinkClick r:id="rId3">
                  <a:extLst>
                    <a:ext uri="{A12FA001-AC4F-418D-AE19-62706E023703}">
                      <ahyp:hlinkClr val="tx"/>
                    </a:ext>
                  </a:extLst>
                </a:hlinkClick>
              </a:rPr>
              <a:t>Slidesgo</a:t>
            </a:r>
            <a:r>
              <a:rPr lang="en" sz="1200">
                <a:solidFill>
                  <a:schemeClr val="lt1"/>
                </a:solidFill>
                <a:latin typeface="Poppins"/>
                <a:ea typeface="Poppins"/>
                <a:cs typeface="Poppins"/>
                <a:sym typeface="Poppins"/>
              </a:rPr>
              <a:t>, including icons by </a:t>
            </a:r>
            <a:r>
              <a:rPr lang="en" sz="1200">
                <a:solidFill>
                  <a:schemeClr val="lt1"/>
                </a:solidFill>
                <a:uFill>
                  <a:noFill/>
                </a:uFill>
                <a:latin typeface="Poppins SemiBold"/>
                <a:ea typeface="Poppins SemiBold"/>
                <a:cs typeface="Poppins SemiBold"/>
                <a:sym typeface="Poppins SemiBold"/>
                <a:hlinkClick r:id="rId4">
                  <a:extLst>
                    <a:ext uri="{A12FA001-AC4F-418D-AE19-62706E023703}">
                      <ahyp:hlinkClr val="tx"/>
                    </a:ext>
                  </a:extLst>
                </a:hlinkClick>
              </a:rPr>
              <a:t>Flaticon</a:t>
            </a:r>
            <a:r>
              <a:rPr lang="en" sz="1200">
                <a:solidFill>
                  <a:schemeClr val="lt1"/>
                </a:solidFill>
                <a:latin typeface="Poppins"/>
                <a:ea typeface="Poppins"/>
                <a:cs typeface="Poppins"/>
                <a:sym typeface="Poppins"/>
              </a:rPr>
              <a:t>, infographics &amp; images by </a:t>
            </a:r>
            <a:r>
              <a:rPr lang="en" sz="1200">
                <a:solidFill>
                  <a:schemeClr val="lt1"/>
                </a:solidFill>
                <a:uFill>
                  <a:noFill/>
                </a:uFill>
                <a:latin typeface="Poppins SemiBold"/>
                <a:ea typeface="Poppins SemiBold"/>
                <a:cs typeface="Poppins SemiBold"/>
                <a:sym typeface="Poppins SemiBold"/>
                <a:hlinkClick r:id="rId5">
                  <a:extLst>
                    <a:ext uri="{A12FA001-AC4F-418D-AE19-62706E023703}">
                      <ahyp:hlinkClr val="tx"/>
                    </a:ext>
                  </a:extLst>
                </a:hlinkClick>
              </a:rPr>
              <a:t>Freepik</a:t>
            </a:r>
            <a:endParaRPr sz="1200">
              <a:solidFill>
                <a:schemeClr val="lt1"/>
              </a:solidFill>
              <a:latin typeface="Poppins"/>
              <a:ea typeface="Poppins"/>
              <a:cs typeface="Poppins"/>
              <a:sym typeface="Poppins"/>
            </a:endParaRPr>
          </a:p>
        </p:txBody>
      </p:sp>
      <p:cxnSp>
        <p:nvCxnSpPr>
          <p:cNvPr id="283" name="Google Shape;283;p29"/>
          <p:cNvCxnSpPr/>
          <p:nvPr/>
        </p:nvCxnSpPr>
        <p:spPr>
          <a:xfrm>
            <a:off x="711850" y="4610125"/>
            <a:ext cx="77202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4">
    <p:bg>
      <p:bgPr>
        <a:blipFill>
          <a:blip r:embed="rId2">
            <a:alphaModFix/>
          </a:blip>
          <a:stretch>
            <a:fillRect/>
          </a:stretch>
        </a:blipFill>
      </p:bgPr>
    </p:bg>
    <p:spTree>
      <p:nvGrpSpPr>
        <p:cNvPr id="284" name="Shape 284"/>
        <p:cNvGrpSpPr/>
        <p:nvPr/>
      </p:nvGrpSpPr>
      <p:grpSpPr>
        <a:xfrm>
          <a:off x="0" y="0"/>
          <a:ext cx="0" cy="0"/>
          <a:chOff x="0" y="0"/>
          <a:chExt cx="0" cy="0"/>
        </a:xfrm>
      </p:grpSpPr>
      <p:sp>
        <p:nvSpPr>
          <p:cNvPr id="285" name="Google Shape;285;p30"/>
          <p:cNvSpPr/>
          <p:nvPr/>
        </p:nvSpPr>
        <p:spPr>
          <a:xfrm flipH="1" rot="7618588">
            <a:off x="-1147397" y="-1622169"/>
            <a:ext cx="5322309" cy="5322309"/>
          </a:xfrm>
          <a:prstGeom prst="ellipse">
            <a:avLst/>
          </a:prstGeom>
          <a:gradFill>
            <a:gsLst>
              <a:gs pos="0">
                <a:srgbClr val="FFFFFF">
                  <a:alpha val="0"/>
                  <a:alpha val="20540"/>
                </a:srgbClr>
              </a:gs>
              <a:gs pos="100000">
                <a:srgbClr val="CC527A">
                  <a:alpha val="2054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27" name="Shape 27"/>
        <p:cNvGrpSpPr/>
        <p:nvPr/>
      </p:nvGrpSpPr>
      <p:grpSpPr>
        <a:xfrm>
          <a:off x="0" y="0"/>
          <a:ext cx="0" cy="0"/>
          <a:chOff x="0" y="0"/>
          <a:chExt cx="0" cy="0"/>
        </a:xfrm>
      </p:grpSpPr>
      <p:sp>
        <p:nvSpPr>
          <p:cNvPr id="28" name="Google Shape;28;p4"/>
          <p:cNvSpPr/>
          <p:nvPr/>
        </p:nvSpPr>
        <p:spPr>
          <a:xfrm rot="-6777793">
            <a:off x="-500388" y="3908257"/>
            <a:ext cx="1936996" cy="1936996"/>
          </a:xfrm>
          <a:prstGeom prst="ellipse">
            <a:avLst/>
          </a:prstGeom>
          <a:gradFill>
            <a:gsLst>
              <a:gs pos="0">
                <a:schemeClr val="accent2">
                  <a:alpha val="20540"/>
                </a:schemeClr>
              </a:gs>
              <a:gs pos="100000">
                <a:srgbClr val="737373">
                  <a:alpha val="0"/>
                  <a:alpha val="2054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txBox="1"/>
          <p:nvPr>
            <p:ph type="title"/>
          </p:nvPr>
        </p:nvSpPr>
        <p:spPr>
          <a:xfrm>
            <a:off x="713075" y="539400"/>
            <a:ext cx="7717800" cy="5727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4"/>
          <p:cNvSpPr txBox="1"/>
          <p:nvPr>
            <p:ph idx="1" type="body"/>
          </p:nvPr>
        </p:nvSpPr>
        <p:spPr>
          <a:xfrm>
            <a:off x="713075" y="1161000"/>
            <a:ext cx="7717800" cy="3443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rgbClr val="434343"/>
              </a:buClr>
              <a:buSzPts val="1200"/>
              <a:buAutoNum type="arabicPeriod"/>
              <a:defRPr sz="1100"/>
            </a:lvl1pPr>
            <a:lvl2pPr indent="-304800" lvl="1" marL="914400">
              <a:spcBef>
                <a:spcPts val="0"/>
              </a:spcBef>
              <a:spcAft>
                <a:spcPts val="0"/>
              </a:spcAft>
              <a:buClr>
                <a:srgbClr val="434343"/>
              </a:buClr>
              <a:buSzPts val="1200"/>
              <a:buFont typeface="Roboto Condensed Light"/>
              <a:buAutoNum type="alphaLcPeriod"/>
              <a:defRPr/>
            </a:lvl2pPr>
            <a:lvl3pPr indent="-304800" lvl="2" marL="1371600">
              <a:spcBef>
                <a:spcPts val="0"/>
              </a:spcBef>
              <a:spcAft>
                <a:spcPts val="0"/>
              </a:spcAft>
              <a:buClr>
                <a:srgbClr val="434343"/>
              </a:buClr>
              <a:buSzPts val="1200"/>
              <a:buFont typeface="Roboto Condensed Light"/>
              <a:buAutoNum type="romanLcPeriod"/>
              <a:defRPr/>
            </a:lvl3pPr>
            <a:lvl4pPr indent="-304800" lvl="3" marL="1828800">
              <a:spcBef>
                <a:spcPts val="0"/>
              </a:spcBef>
              <a:spcAft>
                <a:spcPts val="0"/>
              </a:spcAft>
              <a:buClr>
                <a:srgbClr val="434343"/>
              </a:buClr>
              <a:buSzPts val="1200"/>
              <a:buFont typeface="Roboto Condensed Light"/>
              <a:buAutoNum type="arabicPeriod"/>
              <a:defRPr/>
            </a:lvl4pPr>
            <a:lvl5pPr indent="-304800" lvl="4" marL="2286000">
              <a:spcBef>
                <a:spcPts val="0"/>
              </a:spcBef>
              <a:spcAft>
                <a:spcPts val="0"/>
              </a:spcAft>
              <a:buClr>
                <a:srgbClr val="434343"/>
              </a:buClr>
              <a:buSzPts val="1200"/>
              <a:buFont typeface="Roboto Condensed Light"/>
              <a:buAutoNum type="alphaLcPeriod"/>
              <a:defRPr/>
            </a:lvl5pPr>
            <a:lvl6pPr indent="-304800" lvl="5" marL="2743200">
              <a:spcBef>
                <a:spcPts val="0"/>
              </a:spcBef>
              <a:spcAft>
                <a:spcPts val="0"/>
              </a:spcAft>
              <a:buClr>
                <a:srgbClr val="434343"/>
              </a:buClr>
              <a:buSzPts val="1200"/>
              <a:buFont typeface="Roboto Condensed Light"/>
              <a:buAutoNum type="romanLcPeriod"/>
              <a:defRPr/>
            </a:lvl6pPr>
            <a:lvl7pPr indent="-304800" lvl="6" marL="3200400">
              <a:spcBef>
                <a:spcPts val="0"/>
              </a:spcBef>
              <a:spcAft>
                <a:spcPts val="0"/>
              </a:spcAft>
              <a:buClr>
                <a:srgbClr val="434343"/>
              </a:buClr>
              <a:buSzPts val="1200"/>
              <a:buFont typeface="Roboto Condensed Light"/>
              <a:buAutoNum type="arabicPeriod"/>
              <a:defRPr/>
            </a:lvl7pPr>
            <a:lvl8pPr indent="-304800" lvl="7" marL="3657600">
              <a:spcBef>
                <a:spcPts val="0"/>
              </a:spcBef>
              <a:spcAft>
                <a:spcPts val="0"/>
              </a:spcAft>
              <a:buClr>
                <a:srgbClr val="434343"/>
              </a:buClr>
              <a:buSzPts val="1200"/>
              <a:buFont typeface="Roboto Condensed Light"/>
              <a:buAutoNum type="alphaLcPeriod"/>
              <a:defRPr/>
            </a:lvl8pPr>
            <a:lvl9pPr indent="-304800" lvl="8" marL="4114800">
              <a:spcBef>
                <a:spcPts val="0"/>
              </a:spcBef>
              <a:spcAft>
                <a:spcPts val="0"/>
              </a:spcAft>
              <a:buClr>
                <a:srgbClr val="434343"/>
              </a:buClr>
              <a:buSzPts val="1200"/>
              <a:buFont typeface="Roboto Condensed Light"/>
              <a:buAutoNum type="romanLcPeriod"/>
              <a:defRPr/>
            </a:lvl9pPr>
          </a:lstStyle>
          <a:p/>
        </p:txBody>
      </p:sp>
      <p:sp>
        <p:nvSpPr>
          <p:cNvPr id="31" name="Google Shape;31;p4"/>
          <p:cNvSpPr txBox="1"/>
          <p:nvPr>
            <p:ph idx="12" type="sldNum"/>
          </p:nvPr>
        </p:nvSpPr>
        <p:spPr>
          <a:xfrm>
            <a:off x="713075" y="4623852"/>
            <a:ext cx="548700" cy="307500"/>
          </a:xfrm>
          <a:prstGeom prst="rect">
            <a:avLst/>
          </a:prstGeom>
        </p:spPr>
        <p:txBody>
          <a:bodyPr anchorCtr="0" anchor="ctr" bIns="91425" lIns="91425" spcFirstLastPara="1" rIns="91425" wrap="square" tIns="91425">
            <a:noAutofit/>
          </a:bodyPr>
          <a:lstStyle>
            <a:lvl1pPr lvl="0">
              <a:buNone/>
              <a:defRPr b="0"/>
            </a:lvl1pPr>
            <a:lvl2pPr lvl="1">
              <a:buNone/>
              <a:defRPr b="0"/>
            </a:lvl2pPr>
            <a:lvl3pPr lvl="2">
              <a:buNone/>
              <a:defRPr b="0"/>
            </a:lvl3pPr>
            <a:lvl4pPr lvl="3">
              <a:buNone/>
              <a:defRPr b="0"/>
            </a:lvl4pPr>
            <a:lvl5pPr lvl="4">
              <a:buNone/>
              <a:defRPr b="0"/>
            </a:lvl5pPr>
            <a:lvl6pPr lvl="5">
              <a:buNone/>
              <a:defRPr b="0"/>
            </a:lvl6pPr>
            <a:lvl7pPr lvl="6">
              <a:buNone/>
              <a:defRPr b="0"/>
            </a:lvl7pPr>
            <a:lvl8pPr lvl="7">
              <a:buNone/>
              <a:defRPr b="0"/>
            </a:lvl8pPr>
            <a:lvl9pPr lvl="8">
              <a:buNone/>
              <a:defRPr b="0"/>
            </a:lvl9pPr>
          </a:lstStyle>
          <a:p>
            <a:pPr indent="0" lvl="0" marL="0" rtl="0" algn="l">
              <a:spcBef>
                <a:spcPts val="0"/>
              </a:spcBef>
              <a:spcAft>
                <a:spcPts val="0"/>
              </a:spcAft>
              <a:buNone/>
            </a:pPr>
            <a:fld id="{00000000-1234-1234-1234-123412341234}" type="slidenum">
              <a:rPr lang="en"/>
              <a:t>‹#›</a:t>
            </a:fld>
            <a:endParaRPr/>
          </a:p>
        </p:txBody>
      </p:sp>
      <p:sp>
        <p:nvSpPr>
          <p:cNvPr id="32" name="Google Shape;32;p4"/>
          <p:cNvSpPr txBox="1"/>
          <p:nvPr>
            <p:ph idx="2" type="subTitle"/>
          </p:nvPr>
        </p:nvSpPr>
        <p:spPr>
          <a:xfrm>
            <a:off x="3331775" y="4623854"/>
            <a:ext cx="2480400" cy="307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33" name="Google Shape;33;p4"/>
          <p:cNvSpPr txBox="1"/>
          <p:nvPr>
            <p:ph idx="3" type="subTitle"/>
          </p:nvPr>
        </p:nvSpPr>
        <p:spPr>
          <a:xfrm>
            <a:off x="7332925" y="4623854"/>
            <a:ext cx="1098000" cy="307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cxnSp>
        <p:nvCxnSpPr>
          <p:cNvPr id="34" name="Google Shape;34;p4"/>
          <p:cNvCxnSpPr/>
          <p:nvPr/>
        </p:nvCxnSpPr>
        <p:spPr>
          <a:xfrm>
            <a:off x="711850" y="4610125"/>
            <a:ext cx="77202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3">
    <p:bg>
      <p:bgPr>
        <a:blipFill>
          <a:blip r:embed="rId2">
            <a:alphaModFix/>
          </a:blip>
          <a:stretch>
            <a:fillRect/>
          </a:stretch>
        </a:blipFill>
      </p:bgPr>
    </p:bg>
    <p:spTree>
      <p:nvGrpSpPr>
        <p:cNvPr id="286" name="Shape 286"/>
        <p:cNvGrpSpPr/>
        <p:nvPr/>
      </p:nvGrpSpPr>
      <p:grpSpPr>
        <a:xfrm>
          <a:off x="0" y="0"/>
          <a:ext cx="0" cy="0"/>
          <a:chOff x="0" y="0"/>
          <a:chExt cx="0" cy="0"/>
        </a:xfrm>
      </p:grpSpPr>
      <p:sp>
        <p:nvSpPr>
          <p:cNvPr id="287" name="Google Shape;287;p31"/>
          <p:cNvSpPr/>
          <p:nvPr/>
        </p:nvSpPr>
        <p:spPr>
          <a:xfrm rot="-6962841">
            <a:off x="-1235620" y="3067256"/>
            <a:ext cx="3073690" cy="3073690"/>
          </a:xfrm>
          <a:prstGeom prst="ellipse">
            <a:avLst/>
          </a:prstGeom>
          <a:gradFill>
            <a:gsLst>
              <a:gs pos="0">
                <a:schemeClr val="accent2">
                  <a:alpha val="20540"/>
                </a:schemeClr>
              </a:gs>
              <a:gs pos="100000">
                <a:srgbClr val="737373">
                  <a:alpha val="0"/>
                  <a:alpha val="2054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blipFill>
          <a:blip r:embed="rId2">
            <a:alphaModFix/>
          </a:blip>
          <a:stretch>
            <a:fillRect/>
          </a:stretch>
        </a:blipFill>
      </p:bgPr>
    </p:bg>
    <p:spTree>
      <p:nvGrpSpPr>
        <p:cNvPr id="35" name="Shape 35"/>
        <p:cNvGrpSpPr/>
        <p:nvPr/>
      </p:nvGrpSpPr>
      <p:grpSpPr>
        <a:xfrm>
          <a:off x="0" y="0"/>
          <a:ext cx="0" cy="0"/>
          <a:chOff x="0" y="0"/>
          <a:chExt cx="0" cy="0"/>
        </a:xfrm>
      </p:grpSpPr>
      <p:sp>
        <p:nvSpPr>
          <p:cNvPr id="36" name="Google Shape;36;p5"/>
          <p:cNvSpPr txBox="1"/>
          <p:nvPr>
            <p:ph type="title"/>
          </p:nvPr>
        </p:nvSpPr>
        <p:spPr>
          <a:xfrm>
            <a:off x="713075" y="539400"/>
            <a:ext cx="7717800" cy="5727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7" name="Google Shape;37;p5"/>
          <p:cNvSpPr txBox="1"/>
          <p:nvPr>
            <p:ph idx="12" type="sldNum"/>
          </p:nvPr>
        </p:nvSpPr>
        <p:spPr>
          <a:xfrm>
            <a:off x="713075" y="4616554"/>
            <a:ext cx="455700" cy="307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38" name="Google Shape;38;p5"/>
          <p:cNvSpPr txBox="1"/>
          <p:nvPr>
            <p:ph idx="1" type="subTitle"/>
          </p:nvPr>
        </p:nvSpPr>
        <p:spPr>
          <a:xfrm>
            <a:off x="1669367" y="3007297"/>
            <a:ext cx="2286000" cy="1187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9" name="Google Shape;39;p5"/>
          <p:cNvSpPr txBox="1"/>
          <p:nvPr>
            <p:ph idx="2" type="subTitle"/>
          </p:nvPr>
        </p:nvSpPr>
        <p:spPr>
          <a:xfrm>
            <a:off x="1669367" y="2557647"/>
            <a:ext cx="2286000" cy="393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1800">
                <a:latin typeface="Poppins SemiBold"/>
                <a:ea typeface="Poppins SemiBold"/>
                <a:cs typeface="Poppins SemiBold"/>
                <a:sym typeface="Poppins SemiBold"/>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40" name="Google Shape;40;p5"/>
          <p:cNvSpPr txBox="1"/>
          <p:nvPr>
            <p:ph idx="3" type="subTitle"/>
          </p:nvPr>
        </p:nvSpPr>
        <p:spPr>
          <a:xfrm>
            <a:off x="5186717" y="3007297"/>
            <a:ext cx="2287800" cy="1187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1" name="Google Shape;41;p5"/>
          <p:cNvSpPr txBox="1"/>
          <p:nvPr>
            <p:ph idx="4" type="subTitle"/>
          </p:nvPr>
        </p:nvSpPr>
        <p:spPr>
          <a:xfrm>
            <a:off x="5186717" y="2557647"/>
            <a:ext cx="2287800" cy="393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1800">
                <a:latin typeface="Poppins SemiBold"/>
                <a:ea typeface="Poppins SemiBold"/>
                <a:cs typeface="Poppins SemiBold"/>
                <a:sym typeface="Poppins SemiBold"/>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42" name="Google Shape;42;p5"/>
          <p:cNvSpPr txBox="1"/>
          <p:nvPr>
            <p:ph idx="5" type="subTitle"/>
          </p:nvPr>
        </p:nvSpPr>
        <p:spPr>
          <a:xfrm>
            <a:off x="3331775" y="4623854"/>
            <a:ext cx="2480400" cy="307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43" name="Google Shape;43;p5"/>
          <p:cNvSpPr txBox="1"/>
          <p:nvPr>
            <p:ph idx="6" type="subTitle"/>
          </p:nvPr>
        </p:nvSpPr>
        <p:spPr>
          <a:xfrm>
            <a:off x="7332925" y="4623854"/>
            <a:ext cx="1098000" cy="307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cxnSp>
        <p:nvCxnSpPr>
          <p:cNvPr id="44" name="Google Shape;44;p5"/>
          <p:cNvCxnSpPr/>
          <p:nvPr/>
        </p:nvCxnSpPr>
        <p:spPr>
          <a:xfrm>
            <a:off x="711850" y="4610125"/>
            <a:ext cx="7720200" cy="0"/>
          </a:xfrm>
          <a:prstGeom prst="straightConnector1">
            <a:avLst/>
          </a:prstGeom>
          <a:noFill/>
          <a:ln cap="flat" cmpd="sng" w="9525">
            <a:solidFill>
              <a:schemeClr val="lt1"/>
            </a:solidFill>
            <a:prstDash val="solid"/>
            <a:round/>
            <a:headEnd len="med" w="med" type="none"/>
            <a:tailEnd len="med" w="med" type="none"/>
          </a:ln>
        </p:spPr>
      </p:cxnSp>
      <p:sp>
        <p:nvSpPr>
          <p:cNvPr id="45" name="Google Shape;45;p5"/>
          <p:cNvSpPr/>
          <p:nvPr/>
        </p:nvSpPr>
        <p:spPr>
          <a:xfrm>
            <a:off x="6614275" y="-1106550"/>
            <a:ext cx="1596600" cy="1596600"/>
          </a:xfrm>
          <a:prstGeom prst="ellipse">
            <a:avLst/>
          </a:prstGeom>
          <a:gradFill>
            <a:gsLst>
              <a:gs pos="0">
                <a:schemeClr val="accent2">
                  <a:alpha val="20540"/>
                </a:schemeClr>
              </a:gs>
              <a:gs pos="100000">
                <a:srgbClr val="737373">
                  <a:alpha val="0"/>
                  <a:alpha val="2054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46" name="Shape 46"/>
        <p:cNvGrpSpPr/>
        <p:nvPr/>
      </p:nvGrpSpPr>
      <p:grpSpPr>
        <a:xfrm>
          <a:off x="0" y="0"/>
          <a:ext cx="0" cy="0"/>
          <a:chOff x="0" y="0"/>
          <a:chExt cx="0" cy="0"/>
        </a:xfrm>
      </p:grpSpPr>
      <p:sp>
        <p:nvSpPr>
          <p:cNvPr id="47" name="Google Shape;47;p6"/>
          <p:cNvSpPr/>
          <p:nvPr/>
        </p:nvSpPr>
        <p:spPr>
          <a:xfrm rot="-6777793">
            <a:off x="-500388" y="3908257"/>
            <a:ext cx="1936996" cy="1936996"/>
          </a:xfrm>
          <a:prstGeom prst="ellipse">
            <a:avLst/>
          </a:prstGeom>
          <a:gradFill>
            <a:gsLst>
              <a:gs pos="0">
                <a:schemeClr val="accent2">
                  <a:alpha val="20540"/>
                </a:schemeClr>
              </a:gs>
              <a:gs pos="100000">
                <a:srgbClr val="737373">
                  <a:alpha val="0"/>
                  <a:alpha val="2054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6"/>
          <p:cNvSpPr txBox="1"/>
          <p:nvPr>
            <p:ph type="title"/>
          </p:nvPr>
        </p:nvSpPr>
        <p:spPr>
          <a:xfrm>
            <a:off x="713075" y="539400"/>
            <a:ext cx="7717800" cy="5727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49" name="Google Shape;49;p6"/>
          <p:cNvSpPr txBox="1"/>
          <p:nvPr>
            <p:ph idx="12" type="sldNum"/>
          </p:nvPr>
        </p:nvSpPr>
        <p:spPr>
          <a:xfrm>
            <a:off x="713075" y="4616554"/>
            <a:ext cx="455700" cy="307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cxnSp>
        <p:nvCxnSpPr>
          <p:cNvPr id="50" name="Google Shape;50;p6"/>
          <p:cNvCxnSpPr/>
          <p:nvPr/>
        </p:nvCxnSpPr>
        <p:spPr>
          <a:xfrm>
            <a:off x="711850" y="4610125"/>
            <a:ext cx="7720200" cy="0"/>
          </a:xfrm>
          <a:prstGeom prst="straightConnector1">
            <a:avLst/>
          </a:prstGeom>
          <a:noFill/>
          <a:ln cap="flat" cmpd="sng" w="9525">
            <a:solidFill>
              <a:schemeClr val="lt1"/>
            </a:solidFill>
            <a:prstDash val="solid"/>
            <a:round/>
            <a:headEnd len="med" w="med" type="none"/>
            <a:tailEnd len="med" w="med" type="none"/>
          </a:ln>
        </p:spPr>
      </p:cxnSp>
      <p:sp>
        <p:nvSpPr>
          <p:cNvPr id="51" name="Google Shape;51;p6"/>
          <p:cNvSpPr txBox="1"/>
          <p:nvPr>
            <p:ph idx="1" type="subTitle"/>
          </p:nvPr>
        </p:nvSpPr>
        <p:spPr>
          <a:xfrm>
            <a:off x="3331775" y="4623854"/>
            <a:ext cx="2480400" cy="307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52" name="Google Shape;52;p6"/>
          <p:cNvSpPr txBox="1"/>
          <p:nvPr>
            <p:ph idx="2" type="subTitle"/>
          </p:nvPr>
        </p:nvSpPr>
        <p:spPr>
          <a:xfrm>
            <a:off x="7332925" y="4623854"/>
            <a:ext cx="1098000" cy="307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blipFill>
          <a:blip r:embed="rId2">
            <a:alphaModFix/>
          </a:blip>
          <a:stretch>
            <a:fillRect/>
          </a:stretch>
        </a:blipFill>
      </p:bgPr>
    </p:bg>
    <p:spTree>
      <p:nvGrpSpPr>
        <p:cNvPr id="53" name="Shape 53"/>
        <p:cNvGrpSpPr/>
        <p:nvPr/>
      </p:nvGrpSpPr>
      <p:grpSpPr>
        <a:xfrm>
          <a:off x="0" y="0"/>
          <a:ext cx="0" cy="0"/>
          <a:chOff x="0" y="0"/>
          <a:chExt cx="0" cy="0"/>
        </a:xfrm>
      </p:grpSpPr>
      <p:sp>
        <p:nvSpPr>
          <p:cNvPr id="54" name="Google Shape;54;p7"/>
          <p:cNvSpPr/>
          <p:nvPr/>
        </p:nvSpPr>
        <p:spPr>
          <a:xfrm rot="-1720358">
            <a:off x="-923271" y="-1116905"/>
            <a:ext cx="3728393" cy="3728393"/>
          </a:xfrm>
          <a:prstGeom prst="ellipse">
            <a:avLst/>
          </a:prstGeom>
          <a:gradFill>
            <a:gsLst>
              <a:gs pos="0">
                <a:schemeClr val="accent2">
                  <a:alpha val="20540"/>
                </a:schemeClr>
              </a:gs>
              <a:gs pos="100000">
                <a:srgbClr val="737373">
                  <a:alpha val="0"/>
                  <a:alpha val="2054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7"/>
          <p:cNvSpPr txBox="1"/>
          <p:nvPr>
            <p:ph idx="12" type="sldNum"/>
          </p:nvPr>
        </p:nvSpPr>
        <p:spPr>
          <a:xfrm>
            <a:off x="713075" y="4616554"/>
            <a:ext cx="455700" cy="307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cxnSp>
        <p:nvCxnSpPr>
          <p:cNvPr id="56" name="Google Shape;56;p7"/>
          <p:cNvCxnSpPr/>
          <p:nvPr/>
        </p:nvCxnSpPr>
        <p:spPr>
          <a:xfrm>
            <a:off x="711850" y="4610125"/>
            <a:ext cx="7720200" cy="0"/>
          </a:xfrm>
          <a:prstGeom prst="straightConnector1">
            <a:avLst/>
          </a:prstGeom>
          <a:noFill/>
          <a:ln cap="flat" cmpd="sng" w="9525">
            <a:solidFill>
              <a:schemeClr val="lt1"/>
            </a:solidFill>
            <a:prstDash val="solid"/>
            <a:round/>
            <a:headEnd len="med" w="med" type="none"/>
            <a:tailEnd len="med" w="med" type="none"/>
          </a:ln>
        </p:spPr>
      </p:cxnSp>
      <p:sp>
        <p:nvSpPr>
          <p:cNvPr id="57" name="Google Shape;57;p7"/>
          <p:cNvSpPr txBox="1"/>
          <p:nvPr>
            <p:ph idx="1" type="subTitle"/>
          </p:nvPr>
        </p:nvSpPr>
        <p:spPr>
          <a:xfrm>
            <a:off x="3331775" y="4623854"/>
            <a:ext cx="2480400" cy="307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58" name="Google Shape;58;p7"/>
          <p:cNvSpPr txBox="1"/>
          <p:nvPr>
            <p:ph idx="2" type="subTitle"/>
          </p:nvPr>
        </p:nvSpPr>
        <p:spPr>
          <a:xfrm>
            <a:off x="7332925" y="4623854"/>
            <a:ext cx="1098000" cy="307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59" name="Google Shape;59;p7"/>
          <p:cNvSpPr txBox="1"/>
          <p:nvPr>
            <p:ph type="title"/>
          </p:nvPr>
        </p:nvSpPr>
        <p:spPr>
          <a:xfrm>
            <a:off x="713075" y="539400"/>
            <a:ext cx="77178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60" name="Google Shape;60;p7"/>
          <p:cNvSpPr txBox="1"/>
          <p:nvPr>
            <p:ph idx="3" type="subTitle"/>
          </p:nvPr>
        </p:nvSpPr>
        <p:spPr>
          <a:xfrm>
            <a:off x="713075" y="1746850"/>
            <a:ext cx="4155300" cy="2110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Char char="●"/>
              <a:defRPr sz="1400"/>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blipFill>
          <a:blip r:embed="rId2">
            <a:alphaModFix/>
          </a:blip>
          <a:stretch>
            <a:fillRect/>
          </a:stretch>
        </a:blipFill>
      </p:bgPr>
    </p:bg>
    <p:spTree>
      <p:nvGrpSpPr>
        <p:cNvPr id="61" name="Shape 61"/>
        <p:cNvGrpSpPr/>
        <p:nvPr/>
      </p:nvGrpSpPr>
      <p:grpSpPr>
        <a:xfrm>
          <a:off x="0" y="0"/>
          <a:ext cx="0" cy="0"/>
          <a:chOff x="0" y="0"/>
          <a:chExt cx="0" cy="0"/>
        </a:xfrm>
      </p:grpSpPr>
      <p:sp>
        <p:nvSpPr>
          <p:cNvPr id="62" name="Google Shape;62;p8"/>
          <p:cNvSpPr/>
          <p:nvPr/>
        </p:nvSpPr>
        <p:spPr>
          <a:xfrm flipH="1" rot="2324845">
            <a:off x="4768463" y="-1343820"/>
            <a:ext cx="5393295" cy="5393061"/>
          </a:xfrm>
          <a:prstGeom prst="ellipse">
            <a:avLst/>
          </a:prstGeom>
          <a:gradFill>
            <a:gsLst>
              <a:gs pos="0">
                <a:schemeClr val="accent2">
                  <a:alpha val="20540"/>
                </a:schemeClr>
              </a:gs>
              <a:gs pos="100000">
                <a:srgbClr val="737373">
                  <a:alpha val="0"/>
                  <a:alpha val="2054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8"/>
          <p:cNvSpPr txBox="1"/>
          <p:nvPr>
            <p:ph type="title"/>
          </p:nvPr>
        </p:nvSpPr>
        <p:spPr>
          <a:xfrm>
            <a:off x="1388100" y="1019456"/>
            <a:ext cx="6367800" cy="25662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9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4" name="Google Shape;64;p8"/>
          <p:cNvSpPr txBox="1"/>
          <p:nvPr>
            <p:ph idx="12" type="sldNum"/>
          </p:nvPr>
        </p:nvSpPr>
        <p:spPr>
          <a:xfrm>
            <a:off x="713075" y="4616554"/>
            <a:ext cx="455700" cy="307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65" name="Google Shape;65;p8"/>
          <p:cNvSpPr txBox="1"/>
          <p:nvPr>
            <p:ph idx="1" type="subTitle"/>
          </p:nvPr>
        </p:nvSpPr>
        <p:spPr>
          <a:xfrm>
            <a:off x="3331775" y="4623854"/>
            <a:ext cx="2480400" cy="307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66" name="Google Shape;66;p8"/>
          <p:cNvSpPr txBox="1"/>
          <p:nvPr>
            <p:ph idx="2" type="subTitle"/>
          </p:nvPr>
        </p:nvSpPr>
        <p:spPr>
          <a:xfrm>
            <a:off x="7332925" y="4623854"/>
            <a:ext cx="1098000" cy="307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cxnSp>
        <p:nvCxnSpPr>
          <p:cNvPr id="67" name="Google Shape;67;p8"/>
          <p:cNvCxnSpPr/>
          <p:nvPr/>
        </p:nvCxnSpPr>
        <p:spPr>
          <a:xfrm>
            <a:off x="711850" y="4610125"/>
            <a:ext cx="77202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blipFill>
          <a:blip r:embed="rId2">
            <a:alphaModFix/>
          </a:blip>
          <a:stretch>
            <a:fillRect/>
          </a:stretch>
        </a:blipFill>
      </p:bgPr>
    </p:bg>
    <p:spTree>
      <p:nvGrpSpPr>
        <p:cNvPr id="68" name="Shape 68"/>
        <p:cNvGrpSpPr/>
        <p:nvPr/>
      </p:nvGrpSpPr>
      <p:grpSpPr>
        <a:xfrm>
          <a:off x="0" y="0"/>
          <a:ext cx="0" cy="0"/>
          <a:chOff x="0" y="0"/>
          <a:chExt cx="0" cy="0"/>
        </a:xfrm>
      </p:grpSpPr>
      <p:sp>
        <p:nvSpPr>
          <p:cNvPr id="69" name="Google Shape;69;p9"/>
          <p:cNvSpPr/>
          <p:nvPr/>
        </p:nvSpPr>
        <p:spPr>
          <a:xfrm rot="-7618588">
            <a:off x="4834560" y="-1783655"/>
            <a:ext cx="5322309" cy="5322309"/>
          </a:xfrm>
          <a:prstGeom prst="ellipse">
            <a:avLst/>
          </a:prstGeom>
          <a:gradFill>
            <a:gsLst>
              <a:gs pos="0">
                <a:srgbClr val="FFFFFF">
                  <a:alpha val="0"/>
                  <a:alpha val="20540"/>
                </a:srgbClr>
              </a:gs>
              <a:gs pos="100000">
                <a:srgbClr val="CC527A">
                  <a:alpha val="2054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9"/>
          <p:cNvSpPr txBox="1"/>
          <p:nvPr>
            <p:ph idx="12" type="sldNum"/>
          </p:nvPr>
        </p:nvSpPr>
        <p:spPr>
          <a:xfrm>
            <a:off x="713075" y="4616554"/>
            <a:ext cx="455700" cy="307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cxnSp>
        <p:nvCxnSpPr>
          <p:cNvPr id="71" name="Google Shape;71;p9"/>
          <p:cNvCxnSpPr/>
          <p:nvPr/>
        </p:nvCxnSpPr>
        <p:spPr>
          <a:xfrm>
            <a:off x="711850" y="4610125"/>
            <a:ext cx="7720200" cy="0"/>
          </a:xfrm>
          <a:prstGeom prst="straightConnector1">
            <a:avLst/>
          </a:prstGeom>
          <a:noFill/>
          <a:ln cap="flat" cmpd="sng" w="9525">
            <a:solidFill>
              <a:schemeClr val="lt1"/>
            </a:solidFill>
            <a:prstDash val="solid"/>
            <a:round/>
            <a:headEnd len="med" w="med" type="none"/>
            <a:tailEnd len="med" w="med" type="none"/>
          </a:ln>
        </p:spPr>
      </p:cxnSp>
      <p:sp>
        <p:nvSpPr>
          <p:cNvPr id="72" name="Google Shape;72;p9"/>
          <p:cNvSpPr txBox="1"/>
          <p:nvPr>
            <p:ph idx="1" type="subTitle"/>
          </p:nvPr>
        </p:nvSpPr>
        <p:spPr>
          <a:xfrm>
            <a:off x="3331775" y="4623854"/>
            <a:ext cx="2480400" cy="307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3" name="Google Shape;73;p9"/>
          <p:cNvSpPr txBox="1"/>
          <p:nvPr>
            <p:ph idx="2" type="subTitle"/>
          </p:nvPr>
        </p:nvSpPr>
        <p:spPr>
          <a:xfrm>
            <a:off x="7332925" y="4623854"/>
            <a:ext cx="1098000" cy="307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74" name="Google Shape;74;p9"/>
          <p:cNvSpPr txBox="1"/>
          <p:nvPr>
            <p:ph type="title"/>
          </p:nvPr>
        </p:nvSpPr>
        <p:spPr>
          <a:xfrm>
            <a:off x="2839350" y="1233242"/>
            <a:ext cx="3465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75" name="Google Shape;75;p9"/>
          <p:cNvSpPr txBox="1"/>
          <p:nvPr>
            <p:ph idx="3" type="subTitle"/>
          </p:nvPr>
        </p:nvSpPr>
        <p:spPr>
          <a:xfrm>
            <a:off x="2839350" y="1924342"/>
            <a:ext cx="3465300" cy="1447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6" name="Google Shape;76;p9"/>
          <p:cNvSpPr/>
          <p:nvPr/>
        </p:nvSpPr>
        <p:spPr>
          <a:xfrm rot="-4596179">
            <a:off x="-1309904" y="2330426"/>
            <a:ext cx="1937010" cy="1937010"/>
          </a:xfrm>
          <a:prstGeom prst="ellipse">
            <a:avLst/>
          </a:prstGeom>
          <a:gradFill>
            <a:gsLst>
              <a:gs pos="0">
                <a:schemeClr val="accent2">
                  <a:alpha val="20540"/>
                </a:schemeClr>
              </a:gs>
              <a:gs pos="100000">
                <a:srgbClr val="737373">
                  <a:alpha val="0"/>
                  <a:alpha val="2054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7" name="Shape 77"/>
        <p:cNvGrpSpPr/>
        <p:nvPr/>
      </p:nvGrpSpPr>
      <p:grpSpPr>
        <a:xfrm>
          <a:off x="0" y="0"/>
          <a:ext cx="0" cy="0"/>
          <a:chOff x="0" y="0"/>
          <a:chExt cx="0" cy="0"/>
        </a:xfrm>
      </p:grpSpPr>
      <p:sp>
        <p:nvSpPr>
          <p:cNvPr id="78" name="Google Shape;78;p10"/>
          <p:cNvSpPr txBox="1"/>
          <p:nvPr>
            <p:ph idx="1" type="body"/>
          </p:nvPr>
        </p:nvSpPr>
        <p:spPr>
          <a:xfrm>
            <a:off x="713075" y="3924612"/>
            <a:ext cx="7717800" cy="450900"/>
          </a:xfrm>
          <a:prstGeom prst="rect">
            <a:avLst/>
          </a:prstGeom>
          <a:noFill/>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SzPts val="1400"/>
              <a:buNone/>
              <a:defRPr sz="3200">
                <a:latin typeface="Poppins SemiBold"/>
                <a:ea typeface="Poppins SemiBold"/>
                <a:cs typeface="Poppins SemiBold"/>
                <a:sym typeface="Poppins SemiBold"/>
              </a:defRPr>
            </a:lvl1pPr>
          </a:lstStyle>
          <a:p/>
        </p:txBody>
      </p:sp>
      <p:sp>
        <p:nvSpPr>
          <p:cNvPr id="79" name="Google Shape;79;p10"/>
          <p:cNvSpPr txBox="1"/>
          <p:nvPr>
            <p:ph idx="12" type="sldNum"/>
          </p:nvPr>
        </p:nvSpPr>
        <p:spPr>
          <a:xfrm>
            <a:off x="713075" y="4616554"/>
            <a:ext cx="455700" cy="307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cxnSp>
        <p:nvCxnSpPr>
          <p:cNvPr id="80" name="Google Shape;80;p10"/>
          <p:cNvCxnSpPr/>
          <p:nvPr/>
        </p:nvCxnSpPr>
        <p:spPr>
          <a:xfrm>
            <a:off x="711850" y="4610125"/>
            <a:ext cx="7720200" cy="0"/>
          </a:xfrm>
          <a:prstGeom prst="straightConnector1">
            <a:avLst/>
          </a:prstGeom>
          <a:noFill/>
          <a:ln cap="flat" cmpd="sng" w="9525">
            <a:solidFill>
              <a:schemeClr val="lt1"/>
            </a:solidFill>
            <a:prstDash val="solid"/>
            <a:round/>
            <a:headEnd len="med" w="med" type="none"/>
            <a:tailEnd len="med" w="med" type="none"/>
          </a:ln>
        </p:spPr>
      </p:cxnSp>
      <p:sp>
        <p:nvSpPr>
          <p:cNvPr id="81" name="Google Shape;81;p10"/>
          <p:cNvSpPr txBox="1"/>
          <p:nvPr>
            <p:ph idx="2" type="subTitle"/>
          </p:nvPr>
        </p:nvSpPr>
        <p:spPr>
          <a:xfrm>
            <a:off x="3331775" y="4623854"/>
            <a:ext cx="2480400" cy="307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82" name="Google Shape;82;p10"/>
          <p:cNvSpPr txBox="1"/>
          <p:nvPr>
            <p:ph idx="3" type="subTitle"/>
          </p:nvPr>
        </p:nvSpPr>
        <p:spPr>
          <a:xfrm>
            <a:off x="7332925" y="4623854"/>
            <a:ext cx="1098000" cy="307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83" name="Google Shape;83;p10"/>
          <p:cNvSpPr/>
          <p:nvPr/>
        </p:nvSpPr>
        <p:spPr>
          <a:xfrm flipH="1" rot="-7139419">
            <a:off x="7295467" y="-947033"/>
            <a:ext cx="3271973" cy="3271973"/>
          </a:xfrm>
          <a:prstGeom prst="ellipse">
            <a:avLst/>
          </a:prstGeom>
          <a:gradFill>
            <a:gsLst>
              <a:gs pos="0">
                <a:srgbClr val="FFFFFF">
                  <a:alpha val="0"/>
                  <a:alpha val="20540"/>
                </a:srgbClr>
              </a:gs>
              <a:gs pos="100000">
                <a:srgbClr val="CC527A">
                  <a:alpha val="2054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0"/>
          <p:cNvSpPr/>
          <p:nvPr/>
        </p:nvSpPr>
        <p:spPr>
          <a:xfrm rot="-1720358">
            <a:off x="-795996" y="-869105"/>
            <a:ext cx="3728393" cy="3728393"/>
          </a:xfrm>
          <a:prstGeom prst="ellipse">
            <a:avLst/>
          </a:prstGeom>
          <a:gradFill>
            <a:gsLst>
              <a:gs pos="0">
                <a:schemeClr val="accent2">
                  <a:alpha val="20540"/>
                </a:schemeClr>
              </a:gs>
              <a:gs pos="100000">
                <a:srgbClr val="737373">
                  <a:alpha val="0"/>
                  <a:alpha val="2054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chemeClr val="dk2"/>
            </a:gs>
            <a:gs pos="100000">
              <a:srgbClr val="CC527A"/>
            </a:gs>
          </a:gsLst>
          <a:lin ang="5400700"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075" y="539400"/>
            <a:ext cx="77178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3200"/>
              <a:buFont typeface="Poppins SemiBold"/>
              <a:buNone/>
              <a:defRPr sz="32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200"/>
              <a:buFont typeface="Poppins SemiBold"/>
              <a:buNone/>
              <a:defRPr sz="32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200"/>
              <a:buFont typeface="Poppins SemiBold"/>
              <a:buNone/>
              <a:defRPr sz="32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200"/>
              <a:buFont typeface="Poppins SemiBold"/>
              <a:buNone/>
              <a:defRPr sz="32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200"/>
              <a:buFont typeface="Poppins SemiBold"/>
              <a:buNone/>
              <a:defRPr sz="32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200"/>
              <a:buFont typeface="Poppins SemiBold"/>
              <a:buNone/>
              <a:defRPr sz="32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200"/>
              <a:buFont typeface="Poppins SemiBold"/>
              <a:buNone/>
              <a:defRPr sz="32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200"/>
              <a:buFont typeface="Poppins SemiBold"/>
              <a:buNone/>
              <a:defRPr sz="32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200"/>
              <a:buFont typeface="Poppins SemiBold"/>
              <a:buNone/>
              <a:defRPr sz="3200">
                <a:solidFill>
                  <a:schemeClr val="lt1"/>
                </a:solidFill>
                <a:latin typeface="Poppins SemiBold"/>
                <a:ea typeface="Poppins SemiBold"/>
                <a:cs typeface="Poppins SemiBold"/>
                <a:sym typeface="Poppins SemiBold"/>
              </a:defRPr>
            </a:lvl9pPr>
          </a:lstStyle>
          <a:p/>
        </p:txBody>
      </p:sp>
      <p:sp>
        <p:nvSpPr>
          <p:cNvPr id="7" name="Google Shape;7;p1"/>
          <p:cNvSpPr txBox="1"/>
          <p:nvPr>
            <p:ph idx="1" type="body"/>
          </p:nvPr>
        </p:nvSpPr>
        <p:spPr>
          <a:xfrm>
            <a:off x="713075" y="1279575"/>
            <a:ext cx="7717800" cy="32892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lt1"/>
              </a:buClr>
              <a:buSzPts val="1400"/>
              <a:buFont typeface="Poppins"/>
              <a:buChar char="●"/>
              <a:defRPr>
                <a:solidFill>
                  <a:schemeClr val="lt1"/>
                </a:solidFill>
                <a:latin typeface="Poppins"/>
                <a:ea typeface="Poppins"/>
                <a:cs typeface="Poppins"/>
                <a:sym typeface="Poppins"/>
              </a:defRPr>
            </a:lvl1pPr>
            <a:lvl2pPr indent="-317500" lvl="1" marL="914400">
              <a:lnSpc>
                <a:spcPct val="100000"/>
              </a:lnSpc>
              <a:spcBef>
                <a:spcPts val="0"/>
              </a:spcBef>
              <a:spcAft>
                <a:spcPts val="0"/>
              </a:spcAft>
              <a:buClr>
                <a:schemeClr val="lt1"/>
              </a:buClr>
              <a:buSzPts val="1400"/>
              <a:buFont typeface="Poppins"/>
              <a:buChar char="○"/>
              <a:defRPr>
                <a:solidFill>
                  <a:schemeClr val="lt1"/>
                </a:solidFill>
                <a:latin typeface="Poppins"/>
                <a:ea typeface="Poppins"/>
                <a:cs typeface="Poppins"/>
                <a:sym typeface="Poppins"/>
              </a:defRPr>
            </a:lvl2pPr>
            <a:lvl3pPr indent="-317500" lvl="2" marL="1371600">
              <a:lnSpc>
                <a:spcPct val="100000"/>
              </a:lnSpc>
              <a:spcBef>
                <a:spcPts val="0"/>
              </a:spcBef>
              <a:spcAft>
                <a:spcPts val="0"/>
              </a:spcAft>
              <a:buClr>
                <a:schemeClr val="lt1"/>
              </a:buClr>
              <a:buSzPts val="1400"/>
              <a:buFont typeface="Poppins"/>
              <a:buChar char="■"/>
              <a:defRPr>
                <a:solidFill>
                  <a:schemeClr val="lt1"/>
                </a:solidFill>
                <a:latin typeface="Poppins"/>
                <a:ea typeface="Poppins"/>
                <a:cs typeface="Poppins"/>
                <a:sym typeface="Poppins"/>
              </a:defRPr>
            </a:lvl3pPr>
            <a:lvl4pPr indent="-317500" lvl="3" marL="1828800">
              <a:lnSpc>
                <a:spcPct val="100000"/>
              </a:lnSpc>
              <a:spcBef>
                <a:spcPts val="0"/>
              </a:spcBef>
              <a:spcAft>
                <a:spcPts val="0"/>
              </a:spcAft>
              <a:buClr>
                <a:schemeClr val="lt1"/>
              </a:buClr>
              <a:buSzPts val="1400"/>
              <a:buFont typeface="Poppins"/>
              <a:buChar char="●"/>
              <a:defRPr>
                <a:solidFill>
                  <a:schemeClr val="lt1"/>
                </a:solidFill>
                <a:latin typeface="Poppins"/>
                <a:ea typeface="Poppins"/>
                <a:cs typeface="Poppins"/>
                <a:sym typeface="Poppins"/>
              </a:defRPr>
            </a:lvl4pPr>
            <a:lvl5pPr indent="-317500" lvl="4" marL="2286000">
              <a:lnSpc>
                <a:spcPct val="100000"/>
              </a:lnSpc>
              <a:spcBef>
                <a:spcPts val="0"/>
              </a:spcBef>
              <a:spcAft>
                <a:spcPts val="0"/>
              </a:spcAft>
              <a:buClr>
                <a:schemeClr val="lt1"/>
              </a:buClr>
              <a:buSzPts val="1400"/>
              <a:buFont typeface="Poppins"/>
              <a:buChar char="○"/>
              <a:defRPr>
                <a:solidFill>
                  <a:schemeClr val="lt1"/>
                </a:solidFill>
                <a:latin typeface="Poppins"/>
                <a:ea typeface="Poppins"/>
                <a:cs typeface="Poppins"/>
                <a:sym typeface="Poppins"/>
              </a:defRPr>
            </a:lvl5pPr>
            <a:lvl6pPr indent="-317500" lvl="5" marL="2743200">
              <a:lnSpc>
                <a:spcPct val="100000"/>
              </a:lnSpc>
              <a:spcBef>
                <a:spcPts val="0"/>
              </a:spcBef>
              <a:spcAft>
                <a:spcPts val="0"/>
              </a:spcAft>
              <a:buClr>
                <a:schemeClr val="lt1"/>
              </a:buClr>
              <a:buSzPts val="1400"/>
              <a:buFont typeface="Poppins"/>
              <a:buChar char="■"/>
              <a:defRPr>
                <a:solidFill>
                  <a:schemeClr val="lt1"/>
                </a:solidFill>
                <a:latin typeface="Poppins"/>
                <a:ea typeface="Poppins"/>
                <a:cs typeface="Poppins"/>
                <a:sym typeface="Poppins"/>
              </a:defRPr>
            </a:lvl6pPr>
            <a:lvl7pPr indent="-317500" lvl="6" marL="3200400">
              <a:lnSpc>
                <a:spcPct val="100000"/>
              </a:lnSpc>
              <a:spcBef>
                <a:spcPts val="0"/>
              </a:spcBef>
              <a:spcAft>
                <a:spcPts val="0"/>
              </a:spcAft>
              <a:buClr>
                <a:schemeClr val="lt1"/>
              </a:buClr>
              <a:buSzPts val="1400"/>
              <a:buFont typeface="Poppins"/>
              <a:buChar char="●"/>
              <a:defRPr>
                <a:solidFill>
                  <a:schemeClr val="lt1"/>
                </a:solidFill>
                <a:latin typeface="Poppins"/>
                <a:ea typeface="Poppins"/>
                <a:cs typeface="Poppins"/>
                <a:sym typeface="Poppins"/>
              </a:defRPr>
            </a:lvl7pPr>
            <a:lvl8pPr indent="-317500" lvl="7" marL="3657600">
              <a:lnSpc>
                <a:spcPct val="100000"/>
              </a:lnSpc>
              <a:spcBef>
                <a:spcPts val="0"/>
              </a:spcBef>
              <a:spcAft>
                <a:spcPts val="0"/>
              </a:spcAft>
              <a:buClr>
                <a:schemeClr val="lt1"/>
              </a:buClr>
              <a:buSzPts val="1400"/>
              <a:buFont typeface="Poppins"/>
              <a:buChar char="○"/>
              <a:defRPr>
                <a:solidFill>
                  <a:schemeClr val="lt1"/>
                </a:solidFill>
                <a:latin typeface="Poppins"/>
                <a:ea typeface="Poppins"/>
                <a:cs typeface="Poppins"/>
                <a:sym typeface="Poppins"/>
              </a:defRPr>
            </a:lvl8pPr>
            <a:lvl9pPr indent="-317500" lvl="8" marL="4114800">
              <a:lnSpc>
                <a:spcPct val="100000"/>
              </a:lnSpc>
              <a:spcBef>
                <a:spcPts val="0"/>
              </a:spcBef>
              <a:spcAft>
                <a:spcPts val="0"/>
              </a:spcAft>
              <a:buClr>
                <a:schemeClr val="lt1"/>
              </a:buClr>
              <a:buSzPts val="1400"/>
              <a:buFont typeface="Poppins"/>
              <a:buChar char="■"/>
              <a:defRPr>
                <a:solidFill>
                  <a:schemeClr val="lt1"/>
                </a:solidFill>
                <a:latin typeface="Poppins"/>
                <a:ea typeface="Poppins"/>
                <a:cs typeface="Poppins"/>
                <a:sym typeface="Poppins"/>
              </a:defRPr>
            </a:lvl9pPr>
          </a:lstStyle>
          <a:p/>
        </p:txBody>
      </p:sp>
      <p:sp>
        <p:nvSpPr>
          <p:cNvPr id="8" name="Google Shape;8;p1"/>
          <p:cNvSpPr txBox="1"/>
          <p:nvPr>
            <p:ph idx="12" type="sldNum"/>
          </p:nvPr>
        </p:nvSpPr>
        <p:spPr>
          <a:xfrm>
            <a:off x="713075" y="4616554"/>
            <a:ext cx="455700" cy="307500"/>
          </a:xfrm>
          <a:prstGeom prst="rect">
            <a:avLst/>
          </a:prstGeom>
          <a:noFill/>
          <a:ln>
            <a:noFill/>
          </a:ln>
        </p:spPr>
        <p:txBody>
          <a:bodyPr anchorCtr="0" anchor="ctr" bIns="91425" lIns="91425" spcFirstLastPara="1" rIns="91425" wrap="square" tIns="91425">
            <a:noAutofit/>
          </a:bodyPr>
          <a:lstStyle>
            <a:lvl1pPr lvl="0">
              <a:buNone/>
              <a:defRPr sz="1000">
                <a:solidFill>
                  <a:schemeClr val="lt1"/>
                </a:solidFill>
                <a:latin typeface="Poppins"/>
                <a:ea typeface="Poppins"/>
                <a:cs typeface="Poppins"/>
                <a:sym typeface="Poppins"/>
              </a:defRPr>
            </a:lvl1pPr>
            <a:lvl2pPr lvl="1">
              <a:buNone/>
              <a:defRPr sz="1000">
                <a:solidFill>
                  <a:schemeClr val="lt1"/>
                </a:solidFill>
                <a:latin typeface="Poppins"/>
                <a:ea typeface="Poppins"/>
                <a:cs typeface="Poppins"/>
                <a:sym typeface="Poppins"/>
              </a:defRPr>
            </a:lvl2pPr>
            <a:lvl3pPr lvl="2">
              <a:buNone/>
              <a:defRPr sz="1000">
                <a:solidFill>
                  <a:schemeClr val="lt1"/>
                </a:solidFill>
                <a:latin typeface="Poppins"/>
                <a:ea typeface="Poppins"/>
                <a:cs typeface="Poppins"/>
                <a:sym typeface="Poppins"/>
              </a:defRPr>
            </a:lvl3pPr>
            <a:lvl4pPr lvl="3">
              <a:buNone/>
              <a:defRPr sz="1000">
                <a:solidFill>
                  <a:schemeClr val="lt1"/>
                </a:solidFill>
                <a:latin typeface="Poppins"/>
                <a:ea typeface="Poppins"/>
                <a:cs typeface="Poppins"/>
                <a:sym typeface="Poppins"/>
              </a:defRPr>
            </a:lvl4pPr>
            <a:lvl5pPr lvl="4">
              <a:buNone/>
              <a:defRPr sz="1000">
                <a:solidFill>
                  <a:schemeClr val="lt1"/>
                </a:solidFill>
                <a:latin typeface="Poppins"/>
                <a:ea typeface="Poppins"/>
                <a:cs typeface="Poppins"/>
                <a:sym typeface="Poppins"/>
              </a:defRPr>
            </a:lvl5pPr>
            <a:lvl6pPr lvl="5">
              <a:buNone/>
              <a:defRPr sz="1000">
                <a:solidFill>
                  <a:schemeClr val="lt1"/>
                </a:solidFill>
                <a:latin typeface="Poppins"/>
                <a:ea typeface="Poppins"/>
                <a:cs typeface="Poppins"/>
                <a:sym typeface="Poppins"/>
              </a:defRPr>
            </a:lvl6pPr>
            <a:lvl7pPr lvl="6">
              <a:buNone/>
              <a:defRPr sz="1000">
                <a:solidFill>
                  <a:schemeClr val="lt1"/>
                </a:solidFill>
                <a:latin typeface="Poppins"/>
                <a:ea typeface="Poppins"/>
                <a:cs typeface="Poppins"/>
                <a:sym typeface="Poppins"/>
              </a:defRPr>
            </a:lvl7pPr>
            <a:lvl8pPr lvl="7">
              <a:buNone/>
              <a:defRPr sz="1000">
                <a:solidFill>
                  <a:schemeClr val="lt1"/>
                </a:solidFill>
                <a:latin typeface="Poppins"/>
                <a:ea typeface="Poppins"/>
                <a:cs typeface="Poppins"/>
                <a:sym typeface="Poppins"/>
              </a:defRPr>
            </a:lvl8pPr>
            <a:lvl9pPr lvl="8">
              <a:buNone/>
              <a:defRPr sz="1000">
                <a:solidFill>
                  <a:schemeClr val="lt1"/>
                </a:solidFill>
                <a:latin typeface="Poppins"/>
                <a:ea typeface="Poppins"/>
                <a:cs typeface="Poppins"/>
                <a:sym typeface="Poppins"/>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localquestorg@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hyperlink" Target="http://eventbrite.com/TownScript/BookMyShow"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2.xml"/><Relationship Id="rId3" Type="http://schemas.openxmlformats.org/officeDocument/2006/relationships/hyperlink" Target="https://docs.google.com/spreadsheets/d/15K9FqfWSk1jFG5YAQgpfYMaAqH6qiJ5BV-kqE0Czg30/copy#gid=807946363" TargetMode="Externa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2"/>
          <p:cNvSpPr/>
          <p:nvPr/>
        </p:nvSpPr>
        <p:spPr>
          <a:xfrm>
            <a:off x="2845800" y="2663225"/>
            <a:ext cx="3614100" cy="307500"/>
          </a:xfrm>
          <a:prstGeom prst="roundRect">
            <a:avLst>
              <a:gd fmla="val 50000" name="adj"/>
            </a:avLst>
          </a:prstGeom>
          <a:solidFill>
            <a:srgbClr val="FFFFFF">
              <a:alpha val="20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1"/>
                </a:solidFill>
                <a:latin typeface="Poppins SemiBold"/>
                <a:ea typeface="Poppins SemiBold"/>
                <a:cs typeface="Poppins SemiBold"/>
                <a:sym typeface="Poppins SemiBold"/>
              </a:rPr>
              <a:t>authenticity is key.</a:t>
            </a:r>
            <a:endParaRPr sz="100"/>
          </a:p>
        </p:txBody>
      </p:sp>
      <p:sp>
        <p:nvSpPr>
          <p:cNvPr id="293" name="Google Shape;293;p32"/>
          <p:cNvSpPr txBox="1"/>
          <p:nvPr>
            <p:ph type="ctrTitle"/>
          </p:nvPr>
        </p:nvSpPr>
        <p:spPr>
          <a:xfrm>
            <a:off x="1337999" y="936173"/>
            <a:ext cx="6468000" cy="184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000"/>
              <a:t>LOCALQUEST</a:t>
            </a:r>
            <a:r>
              <a:rPr lang="en" sz="5500">
                <a:solidFill>
                  <a:schemeClr val="lt1"/>
                </a:solidFill>
              </a:rPr>
              <a:t> </a:t>
            </a:r>
            <a:endParaRPr sz="4500">
              <a:solidFill>
                <a:schemeClr val="lt1"/>
              </a:solidFill>
            </a:endParaRPr>
          </a:p>
        </p:txBody>
      </p:sp>
      <p:sp>
        <p:nvSpPr>
          <p:cNvPr id="294" name="Google Shape;294;p32"/>
          <p:cNvSpPr txBox="1"/>
          <p:nvPr>
            <p:ph idx="12" type="sldNum"/>
          </p:nvPr>
        </p:nvSpPr>
        <p:spPr>
          <a:xfrm>
            <a:off x="713075" y="4616554"/>
            <a:ext cx="455700" cy="30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295" name="Google Shape;295;p32"/>
          <p:cNvSpPr txBox="1"/>
          <p:nvPr/>
        </p:nvSpPr>
        <p:spPr>
          <a:xfrm>
            <a:off x="5310625" y="3213350"/>
            <a:ext cx="3844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lt1"/>
              </a:solidFill>
              <a:latin typeface="Poppins"/>
              <a:ea typeface="Poppins"/>
              <a:cs typeface="Poppins"/>
              <a:sym typeface="Poppins"/>
            </a:endParaRPr>
          </a:p>
        </p:txBody>
      </p:sp>
      <p:sp>
        <p:nvSpPr>
          <p:cNvPr id="296" name="Google Shape;296;p32"/>
          <p:cNvSpPr txBox="1"/>
          <p:nvPr/>
        </p:nvSpPr>
        <p:spPr>
          <a:xfrm>
            <a:off x="3132425" y="3613550"/>
            <a:ext cx="28791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Poppins"/>
                <a:ea typeface="Poppins"/>
                <a:cs typeface="Poppins"/>
                <a:sym typeface="Poppins"/>
              </a:rPr>
              <a:t>@</a:t>
            </a:r>
            <a:r>
              <a:rPr lang="en" u="sng">
                <a:solidFill>
                  <a:schemeClr val="hlink"/>
                </a:solidFill>
                <a:latin typeface="Poppins"/>
                <a:ea typeface="Poppins"/>
                <a:cs typeface="Poppins"/>
                <a:sym typeface="Poppins"/>
                <a:hlinkClick r:id="rId3"/>
              </a:rPr>
              <a:t>localquestorg@gmail.com</a:t>
            </a:r>
            <a:endParaRPr>
              <a:solidFill>
                <a:schemeClr val="lt1"/>
              </a:solidFill>
              <a:latin typeface="Poppins"/>
              <a:ea typeface="Poppins"/>
              <a:cs typeface="Poppins"/>
              <a:sym typeface="Poppins"/>
            </a:endParaRPr>
          </a:p>
          <a:p>
            <a:pPr indent="0" lvl="0" marL="0" rtl="0" algn="ctr">
              <a:spcBef>
                <a:spcPts val="0"/>
              </a:spcBef>
              <a:spcAft>
                <a:spcPts val="0"/>
              </a:spcAft>
              <a:buNone/>
            </a:pPr>
            <a:r>
              <a:rPr lang="en">
                <a:solidFill>
                  <a:schemeClr val="lt1"/>
                </a:solidFill>
                <a:latin typeface="Poppins"/>
                <a:ea typeface="Poppins"/>
                <a:cs typeface="Poppins"/>
                <a:sym typeface="Poppins"/>
              </a:rPr>
              <a:t>Phone No.: +91-7892901698</a:t>
            </a:r>
            <a:endParaRPr>
              <a:solidFill>
                <a:schemeClr val="lt1"/>
              </a:solidFill>
              <a:latin typeface="Poppins"/>
              <a:ea typeface="Poppins"/>
              <a:cs typeface="Poppins"/>
              <a:sym typeface="Poppins"/>
            </a:endParaRPr>
          </a:p>
          <a:p>
            <a:pPr indent="0" lvl="0" marL="0" rtl="0" algn="ctr">
              <a:spcBef>
                <a:spcPts val="0"/>
              </a:spcBef>
              <a:spcAft>
                <a:spcPts val="0"/>
              </a:spcAft>
              <a:buNone/>
            </a:pPr>
            <a:r>
              <a:rPr lang="en">
                <a:solidFill>
                  <a:schemeClr val="lt1"/>
                </a:solidFill>
                <a:latin typeface="Poppins"/>
                <a:ea typeface="Poppins"/>
                <a:cs typeface="Poppins"/>
                <a:sym typeface="Poppins"/>
              </a:rPr>
              <a:t>BITS Pilani, Goa- 403726</a:t>
            </a:r>
            <a:endParaRPr>
              <a:solidFill>
                <a:schemeClr val="lt1"/>
              </a:solidFill>
              <a:latin typeface="Poppins"/>
              <a:ea typeface="Poppins"/>
              <a:cs typeface="Poppins"/>
              <a:sym typeface="Poppins"/>
            </a:endParaRPr>
          </a:p>
        </p:txBody>
      </p:sp>
      <p:sp>
        <p:nvSpPr>
          <p:cNvPr id="297" name="Google Shape;297;p32"/>
          <p:cNvSpPr/>
          <p:nvPr/>
        </p:nvSpPr>
        <p:spPr>
          <a:xfrm>
            <a:off x="3401350" y="447500"/>
            <a:ext cx="1909200" cy="1106400"/>
          </a:xfrm>
          <a:prstGeom prst="rect">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298" name="Google Shape;298;p32"/>
          <p:cNvSpPr txBox="1"/>
          <p:nvPr/>
        </p:nvSpPr>
        <p:spPr>
          <a:xfrm>
            <a:off x="3667225" y="354200"/>
            <a:ext cx="22716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200">
                <a:solidFill>
                  <a:schemeClr val="lt1"/>
                </a:solidFill>
                <a:latin typeface="Poppins SemiBold"/>
                <a:ea typeface="Poppins SemiBold"/>
                <a:cs typeface="Poppins SemiBold"/>
                <a:sym typeface="Poppins SemiBold"/>
              </a:rPr>
              <a:t>LQ</a:t>
            </a:r>
            <a:endParaRPr sz="7200">
              <a:solidFill>
                <a:schemeClr val="lt1"/>
              </a:solidFill>
              <a:latin typeface="Poppins SemiBold"/>
              <a:ea typeface="Poppins SemiBold"/>
              <a:cs typeface="Poppins SemiBold"/>
              <a:sym typeface="Poppins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1"/>
          <p:cNvSpPr txBox="1"/>
          <p:nvPr>
            <p:ph type="title"/>
          </p:nvPr>
        </p:nvSpPr>
        <p:spPr>
          <a:xfrm>
            <a:off x="713075" y="539400"/>
            <a:ext cx="771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Competitor Analysis:</a:t>
            </a:r>
            <a:endParaRPr/>
          </a:p>
        </p:txBody>
      </p:sp>
      <p:sp>
        <p:nvSpPr>
          <p:cNvPr id="391" name="Google Shape;391;p41"/>
          <p:cNvSpPr txBox="1"/>
          <p:nvPr>
            <p:ph idx="12" type="sldNum"/>
          </p:nvPr>
        </p:nvSpPr>
        <p:spPr>
          <a:xfrm>
            <a:off x="713075" y="4616554"/>
            <a:ext cx="455700" cy="30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92" name="Google Shape;392;p41"/>
          <p:cNvSpPr txBox="1"/>
          <p:nvPr/>
        </p:nvSpPr>
        <p:spPr>
          <a:xfrm>
            <a:off x="943525" y="1269750"/>
            <a:ext cx="7326900" cy="2604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u="sng">
                <a:solidFill>
                  <a:schemeClr val="hlink"/>
                </a:solidFill>
                <a:latin typeface="Poppins"/>
                <a:ea typeface="Poppins"/>
                <a:cs typeface="Poppins"/>
                <a:sym typeface="Poppins"/>
                <a:hlinkClick r:id="rId3"/>
              </a:rPr>
              <a:t>Eventbrite/TownScript/BookMyShow</a:t>
            </a:r>
            <a:r>
              <a:rPr lang="en">
                <a:solidFill>
                  <a:schemeClr val="lt1"/>
                </a:solidFill>
                <a:latin typeface="Poppins"/>
                <a:ea typeface="Poppins"/>
                <a:cs typeface="Poppins"/>
                <a:sym typeface="Poppins"/>
              </a:rPr>
              <a:t>:  Websites operating all over India providing similar services. However:</a:t>
            </a:r>
            <a:endParaRPr>
              <a:solidFill>
                <a:schemeClr val="lt1"/>
              </a:solidFill>
              <a:latin typeface="Poppins"/>
              <a:ea typeface="Poppins"/>
              <a:cs typeface="Poppins"/>
              <a:sym typeface="Poppins"/>
            </a:endParaRPr>
          </a:p>
          <a:p>
            <a:pPr indent="-317500" lvl="0" marL="457200" rtl="0" algn="l">
              <a:lnSpc>
                <a:spcPct val="115000"/>
              </a:lnSpc>
              <a:spcBef>
                <a:spcPts val="0"/>
              </a:spcBef>
              <a:spcAft>
                <a:spcPts val="0"/>
              </a:spcAft>
              <a:buClr>
                <a:schemeClr val="lt1"/>
              </a:buClr>
              <a:buSzPts val="1400"/>
              <a:buFont typeface="Poppins"/>
              <a:buChar char="-"/>
            </a:pPr>
            <a:r>
              <a:rPr lang="en">
                <a:solidFill>
                  <a:schemeClr val="lt1"/>
                </a:solidFill>
                <a:latin typeface="Poppins"/>
                <a:ea typeface="Poppins"/>
                <a:cs typeface="Poppins"/>
                <a:sym typeface="Poppins"/>
              </a:rPr>
              <a:t>They target mainly event organisers and not local establishments. So if anyone wants to advertise their event, they can, but there is no provision to provide an event schedule.</a:t>
            </a:r>
            <a:endParaRPr>
              <a:solidFill>
                <a:schemeClr val="lt1"/>
              </a:solidFill>
              <a:latin typeface="Poppins"/>
              <a:ea typeface="Poppins"/>
              <a:cs typeface="Poppins"/>
              <a:sym typeface="Poppins"/>
            </a:endParaRPr>
          </a:p>
          <a:p>
            <a:pPr indent="-317500" lvl="0" marL="457200" rtl="0" algn="l">
              <a:lnSpc>
                <a:spcPct val="115000"/>
              </a:lnSpc>
              <a:spcBef>
                <a:spcPts val="0"/>
              </a:spcBef>
              <a:spcAft>
                <a:spcPts val="0"/>
              </a:spcAft>
              <a:buClr>
                <a:schemeClr val="lt1"/>
              </a:buClr>
              <a:buSzPts val="1400"/>
              <a:buFont typeface="Poppins"/>
              <a:buChar char="-"/>
            </a:pPr>
            <a:r>
              <a:rPr lang="en">
                <a:solidFill>
                  <a:schemeClr val="lt1"/>
                </a:solidFill>
                <a:latin typeface="Poppins"/>
                <a:ea typeface="Poppins"/>
                <a:cs typeface="Poppins"/>
                <a:sym typeface="Poppins"/>
              </a:rPr>
              <a:t>Content for tier-two and below cities is very limited.</a:t>
            </a:r>
            <a:endParaRPr>
              <a:solidFill>
                <a:schemeClr val="lt1"/>
              </a:solidFill>
              <a:latin typeface="Poppins"/>
              <a:ea typeface="Poppins"/>
              <a:cs typeface="Poppins"/>
              <a:sym typeface="Poppins"/>
            </a:endParaRPr>
          </a:p>
          <a:p>
            <a:pPr indent="-317500" lvl="0" marL="457200" rtl="0" algn="l">
              <a:lnSpc>
                <a:spcPct val="115000"/>
              </a:lnSpc>
              <a:spcBef>
                <a:spcPts val="0"/>
              </a:spcBef>
              <a:spcAft>
                <a:spcPts val="0"/>
              </a:spcAft>
              <a:buClr>
                <a:schemeClr val="lt1"/>
              </a:buClr>
              <a:buSzPts val="1400"/>
              <a:buFont typeface="Poppins"/>
              <a:buChar char="-"/>
            </a:pPr>
            <a:r>
              <a:rPr lang="en">
                <a:solidFill>
                  <a:schemeClr val="lt1"/>
                </a:solidFill>
                <a:latin typeface="Poppins"/>
                <a:ea typeface="Poppins"/>
                <a:cs typeface="Poppins"/>
                <a:sym typeface="Poppins"/>
              </a:rPr>
              <a:t>They are not targeting our primary market: authentically Indian events which usually spread through flyers or word of mouth.</a:t>
            </a:r>
            <a:endParaRPr>
              <a:solidFill>
                <a:schemeClr val="lt1"/>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42"/>
          <p:cNvSpPr txBox="1"/>
          <p:nvPr>
            <p:ph type="title"/>
          </p:nvPr>
        </p:nvSpPr>
        <p:spPr>
          <a:xfrm>
            <a:off x="626800" y="296775"/>
            <a:ext cx="771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Competitor Analysis:</a:t>
            </a:r>
            <a:endParaRPr/>
          </a:p>
        </p:txBody>
      </p:sp>
      <p:sp>
        <p:nvSpPr>
          <p:cNvPr id="398" name="Google Shape;398;p42"/>
          <p:cNvSpPr txBox="1"/>
          <p:nvPr>
            <p:ph idx="12" type="sldNum"/>
          </p:nvPr>
        </p:nvSpPr>
        <p:spPr>
          <a:xfrm>
            <a:off x="713075" y="4616554"/>
            <a:ext cx="455700" cy="30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99" name="Google Shape;399;p42"/>
          <p:cNvSpPr txBox="1"/>
          <p:nvPr/>
        </p:nvSpPr>
        <p:spPr>
          <a:xfrm>
            <a:off x="895000" y="1070250"/>
            <a:ext cx="7181400" cy="32631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accent3"/>
              </a:buClr>
              <a:buSzPts val="1600"/>
              <a:buFont typeface="Poppins"/>
              <a:buChar char="-"/>
            </a:pPr>
            <a:r>
              <a:rPr lang="en" sz="1600">
                <a:solidFill>
                  <a:schemeClr val="accent3"/>
                </a:solidFill>
                <a:latin typeface="Poppins"/>
                <a:ea typeface="Poppins"/>
                <a:cs typeface="Poppins"/>
                <a:sym typeface="Poppins"/>
              </a:rPr>
              <a:t>What differentiates us from other event-exploration and booking platforms is our focus on leveraging local knowledge to provide suggestions, and our commitment to working with communities for their own benefit. </a:t>
            </a:r>
            <a:endParaRPr sz="1600">
              <a:solidFill>
                <a:schemeClr val="accent3"/>
              </a:solidFill>
              <a:latin typeface="Poppins"/>
              <a:ea typeface="Poppins"/>
              <a:cs typeface="Poppins"/>
              <a:sym typeface="Poppins"/>
            </a:endParaRPr>
          </a:p>
          <a:p>
            <a:pPr indent="-330200" lvl="0" marL="457200" rtl="0" algn="l">
              <a:lnSpc>
                <a:spcPct val="115000"/>
              </a:lnSpc>
              <a:spcBef>
                <a:spcPts val="0"/>
              </a:spcBef>
              <a:spcAft>
                <a:spcPts val="0"/>
              </a:spcAft>
              <a:buClr>
                <a:schemeClr val="accent3"/>
              </a:buClr>
              <a:buSzPts val="1600"/>
              <a:buFont typeface="Poppins"/>
              <a:buChar char="-"/>
            </a:pPr>
            <a:r>
              <a:rPr lang="en" sz="1600">
                <a:solidFill>
                  <a:schemeClr val="accent3"/>
                </a:solidFill>
                <a:latin typeface="Poppins"/>
                <a:ea typeface="Poppins"/>
                <a:cs typeface="Poppins"/>
                <a:sym typeface="Poppins"/>
              </a:rPr>
              <a:t>The customer looking for entertainment options is well aware of where to watch the most recent movies. What is less known, however, is when the next local mela is going to happen, or when budding artists are going to be performing in a local eatery. </a:t>
            </a:r>
            <a:endParaRPr sz="1600">
              <a:solidFill>
                <a:schemeClr val="accent3"/>
              </a:solidFill>
              <a:latin typeface="Poppins"/>
              <a:ea typeface="Poppins"/>
              <a:cs typeface="Poppins"/>
              <a:sym typeface="Poppins"/>
            </a:endParaRPr>
          </a:p>
          <a:p>
            <a:pPr indent="-330200" lvl="0" marL="457200" rtl="0" algn="l">
              <a:lnSpc>
                <a:spcPct val="115000"/>
              </a:lnSpc>
              <a:spcBef>
                <a:spcPts val="0"/>
              </a:spcBef>
              <a:spcAft>
                <a:spcPts val="0"/>
              </a:spcAft>
              <a:buClr>
                <a:schemeClr val="accent3"/>
              </a:buClr>
              <a:buSzPts val="1600"/>
              <a:buFont typeface="Poppins"/>
              <a:buChar char="-"/>
            </a:pPr>
            <a:r>
              <a:rPr lang="en" sz="1600">
                <a:solidFill>
                  <a:schemeClr val="accent3"/>
                </a:solidFill>
                <a:latin typeface="Poppins"/>
                <a:ea typeface="Poppins"/>
                <a:cs typeface="Poppins"/>
                <a:sym typeface="Poppins"/>
              </a:rPr>
              <a:t>We provide a </a:t>
            </a:r>
            <a:r>
              <a:rPr lang="en" sz="1600">
                <a:solidFill>
                  <a:schemeClr val="accent3"/>
                </a:solidFill>
                <a:latin typeface="Poppins"/>
                <a:ea typeface="Poppins"/>
                <a:cs typeface="Poppins"/>
                <a:sym typeface="Poppins"/>
              </a:rPr>
              <a:t>unique solution by filling in this gap, thereby capturing a different market segment within the same sector.</a:t>
            </a:r>
            <a:endParaRPr sz="1600">
              <a:solidFill>
                <a:schemeClr val="accent3"/>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43"/>
          <p:cNvSpPr txBox="1"/>
          <p:nvPr>
            <p:ph type="title"/>
          </p:nvPr>
        </p:nvSpPr>
        <p:spPr>
          <a:xfrm>
            <a:off x="713075" y="539400"/>
            <a:ext cx="771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of Funds</a:t>
            </a:r>
            <a:endParaRPr/>
          </a:p>
        </p:txBody>
      </p:sp>
      <p:sp>
        <p:nvSpPr>
          <p:cNvPr id="405" name="Google Shape;405;p43"/>
          <p:cNvSpPr txBox="1"/>
          <p:nvPr>
            <p:ph idx="12" type="sldNum"/>
          </p:nvPr>
        </p:nvSpPr>
        <p:spPr>
          <a:xfrm>
            <a:off x="713075" y="4616554"/>
            <a:ext cx="455700" cy="30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406" name="Google Shape;406;p43"/>
          <p:cNvSpPr txBox="1"/>
          <p:nvPr/>
        </p:nvSpPr>
        <p:spPr>
          <a:xfrm>
            <a:off x="1940900" y="2868600"/>
            <a:ext cx="882600" cy="344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500">
                <a:solidFill>
                  <a:schemeClr val="lt1"/>
                </a:solidFill>
                <a:latin typeface="Poppins SemiBold"/>
                <a:ea typeface="Poppins SemiBold"/>
                <a:cs typeface="Poppins SemiBold"/>
                <a:sym typeface="Poppins SemiBold"/>
              </a:rPr>
              <a:t>28%</a:t>
            </a:r>
            <a:endParaRPr sz="2500">
              <a:solidFill>
                <a:schemeClr val="lt1"/>
              </a:solidFill>
              <a:latin typeface="Poppins SemiBold"/>
              <a:ea typeface="Poppins SemiBold"/>
              <a:cs typeface="Poppins SemiBold"/>
              <a:sym typeface="Poppins SemiBold"/>
            </a:endParaRPr>
          </a:p>
        </p:txBody>
      </p:sp>
      <p:sp>
        <p:nvSpPr>
          <p:cNvPr id="407" name="Google Shape;407;p43"/>
          <p:cNvSpPr txBox="1"/>
          <p:nvPr/>
        </p:nvSpPr>
        <p:spPr>
          <a:xfrm>
            <a:off x="716533" y="3211757"/>
            <a:ext cx="2106900" cy="344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800">
                <a:solidFill>
                  <a:schemeClr val="lt1"/>
                </a:solidFill>
                <a:latin typeface="Poppins SemiBold"/>
                <a:ea typeface="Poppins SemiBold"/>
                <a:cs typeface="Poppins SemiBold"/>
                <a:sym typeface="Poppins SemiBold"/>
              </a:rPr>
              <a:t>R&amp;D</a:t>
            </a:r>
            <a:endParaRPr sz="1800">
              <a:solidFill>
                <a:schemeClr val="lt1"/>
              </a:solidFill>
              <a:latin typeface="Poppins SemiBold"/>
              <a:ea typeface="Poppins SemiBold"/>
              <a:cs typeface="Poppins SemiBold"/>
              <a:sym typeface="Poppins SemiBold"/>
            </a:endParaRPr>
          </a:p>
        </p:txBody>
      </p:sp>
      <p:sp>
        <p:nvSpPr>
          <p:cNvPr id="408" name="Google Shape;408;p43"/>
          <p:cNvSpPr txBox="1"/>
          <p:nvPr/>
        </p:nvSpPr>
        <p:spPr>
          <a:xfrm>
            <a:off x="522973" y="3674250"/>
            <a:ext cx="2720400" cy="425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lt1"/>
                </a:solidFill>
                <a:latin typeface="Poppins"/>
                <a:ea typeface="Poppins"/>
                <a:cs typeface="Poppins"/>
                <a:sym typeface="Poppins"/>
              </a:rPr>
              <a:t>Perfecting the </a:t>
            </a:r>
            <a:r>
              <a:rPr lang="en">
                <a:solidFill>
                  <a:schemeClr val="lt1"/>
                </a:solidFill>
                <a:latin typeface="Poppins"/>
                <a:ea typeface="Poppins"/>
                <a:cs typeface="Poppins"/>
                <a:sym typeface="Poppins"/>
              </a:rPr>
              <a:t>itinerary</a:t>
            </a:r>
            <a:r>
              <a:rPr lang="en">
                <a:solidFill>
                  <a:schemeClr val="lt1"/>
                </a:solidFill>
                <a:latin typeface="Poppins"/>
                <a:ea typeface="Poppins"/>
                <a:cs typeface="Poppins"/>
                <a:sym typeface="Poppins"/>
              </a:rPr>
              <a:t> planning algorithm and creating the best possible UI</a:t>
            </a:r>
            <a:endParaRPr>
              <a:solidFill>
                <a:schemeClr val="lt1"/>
              </a:solidFill>
              <a:latin typeface="Poppins"/>
              <a:ea typeface="Poppins"/>
              <a:cs typeface="Poppins"/>
              <a:sym typeface="Poppins"/>
            </a:endParaRPr>
          </a:p>
        </p:txBody>
      </p:sp>
      <p:sp>
        <p:nvSpPr>
          <p:cNvPr id="409" name="Google Shape;409;p43"/>
          <p:cNvSpPr txBox="1"/>
          <p:nvPr/>
        </p:nvSpPr>
        <p:spPr>
          <a:xfrm>
            <a:off x="1940900" y="1528675"/>
            <a:ext cx="882600" cy="344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500">
                <a:solidFill>
                  <a:schemeClr val="lt1"/>
                </a:solidFill>
                <a:latin typeface="Poppins SemiBold"/>
                <a:ea typeface="Poppins SemiBold"/>
                <a:cs typeface="Poppins SemiBold"/>
                <a:sym typeface="Poppins SemiBold"/>
              </a:rPr>
              <a:t>19%</a:t>
            </a:r>
            <a:endParaRPr sz="2500">
              <a:solidFill>
                <a:schemeClr val="lt1"/>
              </a:solidFill>
              <a:latin typeface="Poppins SemiBold"/>
              <a:ea typeface="Poppins SemiBold"/>
              <a:cs typeface="Poppins SemiBold"/>
              <a:sym typeface="Poppins SemiBold"/>
            </a:endParaRPr>
          </a:p>
        </p:txBody>
      </p:sp>
      <p:sp>
        <p:nvSpPr>
          <p:cNvPr id="410" name="Google Shape;410;p43"/>
          <p:cNvSpPr txBox="1"/>
          <p:nvPr/>
        </p:nvSpPr>
        <p:spPr>
          <a:xfrm>
            <a:off x="716608" y="1818140"/>
            <a:ext cx="2106900" cy="344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800">
                <a:solidFill>
                  <a:schemeClr val="lt1"/>
                </a:solidFill>
                <a:latin typeface="Poppins SemiBold"/>
                <a:ea typeface="Poppins SemiBold"/>
                <a:cs typeface="Poppins SemiBold"/>
                <a:sym typeface="Poppins SemiBold"/>
              </a:rPr>
              <a:t>Maintenance</a:t>
            </a:r>
            <a:endParaRPr sz="1800">
              <a:solidFill>
                <a:schemeClr val="lt1"/>
              </a:solidFill>
              <a:latin typeface="Poppins SemiBold"/>
              <a:ea typeface="Poppins SemiBold"/>
              <a:cs typeface="Poppins SemiBold"/>
              <a:sym typeface="Poppins SemiBold"/>
            </a:endParaRPr>
          </a:p>
        </p:txBody>
      </p:sp>
      <p:sp>
        <p:nvSpPr>
          <p:cNvPr id="411" name="Google Shape;411;p43"/>
          <p:cNvSpPr txBox="1"/>
          <p:nvPr/>
        </p:nvSpPr>
        <p:spPr>
          <a:xfrm>
            <a:off x="716533" y="2226272"/>
            <a:ext cx="2106900" cy="425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lt1"/>
                </a:solidFill>
                <a:latin typeface="Poppins"/>
                <a:ea typeface="Poppins"/>
                <a:cs typeface="Poppins"/>
                <a:sym typeface="Poppins"/>
              </a:rPr>
              <a:t>Making sure servers stay updated and website is functional.</a:t>
            </a:r>
            <a:endParaRPr>
              <a:solidFill>
                <a:schemeClr val="lt1"/>
              </a:solidFill>
              <a:latin typeface="Poppins"/>
              <a:ea typeface="Poppins"/>
              <a:cs typeface="Poppins"/>
              <a:sym typeface="Poppins"/>
            </a:endParaRPr>
          </a:p>
        </p:txBody>
      </p:sp>
      <p:sp>
        <p:nvSpPr>
          <p:cNvPr id="412" name="Google Shape;412;p43"/>
          <p:cNvSpPr txBox="1"/>
          <p:nvPr/>
        </p:nvSpPr>
        <p:spPr>
          <a:xfrm>
            <a:off x="6320557" y="2868591"/>
            <a:ext cx="882600" cy="34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500">
                <a:solidFill>
                  <a:schemeClr val="lt1"/>
                </a:solidFill>
                <a:latin typeface="Poppins SemiBold"/>
                <a:ea typeface="Poppins SemiBold"/>
                <a:cs typeface="Poppins SemiBold"/>
                <a:sym typeface="Poppins SemiBold"/>
              </a:rPr>
              <a:t>31%</a:t>
            </a:r>
            <a:endParaRPr sz="2500">
              <a:solidFill>
                <a:schemeClr val="lt1"/>
              </a:solidFill>
              <a:latin typeface="Poppins SemiBold"/>
              <a:ea typeface="Poppins SemiBold"/>
              <a:cs typeface="Poppins SemiBold"/>
              <a:sym typeface="Poppins SemiBold"/>
            </a:endParaRPr>
          </a:p>
        </p:txBody>
      </p:sp>
      <p:sp>
        <p:nvSpPr>
          <p:cNvPr id="413" name="Google Shape;413;p43"/>
          <p:cNvSpPr txBox="1"/>
          <p:nvPr/>
        </p:nvSpPr>
        <p:spPr>
          <a:xfrm>
            <a:off x="6320567" y="3211758"/>
            <a:ext cx="2106900" cy="34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Poppins SemiBold"/>
                <a:ea typeface="Poppins SemiBold"/>
                <a:cs typeface="Poppins SemiBold"/>
                <a:sym typeface="Poppins SemiBold"/>
              </a:rPr>
              <a:t>Marketing</a:t>
            </a:r>
            <a:endParaRPr sz="1800">
              <a:solidFill>
                <a:schemeClr val="lt1"/>
              </a:solidFill>
              <a:latin typeface="Poppins SemiBold"/>
              <a:ea typeface="Poppins SemiBold"/>
              <a:cs typeface="Poppins SemiBold"/>
              <a:sym typeface="Poppins SemiBold"/>
            </a:endParaRPr>
          </a:p>
        </p:txBody>
      </p:sp>
      <p:sp>
        <p:nvSpPr>
          <p:cNvPr id="414" name="Google Shape;414;p43"/>
          <p:cNvSpPr txBox="1"/>
          <p:nvPr/>
        </p:nvSpPr>
        <p:spPr>
          <a:xfrm>
            <a:off x="6320567" y="3766151"/>
            <a:ext cx="2106900" cy="4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latin typeface="Poppins"/>
                <a:ea typeface="Poppins"/>
                <a:cs typeface="Poppins"/>
                <a:sym typeface="Poppins"/>
              </a:rPr>
              <a:t>Enabling </a:t>
            </a:r>
            <a:r>
              <a:rPr lang="en">
                <a:solidFill>
                  <a:schemeClr val="lt1"/>
                </a:solidFill>
                <a:latin typeface="Poppins"/>
                <a:ea typeface="Poppins"/>
                <a:cs typeface="Poppins"/>
                <a:sym typeface="Poppins"/>
              </a:rPr>
              <a:t>building</a:t>
            </a:r>
            <a:r>
              <a:rPr lang="en">
                <a:solidFill>
                  <a:schemeClr val="lt1"/>
                </a:solidFill>
                <a:latin typeface="Poppins"/>
                <a:ea typeface="Poppins"/>
                <a:cs typeface="Poppins"/>
                <a:sym typeface="Poppins"/>
              </a:rPr>
              <a:t> a customer base and establishing brand familiarity</a:t>
            </a:r>
            <a:endParaRPr>
              <a:solidFill>
                <a:schemeClr val="lt1"/>
              </a:solidFill>
              <a:latin typeface="Poppins"/>
              <a:ea typeface="Poppins"/>
              <a:cs typeface="Poppins"/>
              <a:sym typeface="Poppins"/>
            </a:endParaRPr>
          </a:p>
        </p:txBody>
      </p:sp>
      <p:sp>
        <p:nvSpPr>
          <p:cNvPr id="415" name="Google Shape;415;p43"/>
          <p:cNvSpPr txBox="1"/>
          <p:nvPr/>
        </p:nvSpPr>
        <p:spPr>
          <a:xfrm>
            <a:off x="6320557" y="1528665"/>
            <a:ext cx="882600" cy="34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500">
                <a:solidFill>
                  <a:schemeClr val="lt1"/>
                </a:solidFill>
                <a:latin typeface="Poppins SemiBold"/>
                <a:ea typeface="Poppins SemiBold"/>
                <a:cs typeface="Poppins SemiBold"/>
                <a:sym typeface="Poppins SemiBold"/>
              </a:rPr>
              <a:t>23%</a:t>
            </a:r>
            <a:endParaRPr sz="2500">
              <a:solidFill>
                <a:schemeClr val="lt1"/>
              </a:solidFill>
              <a:latin typeface="Poppins SemiBold"/>
              <a:ea typeface="Poppins SemiBold"/>
              <a:cs typeface="Poppins SemiBold"/>
              <a:sym typeface="Poppins SemiBold"/>
            </a:endParaRPr>
          </a:p>
        </p:txBody>
      </p:sp>
      <p:sp>
        <p:nvSpPr>
          <p:cNvPr id="416" name="Google Shape;416;p43"/>
          <p:cNvSpPr txBox="1"/>
          <p:nvPr/>
        </p:nvSpPr>
        <p:spPr>
          <a:xfrm>
            <a:off x="6320017" y="1818140"/>
            <a:ext cx="2106900" cy="34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Poppins SemiBold"/>
                <a:ea typeface="Poppins SemiBold"/>
                <a:cs typeface="Poppins SemiBold"/>
                <a:sym typeface="Poppins SemiBold"/>
              </a:rPr>
              <a:t>Local Outreach</a:t>
            </a:r>
            <a:endParaRPr sz="1800">
              <a:solidFill>
                <a:schemeClr val="lt1"/>
              </a:solidFill>
              <a:latin typeface="Poppins SemiBold"/>
              <a:ea typeface="Poppins SemiBold"/>
              <a:cs typeface="Poppins SemiBold"/>
              <a:sym typeface="Poppins SemiBold"/>
            </a:endParaRPr>
          </a:p>
        </p:txBody>
      </p:sp>
      <p:sp>
        <p:nvSpPr>
          <p:cNvPr id="417" name="Google Shape;417;p43"/>
          <p:cNvSpPr txBox="1"/>
          <p:nvPr/>
        </p:nvSpPr>
        <p:spPr>
          <a:xfrm>
            <a:off x="6320092" y="2226273"/>
            <a:ext cx="2106900" cy="4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latin typeface="Poppins"/>
                <a:ea typeface="Poppins"/>
                <a:cs typeface="Poppins"/>
                <a:sym typeface="Poppins"/>
              </a:rPr>
              <a:t>Meeting with local venue owners, event planners.</a:t>
            </a:r>
            <a:endParaRPr>
              <a:solidFill>
                <a:schemeClr val="lt1"/>
              </a:solidFill>
              <a:latin typeface="Poppins"/>
              <a:ea typeface="Poppins"/>
              <a:cs typeface="Poppins"/>
              <a:sym typeface="Poppins"/>
            </a:endParaRPr>
          </a:p>
        </p:txBody>
      </p:sp>
      <p:sp>
        <p:nvSpPr>
          <p:cNvPr id="418" name="Google Shape;418;p43"/>
          <p:cNvSpPr/>
          <p:nvPr/>
        </p:nvSpPr>
        <p:spPr>
          <a:xfrm>
            <a:off x="2863193" y="1584023"/>
            <a:ext cx="233700" cy="233700"/>
          </a:xfrm>
          <a:prstGeom prst="ellipse">
            <a:avLst/>
          </a:prstGeom>
          <a:solidFill>
            <a:schemeClr val="dk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43"/>
          <p:cNvSpPr/>
          <p:nvPr/>
        </p:nvSpPr>
        <p:spPr>
          <a:xfrm>
            <a:off x="2863193" y="2923948"/>
            <a:ext cx="233700" cy="233700"/>
          </a:xfrm>
          <a:prstGeom prst="ellipse">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43"/>
          <p:cNvSpPr/>
          <p:nvPr/>
        </p:nvSpPr>
        <p:spPr>
          <a:xfrm>
            <a:off x="6050343" y="1584023"/>
            <a:ext cx="233700" cy="233700"/>
          </a:xfrm>
          <a:prstGeom prst="ellipse">
            <a:avLst/>
          </a:prstGeom>
          <a:solidFill>
            <a:schemeClr val="accen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43"/>
          <p:cNvSpPr/>
          <p:nvPr/>
        </p:nvSpPr>
        <p:spPr>
          <a:xfrm>
            <a:off x="6050343" y="2923948"/>
            <a:ext cx="233700" cy="2337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22" name="Google Shape;422;p43" title="Gráfico">
            <a:hlinkClick r:id="rId3"/>
          </p:cNvPr>
          <p:cNvPicPr preferRelativeResize="0"/>
          <p:nvPr/>
        </p:nvPicPr>
        <p:blipFill>
          <a:blip r:embed="rId4">
            <a:alphaModFix/>
          </a:blip>
          <a:stretch>
            <a:fillRect/>
          </a:stretch>
        </p:blipFill>
        <p:spPr>
          <a:xfrm>
            <a:off x="3030820" y="1281026"/>
            <a:ext cx="3081868" cy="2931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44"/>
          <p:cNvSpPr txBox="1"/>
          <p:nvPr>
            <p:ph type="title"/>
          </p:nvPr>
        </p:nvSpPr>
        <p:spPr>
          <a:xfrm>
            <a:off x="713075" y="539400"/>
            <a:ext cx="771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Financial Projections</a:t>
            </a:r>
            <a:endParaRPr/>
          </a:p>
        </p:txBody>
      </p:sp>
      <p:sp>
        <p:nvSpPr>
          <p:cNvPr id="428" name="Google Shape;428;p44"/>
          <p:cNvSpPr txBox="1"/>
          <p:nvPr>
            <p:ph idx="12" type="sldNum"/>
          </p:nvPr>
        </p:nvSpPr>
        <p:spPr>
          <a:xfrm>
            <a:off x="713075" y="4616554"/>
            <a:ext cx="455700" cy="30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graphicFrame>
        <p:nvGraphicFramePr>
          <p:cNvPr id="429" name="Google Shape;429;p44"/>
          <p:cNvGraphicFramePr/>
          <p:nvPr/>
        </p:nvGraphicFramePr>
        <p:xfrm>
          <a:off x="713075" y="1317488"/>
          <a:ext cx="3000000" cy="3000000"/>
        </p:xfrm>
        <a:graphic>
          <a:graphicData uri="http://schemas.openxmlformats.org/drawingml/2006/table">
            <a:tbl>
              <a:tblPr>
                <a:noFill/>
                <a:tableStyleId>{0C16B328-123E-4C42-84B8-30066AB9835B}</a:tableStyleId>
              </a:tblPr>
              <a:tblGrid>
                <a:gridCol w="2818400"/>
                <a:gridCol w="1545075"/>
                <a:gridCol w="1437775"/>
                <a:gridCol w="1437750"/>
              </a:tblGrid>
              <a:tr h="381000">
                <a:tc>
                  <a:txBody>
                    <a:bodyPr/>
                    <a:lstStyle/>
                    <a:p>
                      <a:pPr indent="0" lvl="0" marL="0" rtl="0" algn="ctr">
                        <a:spcBef>
                          <a:spcPts val="0"/>
                        </a:spcBef>
                        <a:spcAft>
                          <a:spcPts val="0"/>
                        </a:spcAft>
                        <a:buNone/>
                      </a:pPr>
                      <a:r>
                        <a:rPr lang="en" sz="1600">
                          <a:solidFill>
                            <a:schemeClr val="lt1"/>
                          </a:solidFill>
                          <a:latin typeface="Poppins SemiBold"/>
                          <a:ea typeface="Poppins SemiBold"/>
                          <a:cs typeface="Poppins SemiBold"/>
                          <a:sym typeface="Poppins SemiBold"/>
                        </a:rPr>
                        <a:t>Item</a:t>
                      </a:r>
                      <a:endParaRPr sz="1600">
                        <a:solidFill>
                          <a:schemeClr val="lt1"/>
                        </a:solidFill>
                        <a:latin typeface="Poppins SemiBold"/>
                        <a:ea typeface="Poppins SemiBold"/>
                        <a:cs typeface="Poppins SemiBold"/>
                        <a:sym typeface="Poppins SemiBold"/>
                      </a:endParaRPr>
                    </a:p>
                  </a:txBody>
                  <a:tcPr marT="91425" marB="91425" marR="91425" marL="91425">
                    <a:lnL cap="flat" cmpd="sng" w="9525">
                      <a:solidFill>
                        <a:srgbClr val="FFFFFF">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alpha val="20540"/>
                      </a:srgbClr>
                    </a:solidFill>
                  </a:tcPr>
                </a:tc>
                <a:tc>
                  <a:txBody>
                    <a:bodyPr/>
                    <a:lstStyle/>
                    <a:p>
                      <a:pPr indent="0" lvl="0" marL="0" rtl="0" algn="ctr">
                        <a:spcBef>
                          <a:spcPts val="0"/>
                        </a:spcBef>
                        <a:spcAft>
                          <a:spcPts val="0"/>
                        </a:spcAft>
                        <a:buNone/>
                      </a:pPr>
                      <a:r>
                        <a:rPr lang="en" sz="1600">
                          <a:solidFill>
                            <a:schemeClr val="lt1"/>
                          </a:solidFill>
                          <a:latin typeface="Poppins SemiBold"/>
                          <a:ea typeface="Poppins SemiBold"/>
                          <a:cs typeface="Poppins SemiBold"/>
                          <a:sym typeface="Poppins SemiBold"/>
                        </a:rPr>
                        <a:t>Year 1</a:t>
                      </a:r>
                      <a:endParaRPr sz="1600">
                        <a:solidFill>
                          <a:schemeClr val="lt1"/>
                        </a:solidFill>
                        <a:latin typeface="Poppins SemiBold"/>
                        <a:ea typeface="Poppins SemiBold"/>
                        <a:cs typeface="Poppins SemiBold"/>
                        <a:sym typeface="Poppins SemiBold"/>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alpha val="20540"/>
                      </a:srgbClr>
                    </a:solidFill>
                  </a:tcPr>
                </a:tc>
                <a:tc>
                  <a:txBody>
                    <a:bodyPr/>
                    <a:lstStyle/>
                    <a:p>
                      <a:pPr indent="0" lvl="0" marL="0" rtl="0" algn="ctr">
                        <a:spcBef>
                          <a:spcPts val="0"/>
                        </a:spcBef>
                        <a:spcAft>
                          <a:spcPts val="0"/>
                        </a:spcAft>
                        <a:buNone/>
                      </a:pPr>
                      <a:r>
                        <a:rPr lang="en" sz="1600">
                          <a:solidFill>
                            <a:schemeClr val="lt1"/>
                          </a:solidFill>
                          <a:latin typeface="Poppins SemiBold"/>
                          <a:ea typeface="Poppins SemiBold"/>
                          <a:cs typeface="Poppins SemiBold"/>
                          <a:sym typeface="Poppins SemiBold"/>
                        </a:rPr>
                        <a:t>Year 2</a:t>
                      </a:r>
                      <a:endParaRPr sz="1600">
                        <a:solidFill>
                          <a:schemeClr val="lt1"/>
                        </a:solidFill>
                        <a:latin typeface="Poppins SemiBold"/>
                        <a:ea typeface="Poppins SemiBold"/>
                        <a:cs typeface="Poppins SemiBold"/>
                        <a:sym typeface="Poppins SemiBold"/>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alpha val="20540"/>
                      </a:srgbClr>
                    </a:solidFill>
                  </a:tcPr>
                </a:tc>
                <a:tc>
                  <a:txBody>
                    <a:bodyPr/>
                    <a:lstStyle/>
                    <a:p>
                      <a:pPr indent="0" lvl="0" marL="0" rtl="0" algn="ctr">
                        <a:spcBef>
                          <a:spcPts val="0"/>
                        </a:spcBef>
                        <a:spcAft>
                          <a:spcPts val="0"/>
                        </a:spcAft>
                        <a:buNone/>
                      </a:pPr>
                      <a:r>
                        <a:rPr lang="en" sz="1600">
                          <a:solidFill>
                            <a:schemeClr val="lt1"/>
                          </a:solidFill>
                          <a:latin typeface="Poppins SemiBold"/>
                          <a:ea typeface="Poppins SemiBold"/>
                          <a:cs typeface="Poppins SemiBold"/>
                          <a:sym typeface="Poppins SemiBold"/>
                        </a:rPr>
                        <a:t>Year 3</a:t>
                      </a:r>
                      <a:endParaRPr sz="1600">
                        <a:solidFill>
                          <a:schemeClr val="lt1"/>
                        </a:solidFill>
                        <a:latin typeface="Poppins SemiBold"/>
                        <a:ea typeface="Poppins SemiBold"/>
                        <a:cs typeface="Poppins SemiBold"/>
                        <a:sym typeface="Poppins SemiBold"/>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alpha val="20540"/>
                      </a:srgbClr>
                    </a:solidFill>
                  </a:tcPr>
                </a:tc>
              </a:tr>
              <a:tr h="381000">
                <a:tc>
                  <a:txBody>
                    <a:bodyPr/>
                    <a:lstStyle/>
                    <a:p>
                      <a:pPr indent="0" lvl="0" marL="0" rtl="0" algn="l">
                        <a:spcBef>
                          <a:spcPts val="0"/>
                        </a:spcBef>
                        <a:spcAft>
                          <a:spcPts val="0"/>
                        </a:spcAft>
                        <a:buNone/>
                      </a:pPr>
                      <a:r>
                        <a:rPr lang="en" sz="1000">
                          <a:solidFill>
                            <a:schemeClr val="lt1"/>
                          </a:solidFill>
                          <a:latin typeface="Poppins"/>
                          <a:ea typeface="Poppins"/>
                          <a:cs typeface="Poppins"/>
                          <a:sym typeface="Poppins"/>
                        </a:rPr>
                        <a:t>Average ticket price (INR)</a:t>
                      </a:r>
                      <a:endParaRPr sz="1000">
                        <a:solidFill>
                          <a:schemeClr val="lt1"/>
                        </a:solidFill>
                        <a:latin typeface="Poppins"/>
                        <a:ea typeface="Poppins"/>
                        <a:cs typeface="Poppins"/>
                        <a:sym typeface="Poppins"/>
                      </a:endParaRPr>
                    </a:p>
                  </a:txBody>
                  <a:tcPr marT="91425" marB="91425" marR="91425" marL="91425">
                    <a:lnL cap="flat" cmpd="sng" w="9525">
                      <a:solidFill>
                        <a:srgbClr val="FFFFFF">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n" sz="1000">
                          <a:solidFill>
                            <a:schemeClr val="lt1"/>
                          </a:solidFill>
                          <a:latin typeface="Poppins"/>
                          <a:ea typeface="Poppins"/>
                          <a:cs typeface="Poppins"/>
                          <a:sym typeface="Poppins"/>
                        </a:rPr>
                        <a:t>500</a:t>
                      </a:r>
                      <a:endParaRPr sz="1000">
                        <a:solidFill>
                          <a:schemeClr val="lt1"/>
                        </a:solidFill>
                        <a:latin typeface="Poppins"/>
                        <a:ea typeface="Poppins"/>
                        <a:cs typeface="Poppins"/>
                        <a:sym typeface="Poppi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n" sz="1000">
                          <a:solidFill>
                            <a:schemeClr val="lt1"/>
                          </a:solidFill>
                          <a:latin typeface="Poppins"/>
                          <a:ea typeface="Poppins"/>
                          <a:cs typeface="Poppins"/>
                          <a:sym typeface="Poppins"/>
                        </a:rPr>
                        <a:t>600</a:t>
                      </a:r>
                      <a:endParaRPr sz="1000">
                        <a:solidFill>
                          <a:schemeClr val="lt1"/>
                        </a:solidFill>
                        <a:latin typeface="Poppins"/>
                        <a:ea typeface="Poppins"/>
                        <a:cs typeface="Poppins"/>
                        <a:sym typeface="Poppi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n" sz="1000">
                          <a:solidFill>
                            <a:schemeClr val="lt1"/>
                          </a:solidFill>
                          <a:latin typeface="Poppins"/>
                          <a:ea typeface="Poppins"/>
                          <a:cs typeface="Poppins"/>
                          <a:sym typeface="Poppins"/>
                        </a:rPr>
                        <a:t>700</a:t>
                      </a:r>
                      <a:endParaRPr sz="1000">
                        <a:solidFill>
                          <a:schemeClr val="lt1"/>
                        </a:solidFill>
                        <a:latin typeface="Poppins"/>
                        <a:ea typeface="Poppins"/>
                        <a:cs typeface="Poppins"/>
                        <a:sym typeface="Poppi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000">
                          <a:solidFill>
                            <a:schemeClr val="lt1"/>
                          </a:solidFill>
                          <a:latin typeface="Poppins"/>
                          <a:ea typeface="Poppins"/>
                          <a:cs typeface="Poppins"/>
                          <a:sym typeface="Poppins"/>
                        </a:rPr>
                        <a:t>Commission</a:t>
                      </a:r>
                      <a:r>
                        <a:rPr lang="en" sz="1000">
                          <a:solidFill>
                            <a:schemeClr val="lt1"/>
                          </a:solidFill>
                          <a:latin typeface="Poppins"/>
                          <a:ea typeface="Poppins"/>
                          <a:cs typeface="Poppins"/>
                          <a:sym typeface="Poppins"/>
                        </a:rPr>
                        <a:t> rate</a:t>
                      </a:r>
                      <a:endParaRPr sz="1000">
                        <a:solidFill>
                          <a:schemeClr val="lt1"/>
                        </a:solidFill>
                        <a:latin typeface="Poppins"/>
                        <a:ea typeface="Poppins"/>
                        <a:cs typeface="Poppins"/>
                        <a:sym typeface="Poppins"/>
                      </a:endParaRPr>
                    </a:p>
                  </a:txBody>
                  <a:tcPr marT="91425" marB="91425" marR="91425" marL="91425">
                    <a:lnL cap="flat" cmpd="sng" w="9525">
                      <a:solidFill>
                        <a:srgbClr val="FFFFFF">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n" sz="1000">
                          <a:solidFill>
                            <a:schemeClr val="lt1"/>
                          </a:solidFill>
                          <a:latin typeface="Poppins"/>
                          <a:ea typeface="Poppins"/>
                          <a:cs typeface="Poppins"/>
                          <a:sym typeface="Poppins"/>
                        </a:rPr>
                        <a:t>10%</a:t>
                      </a:r>
                      <a:endParaRPr sz="1000">
                        <a:solidFill>
                          <a:schemeClr val="lt1"/>
                        </a:solidFill>
                        <a:latin typeface="Poppins"/>
                        <a:ea typeface="Poppins"/>
                        <a:cs typeface="Poppins"/>
                        <a:sym typeface="Poppi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n" sz="1000">
                          <a:solidFill>
                            <a:schemeClr val="lt1"/>
                          </a:solidFill>
                          <a:latin typeface="Poppins"/>
                          <a:ea typeface="Poppins"/>
                          <a:cs typeface="Poppins"/>
                          <a:sym typeface="Poppins"/>
                        </a:rPr>
                        <a:t>12%</a:t>
                      </a:r>
                      <a:endParaRPr sz="1000">
                        <a:solidFill>
                          <a:schemeClr val="lt1"/>
                        </a:solidFill>
                        <a:latin typeface="Poppins"/>
                        <a:ea typeface="Poppins"/>
                        <a:cs typeface="Poppins"/>
                        <a:sym typeface="Poppi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n" sz="1000">
                          <a:solidFill>
                            <a:schemeClr val="lt1"/>
                          </a:solidFill>
                          <a:latin typeface="Poppins"/>
                          <a:ea typeface="Poppins"/>
                          <a:cs typeface="Poppins"/>
                          <a:sym typeface="Poppins"/>
                        </a:rPr>
                        <a:t>15%</a:t>
                      </a:r>
                      <a:endParaRPr sz="1000">
                        <a:solidFill>
                          <a:schemeClr val="lt1"/>
                        </a:solidFill>
                        <a:latin typeface="Poppins"/>
                        <a:ea typeface="Poppins"/>
                        <a:cs typeface="Poppins"/>
                        <a:sym typeface="Poppi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000">
                          <a:solidFill>
                            <a:schemeClr val="lt1"/>
                          </a:solidFill>
                          <a:latin typeface="Poppins"/>
                          <a:ea typeface="Poppins"/>
                          <a:cs typeface="Poppins"/>
                          <a:sym typeface="Poppins"/>
                        </a:rPr>
                        <a:t>No. of events listed</a:t>
                      </a:r>
                      <a:endParaRPr sz="1000">
                        <a:solidFill>
                          <a:schemeClr val="lt1"/>
                        </a:solidFill>
                        <a:latin typeface="Poppins"/>
                        <a:ea typeface="Poppins"/>
                        <a:cs typeface="Poppins"/>
                        <a:sym typeface="Poppins"/>
                      </a:endParaRPr>
                    </a:p>
                  </a:txBody>
                  <a:tcPr marT="91425" marB="91425" marR="91425" marL="91425">
                    <a:lnL cap="flat" cmpd="sng" w="9525">
                      <a:solidFill>
                        <a:srgbClr val="FFFFFF">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n" sz="1000">
                          <a:solidFill>
                            <a:schemeClr val="lt1"/>
                          </a:solidFill>
                          <a:latin typeface="Poppins"/>
                          <a:ea typeface="Poppins"/>
                          <a:cs typeface="Poppins"/>
                          <a:sym typeface="Poppins"/>
                        </a:rPr>
                        <a:t>1000</a:t>
                      </a:r>
                      <a:endParaRPr sz="1000">
                        <a:solidFill>
                          <a:schemeClr val="lt1"/>
                        </a:solidFill>
                        <a:latin typeface="Poppins"/>
                        <a:ea typeface="Poppins"/>
                        <a:cs typeface="Poppins"/>
                        <a:sym typeface="Poppi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n" sz="1000">
                          <a:solidFill>
                            <a:schemeClr val="lt1"/>
                          </a:solidFill>
                          <a:latin typeface="Poppins"/>
                          <a:ea typeface="Poppins"/>
                          <a:cs typeface="Poppins"/>
                          <a:sym typeface="Poppins"/>
                        </a:rPr>
                        <a:t>2000</a:t>
                      </a:r>
                      <a:endParaRPr sz="1000">
                        <a:solidFill>
                          <a:schemeClr val="lt1"/>
                        </a:solidFill>
                        <a:latin typeface="Poppins"/>
                        <a:ea typeface="Poppins"/>
                        <a:cs typeface="Poppins"/>
                        <a:sym typeface="Poppi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n" sz="1000">
                          <a:solidFill>
                            <a:schemeClr val="lt1"/>
                          </a:solidFill>
                          <a:latin typeface="Poppins"/>
                          <a:ea typeface="Poppins"/>
                          <a:cs typeface="Poppins"/>
                          <a:sym typeface="Poppins"/>
                        </a:rPr>
                        <a:t>3000</a:t>
                      </a:r>
                      <a:endParaRPr sz="1000">
                        <a:solidFill>
                          <a:schemeClr val="lt1"/>
                        </a:solidFill>
                        <a:latin typeface="Poppins"/>
                        <a:ea typeface="Poppins"/>
                        <a:cs typeface="Poppins"/>
                        <a:sym typeface="Poppi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000">
                          <a:solidFill>
                            <a:schemeClr val="lt1"/>
                          </a:solidFill>
                          <a:latin typeface="Poppins"/>
                          <a:ea typeface="Poppins"/>
                          <a:cs typeface="Poppins"/>
                          <a:sym typeface="Poppins"/>
                        </a:rPr>
                        <a:t>Average no. of tickets sold per event</a:t>
                      </a:r>
                      <a:endParaRPr sz="1000">
                        <a:solidFill>
                          <a:schemeClr val="lt1"/>
                        </a:solidFill>
                        <a:latin typeface="Poppins"/>
                        <a:ea typeface="Poppins"/>
                        <a:cs typeface="Poppins"/>
                        <a:sym typeface="Poppins"/>
                      </a:endParaRPr>
                    </a:p>
                  </a:txBody>
                  <a:tcPr marT="91425" marB="91425" marR="91425" marL="91425">
                    <a:lnL cap="flat" cmpd="sng" w="9525">
                      <a:solidFill>
                        <a:srgbClr val="FFFFFF">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n" sz="1000">
                          <a:solidFill>
                            <a:schemeClr val="lt1"/>
                          </a:solidFill>
                          <a:latin typeface="Poppins"/>
                          <a:ea typeface="Poppins"/>
                          <a:cs typeface="Poppins"/>
                          <a:sym typeface="Poppins"/>
                        </a:rPr>
                        <a:t>100</a:t>
                      </a:r>
                      <a:endParaRPr sz="1000">
                        <a:solidFill>
                          <a:schemeClr val="lt1"/>
                        </a:solidFill>
                        <a:latin typeface="Poppins"/>
                        <a:ea typeface="Poppins"/>
                        <a:cs typeface="Poppins"/>
                        <a:sym typeface="Poppi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n" sz="1000">
                          <a:solidFill>
                            <a:schemeClr val="lt1"/>
                          </a:solidFill>
                          <a:latin typeface="Poppins"/>
                          <a:ea typeface="Poppins"/>
                          <a:cs typeface="Poppins"/>
                          <a:sym typeface="Poppins"/>
                        </a:rPr>
                        <a:t>150</a:t>
                      </a:r>
                      <a:endParaRPr sz="1000">
                        <a:solidFill>
                          <a:schemeClr val="lt1"/>
                        </a:solidFill>
                        <a:latin typeface="Poppins"/>
                        <a:ea typeface="Poppins"/>
                        <a:cs typeface="Poppins"/>
                        <a:sym typeface="Poppi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n" sz="1000">
                          <a:solidFill>
                            <a:schemeClr val="lt1"/>
                          </a:solidFill>
                          <a:latin typeface="Poppins"/>
                          <a:ea typeface="Poppins"/>
                          <a:cs typeface="Poppins"/>
                          <a:sym typeface="Poppins"/>
                        </a:rPr>
                        <a:t>200</a:t>
                      </a:r>
                      <a:endParaRPr sz="1000">
                        <a:solidFill>
                          <a:schemeClr val="lt1"/>
                        </a:solidFill>
                        <a:latin typeface="Poppins"/>
                        <a:ea typeface="Poppins"/>
                        <a:cs typeface="Poppins"/>
                        <a:sym typeface="Poppi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000">
                          <a:solidFill>
                            <a:schemeClr val="lt1"/>
                          </a:solidFill>
                          <a:latin typeface="Poppins"/>
                          <a:ea typeface="Poppins"/>
                          <a:cs typeface="Poppins"/>
                          <a:sym typeface="Poppins"/>
                        </a:rPr>
                        <a:t>Advertising revenue (INR)</a:t>
                      </a:r>
                      <a:endParaRPr sz="1000">
                        <a:solidFill>
                          <a:schemeClr val="lt1"/>
                        </a:solidFill>
                        <a:latin typeface="Poppins"/>
                        <a:ea typeface="Poppins"/>
                        <a:cs typeface="Poppins"/>
                        <a:sym typeface="Poppins"/>
                      </a:endParaRPr>
                    </a:p>
                  </a:txBody>
                  <a:tcPr marT="91425" marB="91425" marR="91425" marL="91425">
                    <a:lnL cap="flat" cmpd="sng" w="9525">
                      <a:solidFill>
                        <a:srgbClr val="FFFFFF">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n" sz="1000">
                          <a:solidFill>
                            <a:schemeClr val="lt1"/>
                          </a:solidFill>
                          <a:latin typeface="Poppins"/>
                          <a:ea typeface="Poppins"/>
                          <a:cs typeface="Poppins"/>
                          <a:sym typeface="Poppins"/>
                        </a:rPr>
                        <a:t>5,00,000</a:t>
                      </a:r>
                      <a:endParaRPr sz="1000">
                        <a:solidFill>
                          <a:schemeClr val="lt1"/>
                        </a:solidFill>
                        <a:latin typeface="Poppins"/>
                        <a:ea typeface="Poppins"/>
                        <a:cs typeface="Poppins"/>
                        <a:sym typeface="Poppi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n" sz="1000">
                          <a:solidFill>
                            <a:schemeClr val="lt1"/>
                          </a:solidFill>
                          <a:latin typeface="Poppins"/>
                          <a:ea typeface="Poppins"/>
                          <a:cs typeface="Poppins"/>
                          <a:sym typeface="Poppins"/>
                        </a:rPr>
                        <a:t>10,00,000</a:t>
                      </a:r>
                      <a:endParaRPr sz="1000">
                        <a:solidFill>
                          <a:schemeClr val="lt1"/>
                        </a:solidFill>
                        <a:latin typeface="Poppins"/>
                        <a:ea typeface="Poppins"/>
                        <a:cs typeface="Poppins"/>
                        <a:sym typeface="Poppi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n" sz="1000">
                          <a:solidFill>
                            <a:schemeClr val="lt1"/>
                          </a:solidFill>
                          <a:latin typeface="Poppins"/>
                          <a:ea typeface="Poppins"/>
                          <a:cs typeface="Poppins"/>
                          <a:sym typeface="Poppins"/>
                        </a:rPr>
                        <a:t>20,00,000</a:t>
                      </a:r>
                      <a:endParaRPr sz="1000">
                        <a:solidFill>
                          <a:schemeClr val="lt1"/>
                        </a:solidFill>
                        <a:latin typeface="Poppins"/>
                        <a:ea typeface="Poppins"/>
                        <a:cs typeface="Poppins"/>
                        <a:sym typeface="Poppi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000">
                          <a:solidFill>
                            <a:schemeClr val="lt1"/>
                          </a:solidFill>
                          <a:latin typeface="Poppins"/>
                          <a:ea typeface="Poppins"/>
                          <a:cs typeface="Poppins"/>
                          <a:sym typeface="Poppins"/>
                        </a:rPr>
                        <a:t>Premium services revenue (INR)</a:t>
                      </a:r>
                      <a:endParaRPr sz="1000">
                        <a:solidFill>
                          <a:schemeClr val="lt1"/>
                        </a:solidFill>
                        <a:latin typeface="Poppins"/>
                        <a:ea typeface="Poppins"/>
                        <a:cs typeface="Poppins"/>
                        <a:sym typeface="Poppins"/>
                      </a:endParaRPr>
                    </a:p>
                  </a:txBody>
                  <a:tcPr marT="91425" marB="91425" marR="91425" marL="91425">
                    <a:lnL cap="flat" cmpd="sng" w="9525">
                      <a:solidFill>
                        <a:srgbClr val="FFFFFF">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n" sz="1000">
                          <a:solidFill>
                            <a:schemeClr val="lt1"/>
                          </a:solidFill>
                          <a:latin typeface="Poppins"/>
                          <a:ea typeface="Poppins"/>
                          <a:cs typeface="Poppins"/>
                          <a:sym typeface="Poppins"/>
                        </a:rPr>
                        <a:t>1,00,000</a:t>
                      </a:r>
                      <a:endParaRPr sz="1000">
                        <a:solidFill>
                          <a:schemeClr val="lt1"/>
                        </a:solidFill>
                        <a:latin typeface="Poppins"/>
                        <a:ea typeface="Poppins"/>
                        <a:cs typeface="Poppins"/>
                        <a:sym typeface="Poppi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n" sz="1000">
                          <a:solidFill>
                            <a:schemeClr val="lt1"/>
                          </a:solidFill>
                          <a:latin typeface="Poppins"/>
                          <a:ea typeface="Poppins"/>
                          <a:cs typeface="Poppins"/>
                          <a:sym typeface="Poppins"/>
                        </a:rPr>
                        <a:t>2,00,000</a:t>
                      </a:r>
                      <a:endParaRPr sz="1000">
                        <a:solidFill>
                          <a:schemeClr val="lt1"/>
                        </a:solidFill>
                        <a:latin typeface="Poppins"/>
                        <a:ea typeface="Poppins"/>
                        <a:cs typeface="Poppins"/>
                        <a:sym typeface="Poppi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n" sz="1000">
                          <a:solidFill>
                            <a:schemeClr val="lt1"/>
                          </a:solidFill>
                          <a:latin typeface="Poppins"/>
                          <a:ea typeface="Poppins"/>
                          <a:cs typeface="Poppins"/>
                          <a:sym typeface="Poppins"/>
                        </a:rPr>
                        <a:t>3,00,000</a:t>
                      </a:r>
                      <a:endParaRPr sz="1000">
                        <a:solidFill>
                          <a:schemeClr val="lt1"/>
                        </a:solidFill>
                        <a:latin typeface="Poppins"/>
                        <a:ea typeface="Poppins"/>
                        <a:cs typeface="Poppins"/>
                        <a:sym typeface="Poppi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000">
                          <a:solidFill>
                            <a:schemeClr val="lt1"/>
                          </a:solidFill>
                          <a:latin typeface="Poppins"/>
                          <a:ea typeface="Poppins"/>
                          <a:cs typeface="Poppins"/>
                          <a:sym typeface="Poppins"/>
                        </a:rPr>
                        <a:t>Commission-based revenue (INR)</a:t>
                      </a:r>
                      <a:endParaRPr sz="1000">
                        <a:solidFill>
                          <a:schemeClr val="lt1"/>
                        </a:solidFill>
                        <a:latin typeface="Poppins"/>
                        <a:ea typeface="Poppins"/>
                        <a:cs typeface="Poppins"/>
                        <a:sym typeface="Poppins"/>
                      </a:endParaRPr>
                    </a:p>
                  </a:txBody>
                  <a:tcPr marT="91425" marB="91425" marR="91425" marL="91425">
                    <a:lnL cap="flat" cmpd="sng" w="9525">
                      <a:solidFill>
                        <a:srgbClr val="FFFFFF">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000">
                          <a:solidFill>
                            <a:schemeClr val="lt1"/>
                          </a:solidFill>
                          <a:latin typeface="Poppins"/>
                          <a:ea typeface="Poppins"/>
                          <a:cs typeface="Poppins"/>
                          <a:sym typeface="Poppins"/>
                        </a:rPr>
                        <a:t>5,00,000</a:t>
                      </a:r>
                      <a:endParaRPr sz="1000">
                        <a:solidFill>
                          <a:schemeClr val="lt1"/>
                        </a:solidFill>
                        <a:latin typeface="Poppins"/>
                        <a:ea typeface="Poppins"/>
                        <a:cs typeface="Poppins"/>
                        <a:sym typeface="Poppi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000">
                          <a:solidFill>
                            <a:schemeClr val="lt1"/>
                          </a:solidFill>
                          <a:latin typeface="Poppins"/>
                          <a:ea typeface="Poppins"/>
                          <a:cs typeface="Poppins"/>
                          <a:sym typeface="Poppins"/>
                        </a:rPr>
                        <a:t>10,80,000</a:t>
                      </a:r>
                      <a:endParaRPr sz="1000">
                        <a:solidFill>
                          <a:schemeClr val="lt1"/>
                        </a:solidFill>
                        <a:latin typeface="Poppins"/>
                        <a:ea typeface="Poppins"/>
                        <a:cs typeface="Poppins"/>
                        <a:sym typeface="Poppi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000">
                          <a:solidFill>
                            <a:schemeClr val="lt1"/>
                          </a:solidFill>
                          <a:latin typeface="Poppins"/>
                          <a:ea typeface="Poppins"/>
                          <a:cs typeface="Poppins"/>
                          <a:sym typeface="Poppins"/>
                        </a:rPr>
                        <a:t>21,00,000</a:t>
                      </a:r>
                      <a:endParaRPr sz="1000">
                        <a:solidFill>
                          <a:schemeClr val="lt1"/>
                        </a:solidFill>
                        <a:latin typeface="Poppins"/>
                        <a:ea typeface="Poppins"/>
                        <a:cs typeface="Poppins"/>
                        <a:sym typeface="Poppi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3"/>
          <p:cNvSpPr txBox="1"/>
          <p:nvPr>
            <p:ph type="title"/>
          </p:nvPr>
        </p:nvSpPr>
        <p:spPr>
          <a:xfrm>
            <a:off x="713075" y="539400"/>
            <a:ext cx="771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team</a:t>
            </a:r>
            <a:endParaRPr/>
          </a:p>
        </p:txBody>
      </p:sp>
      <p:sp>
        <p:nvSpPr>
          <p:cNvPr id="304" name="Google Shape;304;p33"/>
          <p:cNvSpPr txBox="1"/>
          <p:nvPr>
            <p:ph idx="12" type="sldNum"/>
          </p:nvPr>
        </p:nvSpPr>
        <p:spPr>
          <a:xfrm>
            <a:off x="713075" y="4616554"/>
            <a:ext cx="455700" cy="30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05" name="Google Shape;305;p33"/>
          <p:cNvSpPr txBox="1"/>
          <p:nvPr>
            <p:ph idx="3" type="subTitle"/>
          </p:nvPr>
        </p:nvSpPr>
        <p:spPr>
          <a:xfrm>
            <a:off x="888000" y="2151152"/>
            <a:ext cx="2145600" cy="682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33.33% equity</a:t>
            </a:r>
            <a:endParaRPr/>
          </a:p>
          <a:p>
            <a:pPr indent="0" lvl="0" marL="0" rtl="0" algn="ctr">
              <a:spcBef>
                <a:spcPts val="0"/>
              </a:spcBef>
              <a:spcAft>
                <a:spcPts val="0"/>
              </a:spcAft>
              <a:buNone/>
            </a:pPr>
            <a:r>
              <a:t/>
            </a:r>
            <a:endParaRPr/>
          </a:p>
        </p:txBody>
      </p:sp>
      <p:sp>
        <p:nvSpPr>
          <p:cNvPr id="306" name="Google Shape;306;p33"/>
          <p:cNvSpPr txBox="1"/>
          <p:nvPr>
            <p:ph idx="4" type="subTitle"/>
          </p:nvPr>
        </p:nvSpPr>
        <p:spPr>
          <a:xfrm>
            <a:off x="807131" y="1434823"/>
            <a:ext cx="21456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Manit Tanwar</a:t>
            </a:r>
            <a:endParaRPr/>
          </a:p>
        </p:txBody>
      </p:sp>
      <p:sp>
        <p:nvSpPr>
          <p:cNvPr id="307" name="Google Shape;307;p33"/>
          <p:cNvSpPr txBox="1"/>
          <p:nvPr>
            <p:ph idx="5" type="subTitle"/>
          </p:nvPr>
        </p:nvSpPr>
        <p:spPr>
          <a:xfrm>
            <a:off x="3499200" y="2151148"/>
            <a:ext cx="2145600" cy="52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33.33% equity</a:t>
            </a:r>
            <a:endParaRPr/>
          </a:p>
        </p:txBody>
      </p:sp>
      <p:sp>
        <p:nvSpPr>
          <p:cNvPr id="308" name="Google Shape;308;p33"/>
          <p:cNvSpPr txBox="1"/>
          <p:nvPr>
            <p:ph idx="6" type="subTitle"/>
          </p:nvPr>
        </p:nvSpPr>
        <p:spPr>
          <a:xfrm>
            <a:off x="3331774" y="1434825"/>
            <a:ext cx="23700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Shubhay Kalyani</a:t>
            </a:r>
            <a:endParaRPr/>
          </a:p>
        </p:txBody>
      </p:sp>
      <p:sp>
        <p:nvSpPr>
          <p:cNvPr id="309" name="Google Shape;309;p33"/>
          <p:cNvSpPr txBox="1"/>
          <p:nvPr>
            <p:ph idx="7" type="subTitle"/>
          </p:nvPr>
        </p:nvSpPr>
        <p:spPr>
          <a:xfrm>
            <a:off x="6285275" y="2309998"/>
            <a:ext cx="2145600" cy="52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33.33% equity</a:t>
            </a:r>
            <a:endParaRPr/>
          </a:p>
          <a:p>
            <a:pPr indent="0" lvl="0" marL="0" rtl="0" algn="l">
              <a:spcBef>
                <a:spcPts val="0"/>
              </a:spcBef>
              <a:spcAft>
                <a:spcPts val="0"/>
              </a:spcAft>
              <a:buNone/>
            </a:pPr>
            <a:r>
              <a:t/>
            </a:r>
            <a:endParaRPr/>
          </a:p>
        </p:txBody>
      </p:sp>
      <p:sp>
        <p:nvSpPr>
          <p:cNvPr id="310" name="Google Shape;310;p33"/>
          <p:cNvSpPr txBox="1"/>
          <p:nvPr>
            <p:ph idx="8" type="subTitle"/>
          </p:nvPr>
        </p:nvSpPr>
        <p:spPr>
          <a:xfrm>
            <a:off x="6285281" y="1434823"/>
            <a:ext cx="21456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Dhruthi</a:t>
            </a:r>
            <a:endParaRPr/>
          </a:p>
        </p:txBody>
      </p:sp>
      <p:sp>
        <p:nvSpPr>
          <p:cNvPr id="311" name="Google Shape;311;p33"/>
          <p:cNvSpPr txBox="1"/>
          <p:nvPr/>
        </p:nvSpPr>
        <p:spPr>
          <a:xfrm>
            <a:off x="1370750" y="1652450"/>
            <a:ext cx="1309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latin typeface="Poppins"/>
                <a:ea typeface="Poppins"/>
                <a:cs typeface="Poppins"/>
                <a:sym typeface="Poppins"/>
              </a:rPr>
              <a:t>Co-founder</a:t>
            </a:r>
            <a:endParaRPr sz="1200">
              <a:solidFill>
                <a:schemeClr val="lt1"/>
              </a:solidFill>
              <a:latin typeface="Poppins"/>
              <a:ea typeface="Poppins"/>
              <a:cs typeface="Poppins"/>
              <a:sym typeface="Poppins"/>
            </a:endParaRPr>
          </a:p>
        </p:txBody>
      </p:sp>
      <p:sp>
        <p:nvSpPr>
          <p:cNvPr id="312" name="Google Shape;312;p33"/>
          <p:cNvSpPr txBox="1"/>
          <p:nvPr/>
        </p:nvSpPr>
        <p:spPr>
          <a:xfrm>
            <a:off x="4093638" y="1652450"/>
            <a:ext cx="1309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latin typeface="Poppins"/>
                <a:ea typeface="Poppins"/>
                <a:cs typeface="Poppins"/>
                <a:sym typeface="Poppins"/>
              </a:rPr>
              <a:t>Co-founder</a:t>
            </a:r>
            <a:endParaRPr sz="1200">
              <a:solidFill>
                <a:schemeClr val="lt1"/>
              </a:solidFill>
              <a:latin typeface="Poppins"/>
              <a:ea typeface="Poppins"/>
              <a:cs typeface="Poppins"/>
              <a:sym typeface="Poppins"/>
            </a:endParaRPr>
          </a:p>
        </p:txBody>
      </p:sp>
      <p:sp>
        <p:nvSpPr>
          <p:cNvPr id="313" name="Google Shape;313;p33"/>
          <p:cNvSpPr txBox="1"/>
          <p:nvPr/>
        </p:nvSpPr>
        <p:spPr>
          <a:xfrm>
            <a:off x="6816550" y="1652450"/>
            <a:ext cx="1309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latin typeface="Poppins"/>
                <a:ea typeface="Poppins"/>
                <a:cs typeface="Poppins"/>
                <a:sym typeface="Poppins"/>
              </a:rPr>
              <a:t> </a:t>
            </a:r>
            <a:r>
              <a:rPr lang="en" sz="1200">
                <a:solidFill>
                  <a:schemeClr val="lt1"/>
                </a:solidFill>
                <a:latin typeface="Poppins"/>
                <a:ea typeface="Poppins"/>
                <a:cs typeface="Poppins"/>
                <a:sym typeface="Poppins"/>
              </a:rPr>
              <a:t>Co-founder</a:t>
            </a:r>
            <a:endParaRPr sz="1200">
              <a:solidFill>
                <a:schemeClr val="lt1"/>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4"/>
          <p:cNvSpPr txBox="1"/>
          <p:nvPr>
            <p:ph idx="12" type="sldNum"/>
          </p:nvPr>
        </p:nvSpPr>
        <p:spPr>
          <a:xfrm>
            <a:off x="713075" y="4616554"/>
            <a:ext cx="455700" cy="30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19" name="Google Shape;319;p34"/>
          <p:cNvSpPr txBox="1"/>
          <p:nvPr>
            <p:ph idx="3" type="subTitle"/>
          </p:nvPr>
        </p:nvSpPr>
        <p:spPr>
          <a:xfrm>
            <a:off x="713075" y="1710813"/>
            <a:ext cx="7717800" cy="2345400"/>
          </a:xfrm>
          <a:prstGeom prst="rect">
            <a:avLst/>
          </a:prstGeom>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Clr>
                <a:schemeClr val="accent4"/>
              </a:buClr>
              <a:buSzPts val="1400"/>
              <a:buChar char="-"/>
            </a:pPr>
            <a:r>
              <a:rPr lang="en">
                <a:solidFill>
                  <a:schemeClr val="accent4"/>
                </a:solidFill>
              </a:rPr>
              <a:t>Currently, information about local events is scattered across newspapers, websites, social media platforms and physical advertising media such as flyers, making it difficult for tourists and locals to discover and keep track of events around them.</a:t>
            </a:r>
            <a:endParaRPr>
              <a:solidFill>
                <a:schemeClr val="accent4"/>
              </a:solidFill>
            </a:endParaRPr>
          </a:p>
          <a:p>
            <a:pPr indent="-317500" lvl="0" marL="457200" rtl="0" algn="l">
              <a:lnSpc>
                <a:spcPct val="115000"/>
              </a:lnSpc>
              <a:spcBef>
                <a:spcPts val="0"/>
              </a:spcBef>
              <a:spcAft>
                <a:spcPts val="0"/>
              </a:spcAft>
              <a:buClr>
                <a:schemeClr val="accent4"/>
              </a:buClr>
              <a:buSzPts val="1400"/>
              <a:buChar char="-"/>
            </a:pPr>
            <a:r>
              <a:rPr lang="en">
                <a:solidFill>
                  <a:schemeClr val="accent4"/>
                </a:solidFill>
              </a:rPr>
              <a:t>With only a miniscule fraction of the country categorised as being ‘first tier’, the general social structure continues to remain highly dependent on communities and their collective knowledge. As such, word-of-mouth communication continues to be the predominant form of dissemination of information pertaining to local events, such as melas or temple fairs. </a:t>
            </a:r>
            <a:endParaRPr>
              <a:solidFill>
                <a:schemeClr val="accent4"/>
              </a:solidFill>
            </a:endParaRPr>
          </a:p>
          <a:p>
            <a:pPr indent="-317500" lvl="0" marL="457200" rtl="0" algn="l">
              <a:lnSpc>
                <a:spcPct val="115000"/>
              </a:lnSpc>
              <a:spcBef>
                <a:spcPts val="0"/>
              </a:spcBef>
              <a:spcAft>
                <a:spcPts val="0"/>
              </a:spcAft>
              <a:buClr>
                <a:schemeClr val="accent4"/>
              </a:buClr>
              <a:buSzPts val="1400"/>
              <a:buChar char="-"/>
            </a:pPr>
            <a:r>
              <a:rPr lang="en">
                <a:solidFill>
                  <a:schemeClr val="accent4"/>
                </a:solidFill>
              </a:rPr>
              <a:t>As cities and relatively more rural areas expand and develop, the demand for entertainment options and events does too. But without a system to capture local knowledge, only a fraction of this demand is able to be captured.</a:t>
            </a:r>
            <a:endParaRPr>
              <a:solidFill>
                <a:schemeClr val="accent4"/>
              </a:solidFill>
            </a:endParaRPr>
          </a:p>
        </p:txBody>
      </p:sp>
      <p:sp>
        <p:nvSpPr>
          <p:cNvPr id="320" name="Google Shape;320;p34"/>
          <p:cNvSpPr txBox="1"/>
          <p:nvPr>
            <p:ph type="title"/>
          </p:nvPr>
        </p:nvSpPr>
        <p:spPr>
          <a:xfrm>
            <a:off x="713075" y="466074"/>
            <a:ext cx="4100700" cy="67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300"/>
              <a:t>The Problem</a:t>
            </a:r>
            <a:endParaRPr sz="33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5"/>
          <p:cNvSpPr txBox="1"/>
          <p:nvPr>
            <p:ph idx="12" type="sldNum"/>
          </p:nvPr>
        </p:nvSpPr>
        <p:spPr>
          <a:xfrm>
            <a:off x="713075" y="4616554"/>
            <a:ext cx="455700" cy="30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26" name="Google Shape;326;p35"/>
          <p:cNvSpPr txBox="1"/>
          <p:nvPr>
            <p:ph idx="3" type="subTitle"/>
          </p:nvPr>
        </p:nvSpPr>
        <p:spPr>
          <a:xfrm>
            <a:off x="713100" y="1143179"/>
            <a:ext cx="7717800" cy="3103500"/>
          </a:xfrm>
          <a:prstGeom prst="rect">
            <a:avLst/>
          </a:prstGeom>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Clr>
                <a:schemeClr val="accent4"/>
              </a:buClr>
              <a:buSzPts val="1400"/>
              <a:buChar char="-"/>
            </a:pPr>
            <a:r>
              <a:rPr lang="en">
                <a:solidFill>
                  <a:schemeClr val="accent4"/>
                </a:solidFill>
              </a:rPr>
              <a:t>Another layer of this issue is that of cultural degradation. </a:t>
            </a:r>
            <a:endParaRPr>
              <a:solidFill>
                <a:schemeClr val="accent4"/>
              </a:solidFill>
            </a:endParaRPr>
          </a:p>
          <a:p>
            <a:pPr indent="-317500" lvl="0" marL="457200" rtl="0" algn="l">
              <a:lnSpc>
                <a:spcPct val="115000"/>
              </a:lnSpc>
              <a:spcBef>
                <a:spcPts val="0"/>
              </a:spcBef>
              <a:spcAft>
                <a:spcPts val="0"/>
              </a:spcAft>
              <a:buClr>
                <a:schemeClr val="accent4"/>
              </a:buClr>
              <a:buSzPts val="1400"/>
              <a:buChar char="-"/>
            </a:pPr>
            <a:r>
              <a:rPr lang="en">
                <a:solidFill>
                  <a:schemeClr val="accent4"/>
                </a:solidFill>
              </a:rPr>
              <a:t>With a country as diverse as India, different regions have their own events and traditional forms of entertainment (traditional performances, interactive handicraft making sessions, etc.).</a:t>
            </a:r>
            <a:endParaRPr>
              <a:solidFill>
                <a:schemeClr val="accent4"/>
              </a:solidFill>
            </a:endParaRPr>
          </a:p>
          <a:p>
            <a:pPr indent="-317500" lvl="0" marL="457200" rtl="0" algn="l">
              <a:lnSpc>
                <a:spcPct val="115000"/>
              </a:lnSpc>
              <a:spcBef>
                <a:spcPts val="0"/>
              </a:spcBef>
              <a:spcAft>
                <a:spcPts val="0"/>
              </a:spcAft>
              <a:buClr>
                <a:schemeClr val="accent4"/>
              </a:buClr>
              <a:buSzPts val="1400"/>
              <a:buChar char="-"/>
            </a:pPr>
            <a:r>
              <a:rPr lang="en">
                <a:solidFill>
                  <a:schemeClr val="accent4"/>
                </a:solidFill>
              </a:rPr>
              <a:t>With infrastructure development and modernisation, </a:t>
            </a:r>
            <a:r>
              <a:rPr lang="en">
                <a:solidFill>
                  <a:schemeClr val="accent4"/>
                </a:solidFill>
              </a:rPr>
              <a:t>mainstream entertainment options are likely to spring up everywhere.</a:t>
            </a:r>
            <a:endParaRPr>
              <a:solidFill>
                <a:schemeClr val="accent4"/>
              </a:solidFill>
            </a:endParaRPr>
          </a:p>
          <a:p>
            <a:pPr indent="-317500" lvl="0" marL="457200" rtl="0" algn="l">
              <a:lnSpc>
                <a:spcPct val="115000"/>
              </a:lnSpc>
              <a:spcBef>
                <a:spcPts val="0"/>
              </a:spcBef>
              <a:spcAft>
                <a:spcPts val="0"/>
              </a:spcAft>
              <a:buClr>
                <a:schemeClr val="accent4"/>
              </a:buClr>
              <a:buSzPts val="1400"/>
              <a:buChar char="-"/>
            </a:pPr>
            <a:r>
              <a:rPr lang="en">
                <a:solidFill>
                  <a:schemeClr val="accent4"/>
                </a:solidFill>
              </a:rPr>
              <a:t>Due to a lack of visibility, traditional forms of entertainment won’t be able to compete or survive with these, resulting in this rich heritage of ours being lost due to commercialisation.</a:t>
            </a:r>
            <a:endParaRPr>
              <a:solidFill>
                <a:schemeClr val="accent4"/>
              </a:solidFill>
            </a:endParaRPr>
          </a:p>
        </p:txBody>
      </p:sp>
      <p:sp>
        <p:nvSpPr>
          <p:cNvPr id="327" name="Google Shape;327;p35"/>
          <p:cNvSpPr txBox="1"/>
          <p:nvPr>
            <p:ph type="title"/>
          </p:nvPr>
        </p:nvSpPr>
        <p:spPr>
          <a:xfrm>
            <a:off x="713075" y="466074"/>
            <a:ext cx="4100700" cy="67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300"/>
              <a:t>The Problem</a:t>
            </a:r>
            <a:endParaRPr sz="33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6"/>
          <p:cNvSpPr txBox="1"/>
          <p:nvPr>
            <p:ph idx="12" type="sldNum"/>
          </p:nvPr>
        </p:nvSpPr>
        <p:spPr>
          <a:xfrm>
            <a:off x="713075" y="4616554"/>
            <a:ext cx="455700" cy="30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33" name="Google Shape;333;p36"/>
          <p:cNvSpPr txBox="1"/>
          <p:nvPr>
            <p:ph idx="3" type="subTitle"/>
          </p:nvPr>
        </p:nvSpPr>
        <p:spPr>
          <a:xfrm>
            <a:off x="713075" y="1746850"/>
            <a:ext cx="4155300" cy="21108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accent4"/>
                </a:solidFill>
              </a:rPr>
              <a:t>LocalQuest is an India-centric start-up, which aims to create a comprehensive platform that centralises information about local activities, providing a one stop solution for tourists and locals to discover concerts, fairs, art exhibitions and other happenings in an area, bridging the gap between local event organisers and attendees.</a:t>
            </a:r>
            <a:endParaRPr sz="1300">
              <a:solidFill>
                <a:srgbClr val="000000"/>
              </a:solidFill>
            </a:endParaRPr>
          </a:p>
          <a:p>
            <a:pPr indent="0" lvl="0" marL="0" rtl="0" algn="l">
              <a:spcBef>
                <a:spcPts val="1000"/>
              </a:spcBef>
              <a:spcAft>
                <a:spcPts val="0"/>
              </a:spcAft>
              <a:buNone/>
            </a:pPr>
            <a:r>
              <a:t/>
            </a:r>
            <a:endParaRPr/>
          </a:p>
        </p:txBody>
      </p:sp>
      <p:sp>
        <p:nvSpPr>
          <p:cNvPr id="334" name="Google Shape;334;p36"/>
          <p:cNvSpPr txBox="1"/>
          <p:nvPr>
            <p:ph type="title"/>
          </p:nvPr>
        </p:nvSpPr>
        <p:spPr>
          <a:xfrm>
            <a:off x="713075" y="539400"/>
            <a:ext cx="771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LocalQuest </a:t>
            </a:r>
            <a:endParaRPr/>
          </a:p>
        </p:txBody>
      </p:sp>
      <p:sp>
        <p:nvSpPr>
          <p:cNvPr id="335" name="Google Shape;335;p36"/>
          <p:cNvSpPr/>
          <p:nvPr/>
        </p:nvSpPr>
        <p:spPr>
          <a:xfrm>
            <a:off x="5950525" y="1112100"/>
            <a:ext cx="2271600" cy="2745600"/>
          </a:xfrm>
          <a:prstGeom prst="rect">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336" name="Google Shape;336;p36"/>
          <p:cNvSpPr txBox="1"/>
          <p:nvPr/>
        </p:nvSpPr>
        <p:spPr>
          <a:xfrm>
            <a:off x="6232575" y="1586950"/>
            <a:ext cx="27765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600">
                <a:solidFill>
                  <a:schemeClr val="lt1"/>
                </a:solidFill>
                <a:latin typeface="Poppins SemiBold"/>
                <a:ea typeface="Poppins SemiBold"/>
                <a:cs typeface="Poppins SemiBold"/>
                <a:sym typeface="Poppins SemiBold"/>
              </a:rPr>
              <a:t>LQ</a:t>
            </a:r>
            <a:endParaRPr sz="9600">
              <a:solidFill>
                <a:schemeClr val="lt1"/>
              </a:solidFill>
              <a:latin typeface="Poppins SemiBold"/>
              <a:ea typeface="Poppins SemiBold"/>
              <a:cs typeface="Poppins SemiBold"/>
              <a:sym typeface="Poppins SemiBo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7"/>
          <p:cNvSpPr txBox="1"/>
          <p:nvPr>
            <p:ph idx="12" type="sldNum"/>
          </p:nvPr>
        </p:nvSpPr>
        <p:spPr>
          <a:xfrm>
            <a:off x="713075" y="4616554"/>
            <a:ext cx="455700" cy="30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42" name="Google Shape;342;p37"/>
          <p:cNvSpPr txBox="1"/>
          <p:nvPr>
            <p:ph type="title"/>
          </p:nvPr>
        </p:nvSpPr>
        <p:spPr>
          <a:xfrm>
            <a:off x="713075" y="539400"/>
            <a:ext cx="771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Product overview</a:t>
            </a:r>
            <a:endParaRPr/>
          </a:p>
        </p:txBody>
      </p:sp>
      <p:sp>
        <p:nvSpPr>
          <p:cNvPr id="343" name="Google Shape;343;p37"/>
          <p:cNvSpPr txBox="1"/>
          <p:nvPr>
            <p:ph idx="3" type="subTitle"/>
          </p:nvPr>
        </p:nvSpPr>
        <p:spPr>
          <a:xfrm>
            <a:off x="938325" y="1948150"/>
            <a:ext cx="3223800" cy="507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Venue owners and artists can advertise their shows by registering on the platform and uploading their schedules.</a:t>
            </a:r>
            <a:endParaRPr/>
          </a:p>
        </p:txBody>
      </p:sp>
      <p:sp>
        <p:nvSpPr>
          <p:cNvPr id="344" name="Google Shape;344;p37"/>
          <p:cNvSpPr txBox="1"/>
          <p:nvPr>
            <p:ph idx="4" type="subTitle"/>
          </p:nvPr>
        </p:nvSpPr>
        <p:spPr>
          <a:xfrm>
            <a:off x="1358775" y="1358675"/>
            <a:ext cx="2382900" cy="342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Targeting Venues</a:t>
            </a:r>
            <a:endParaRPr/>
          </a:p>
        </p:txBody>
      </p:sp>
      <p:sp>
        <p:nvSpPr>
          <p:cNvPr id="345" name="Google Shape;345;p37"/>
          <p:cNvSpPr txBox="1"/>
          <p:nvPr>
            <p:ph idx="7" type="subTitle"/>
          </p:nvPr>
        </p:nvSpPr>
        <p:spPr>
          <a:xfrm>
            <a:off x="5188950" y="1948150"/>
            <a:ext cx="2942100" cy="507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Niche local events, like melas, less-known artists and more allow the user to explore the city in its raw, authentic form.</a:t>
            </a:r>
            <a:endParaRPr/>
          </a:p>
        </p:txBody>
      </p:sp>
      <p:sp>
        <p:nvSpPr>
          <p:cNvPr id="346" name="Google Shape;346;p37"/>
          <p:cNvSpPr txBox="1"/>
          <p:nvPr>
            <p:ph idx="8" type="subTitle"/>
          </p:nvPr>
        </p:nvSpPr>
        <p:spPr>
          <a:xfrm>
            <a:off x="5233650" y="1358675"/>
            <a:ext cx="2852700" cy="342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Authentic Experiences</a:t>
            </a:r>
            <a:endParaRPr/>
          </a:p>
        </p:txBody>
      </p:sp>
      <p:sp>
        <p:nvSpPr>
          <p:cNvPr id="347" name="Google Shape;347;p37"/>
          <p:cNvSpPr txBox="1"/>
          <p:nvPr>
            <p:ph idx="9" type="subTitle"/>
          </p:nvPr>
        </p:nvSpPr>
        <p:spPr>
          <a:xfrm>
            <a:off x="2960075" y="3522000"/>
            <a:ext cx="3223800" cy="507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Everything from entertainment to travel, consolidated under one website.</a:t>
            </a:r>
            <a:endParaRPr/>
          </a:p>
        </p:txBody>
      </p:sp>
      <p:sp>
        <p:nvSpPr>
          <p:cNvPr id="348" name="Google Shape;348;p37"/>
          <p:cNvSpPr txBox="1"/>
          <p:nvPr>
            <p:ph idx="13" type="subTitle"/>
          </p:nvPr>
        </p:nvSpPr>
        <p:spPr>
          <a:xfrm>
            <a:off x="3186125" y="2982788"/>
            <a:ext cx="2771700" cy="342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One Stop Solution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8"/>
          <p:cNvSpPr txBox="1"/>
          <p:nvPr>
            <p:ph idx="12" type="sldNum"/>
          </p:nvPr>
        </p:nvSpPr>
        <p:spPr>
          <a:xfrm>
            <a:off x="713075" y="4616554"/>
            <a:ext cx="455700" cy="30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54" name="Google Shape;354;p38"/>
          <p:cNvSpPr txBox="1"/>
          <p:nvPr>
            <p:ph idx="3" type="subTitle"/>
          </p:nvPr>
        </p:nvSpPr>
        <p:spPr>
          <a:xfrm>
            <a:off x="713100" y="1143179"/>
            <a:ext cx="7717800" cy="3103500"/>
          </a:xfrm>
          <a:prstGeom prst="rect">
            <a:avLst/>
          </a:prstGeom>
        </p:spPr>
        <p:txBody>
          <a:bodyPr anchorCtr="0" anchor="ctr" bIns="91425" lIns="91425" spcFirstLastPara="1" rIns="91425" wrap="square" tIns="91425">
            <a:noAutofit/>
          </a:bodyPr>
          <a:lstStyle/>
          <a:p>
            <a:pPr indent="-330200" lvl="0" marL="457200" rtl="0" algn="l">
              <a:spcBef>
                <a:spcPts val="0"/>
              </a:spcBef>
              <a:spcAft>
                <a:spcPts val="0"/>
              </a:spcAft>
              <a:buSzPts val="1600"/>
              <a:buChar char="-"/>
            </a:pPr>
            <a:r>
              <a:rPr lang="en" sz="1600"/>
              <a:t>LocalQuest can leverage local knowledge to curate full-fledged itineraries, covering everything from travel to accommodation to attractions.</a:t>
            </a:r>
            <a:endParaRPr sz="1600"/>
          </a:p>
          <a:p>
            <a:pPr indent="-330200" lvl="0" marL="457200" rtl="0" algn="l">
              <a:spcBef>
                <a:spcPts val="0"/>
              </a:spcBef>
              <a:spcAft>
                <a:spcPts val="0"/>
              </a:spcAft>
              <a:buClr>
                <a:schemeClr val="accent4"/>
              </a:buClr>
              <a:buSzPts val="1600"/>
              <a:buChar char="-"/>
            </a:pPr>
            <a:r>
              <a:rPr lang="en" sz="1600"/>
              <a:t>Using certain parameters such as group size, age, number of travel days, etc., LocalQuest can generate potential itineraries.</a:t>
            </a:r>
            <a:endParaRPr sz="1600"/>
          </a:p>
          <a:p>
            <a:pPr indent="-330200" lvl="0" marL="457200" rtl="0" algn="l">
              <a:spcBef>
                <a:spcPts val="0"/>
              </a:spcBef>
              <a:spcAft>
                <a:spcPts val="0"/>
              </a:spcAft>
              <a:buSzPts val="1600"/>
              <a:buChar char="-"/>
            </a:pPr>
            <a:r>
              <a:rPr lang="en" sz="1600"/>
              <a:t>Users can then modify these itineraries based on their preferences to arrive at a final plan.</a:t>
            </a:r>
            <a:endParaRPr sz="1600"/>
          </a:p>
          <a:p>
            <a:pPr indent="-330200" lvl="0" marL="457200" rtl="0" algn="l">
              <a:spcBef>
                <a:spcPts val="0"/>
              </a:spcBef>
              <a:spcAft>
                <a:spcPts val="0"/>
              </a:spcAft>
              <a:buSzPts val="1600"/>
              <a:buChar char="-"/>
            </a:pPr>
            <a:r>
              <a:rPr lang="en" sz="1600"/>
              <a:t>Following this, users can also confirm their bookings with a few clicks, making trip planning more hassle-free than it has ever been.</a:t>
            </a:r>
            <a:endParaRPr sz="1600"/>
          </a:p>
          <a:p>
            <a:pPr indent="0" lvl="0" marL="457200" rtl="0" algn="l">
              <a:spcBef>
                <a:spcPts val="0"/>
              </a:spcBef>
              <a:spcAft>
                <a:spcPts val="0"/>
              </a:spcAft>
              <a:buNone/>
            </a:pPr>
            <a:r>
              <a:t/>
            </a:r>
            <a:endParaRPr sz="1600">
              <a:solidFill>
                <a:schemeClr val="accent4"/>
              </a:solidFill>
            </a:endParaRPr>
          </a:p>
        </p:txBody>
      </p:sp>
      <p:sp>
        <p:nvSpPr>
          <p:cNvPr id="355" name="Google Shape;355;p38"/>
          <p:cNvSpPr txBox="1"/>
          <p:nvPr>
            <p:ph type="title"/>
          </p:nvPr>
        </p:nvSpPr>
        <p:spPr>
          <a:xfrm>
            <a:off x="713075" y="466075"/>
            <a:ext cx="8068200" cy="67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Product overview - Itinerary Planner</a:t>
            </a:r>
            <a:endParaRPr/>
          </a:p>
          <a:p>
            <a:pPr indent="0" lvl="0" marL="0" rtl="0" algn="l">
              <a:spcBef>
                <a:spcPts val="0"/>
              </a:spcBef>
              <a:spcAft>
                <a:spcPts val="0"/>
              </a:spcAft>
              <a:buNone/>
            </a:pPr>
            <a:r>
              <a:t/>
            </a:r>
            <a:endParaRPr sz="33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39"/>
          <p:cNvSpPr txBox="1"/>
          <p:nvPr>
            <p:ph type="title"/>
          </p:nvPr>
        </p:nvSpPr>
        <p:spPr>
          <a:xfrm>
            <a:off x="713075" y="362150"/>
            <a:ext cx="771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Business model</a:t>
            </a:r>
            <a:endParaRPr/>
          </a:p>
        </p:txBody>
      </p:sp>
      <p:sp>
        <p:nvSpPr>
          <p:cNvPr id="361" name="Google Shape;361;p39"/>
          <p:cNvSpPr txBox="1"/>
          <p:nvPr>
            <p:ph idx="12" type="sldNum"/>
          </p:nvPr>
        </p:nvSpPr>
        <p:spPr>
          <a:xfrm>
            <a:off x="713075" y="4616554"/>
            <a:ext cx="455700" cy="30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graphicFrame>
        <p:nvGraphicFramePr>
          <p:cNvPr id="362" name="Google Shape;362;p39"/>
          <p:cNvGraphicFramePr/>
          <p:nvPr/>
        </p:nvGraphicFramePr>
        <p:xfrm>
          <a:off x="713100" y="1240149"/>
          <a:ext cx="3000000" cy="3000000"/>
        </p:xfrm>
        <a:graphic>
          <a:graphicData uri="http://schemas.openxmlformats.org/drawingml/2006/table">
            <a:tbl>
              <a:tblPr>
                <a:noFill/>
                <a:tableStyleId>{0C16B328-123E-4C42-84B8-30066AB9835B}</a:tableStyleId>
              </a:tblPr>
              <a:tblGrid>
                <a:gridCol w="1929450"/>
                <a:gridCol w="1929450"/>
                <a:gridCol w="1929450"/>
                <a:gridCol w="1929450"/>
              </a:tblGrid>
              <a:tr h="1008225">
                <a:tc>
                  <a:txBody>
                    <a:bodyPr/>
                    <a:lstStyle/>
                    <a:p>
                      <a:pPr indent="0" lvl="0" marL="0" rtl="0" algn="ctr">
                        <a:spcBef>
                          <a:spcPts val="0"/>
                        </a:spcBef>
                        <a:spcAft>
                          <a:spcPts val="0"/>
                        </a:spcAft>
                        <a:buNone/>
                      </a:pPr>
                      <a:r>
                        <a:rPr lang="en" sz="1800">
                          <a:solidFill>
                            <a:schemeClr val="lt1"/>
                          </a:solidFill>
                          <a:latin typeface="Poppins SemiBold"/>
                          <a:ea typeface="Poppins SemiBold"/>
                          <a:cs typeface="Poppins SemiBold"/>
                          <a:sym typeface="Poppins SemiBold"/>
                        </a:rPr>
                        <a:t>Contacting Venue Owners</a:t>
                      </a:r>
                      <a:endParaRPr sz="1800">
                        <a:solidFill>
                          <a:schemeClr val="lt1"/>
                        </a:solidFill>
                        <a:latin typeface="Poppins SemiBold"/>
                        <a:ea typeface="Poppins SemiBold"/>
                        <a:cs typeface="Poppins SemiBold"/>
                        <a:sym typeface="Poppins SemiBold"/>
                      </a:endParaRPr>
                    </a:p>
                  </a:txBody>
                  <a:tcPr marT="91425" marB="91425" marR="91425" marL="91425" anchor="ctr">
                    <a:lnL cap="flat" cmpd="sng" w="9525">
                      <a:solidFill>
                        <a:schemeClr val="accent4">
                          <a:alpha val="0"/>
                        </a:schemeClr>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accent4">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solidFill>
                      <a:srgbClr val="FFFFFF">
                        <a:alpha val="20540"/>
                      </a:srgbClr>
                    </a:solidFill>
                  </a:tcPr>
                </a:tc>
                <a:tc>
                  <a:txBody>
                    <a:bodyPr/>
                    <a:lstStyle/>
                    <a:p>
                      <a:pPr indent="0" lvl="0" marL="0" rtl="0" algn="ctr">
                        <a:spcBef>
                          <a:spcPts val="0"/>
                        </a:spcBef>
                        <a:spcAft>
                          <a:spcPts val="0"/>
                        </a:spcAft>
                        <a:buNone/>
                      </a:pPr>
                      <a:r>
                        <a:rPr lang="en" sz="1800">
                          <a:solidFill>
                            <a:schemeClr val="lt1"/>
                          </a:solidFill>
                          <a:latin typeface="Poppins SemiBold"/>
                          <a:ea typeface="Poppins SemiBold"/>
                          <a:cs typeface="Poppins SemiBold"/>
                          <a:sym typeface="Poppins SemiBold"/>
                        </a:rPr>
                        <a:t>Advertising Revenue</a:t>
                      </a:r>
                      <a:endParaRPr sz="1800">
                        <a:solidFill>
                          <a:schemeClr val="lt1"/>
                        </a:solidFill>
                        <a:latin typeface="Poppins SemiBold"/>
                        <a:ea typeface="Poppins SemiBold"/>
                        <a:cs typeface="Poppins SemiBold"/>
                        <a:sym typeface="Poppins SemiBold"/>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accent4">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solidFill>
                      <a:srgbClr val="FFFFFF">
                        <a:alpha val="20540"/>
                      </a:srgbClr>
                    </a:solidFill>
                  </a:tcPr>
                </a:tc>
                <a:tc>
                  <a:txBody>
                    <a:bodyPr/>
                    <a:lstStyle/>
                    <a:p>
                      <a:pPr indent="0" lvl="0" marL="0" rtl="0" algn="ctr">
                        <a:spcBef>
                          <a:spcPts val="0"/>
                        </a:spcBef>
                        <a:spcAft>
                          <a:spcPts val="0"/>
                        </a:spcAft>
                        <a:buNone/>
                      </a:pPr>
                      <a:r>
                        <a:rPr lang="en" sz="1800">
                          <a:solidFill>
                            <a:schemeClr val="lt1"/>
                          </a:solidFill>
                          <a:latin typeface="Poppins SemiBold"/>
                          <a:ea typeface="Poppins SemiBold"/>
                          <a:cs typeface="Poppins SemiBold"/>
                          <a:sym typeface="Poppins SemiBold"/>
                        </a:rPr>
                        <a:t>Commission-Based Earnings</a:t>
                      </a:r>
                      <a:endParaRPr sz="1800">
                        <a:solidFill>
                          <a:schemeClr val="lt1"/>
                        </a:solidFill>
                        <a:latin typeface="Poppins SemiBold"/>
                        <a:ea typeface="Poppins SemiBold"/>
                        <a:cs typeface="Poppins SemiBold"/>
                        <a:sym typeface="Poppins SemiBold"/>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accent4">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solidFill>
                      <a:srgbClr val="FFFFFF">
                        <a:alpha val="20540"/>
                      </a:srgbClr>
                    </a:solidFill>
                  </a:tcPr>
                </a:tc>
                <a:tc>
                  <a:txBody>
                    <a:bodyPr/>
                    <a:lstStyle/>
                    <a:p>
                      <a:pPr indent="0" lvl="0" marL="0" rtl="0" algn="ctr">
                        <a:spcBef>
                          <a:spcPts val="0"/>
                        </a:spcBef>
                        <a:spcAft>
                          <a:spcPts val="0"/>
                        </a:spcAft>
                        <a:buNone/>
                      </a:pPr>
                      <a:r>
                        <a:rPr lang="en" sz="1800">
                          <a:solidFill>
                            <a:schemeClr val="lt1"/>
                          </a:solidFill>
                          <a:latin typeface="Poppins SemiBold"/>
                          <a:ea typeface="Poppins SemiBold"/>
                          <a:cs typeface="Poppins SemiBold"/>
                          <a:sym typeface="Poppins SemiBold"/>
                        </a:rPr>
                        <a:t>Premium Services</a:t>
                      </a:r>
                      <a:endParaRPr sz="1800">
                        <a:solidFill>
                          <a:schemeClr val="lt1"/>
                        </a:solidFill>
                        <a:latin typeface="Poppins SemiBold"/>
                        <a:ea typeface="Poppins SemiBold"/>
                        <a:cs typeface="Poppins SemiBold"/>
                        <a:sym typeface="Poppins SemiBold"/>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accent4">
                          <a:alpha val="0"/>
                        </a:schemeClr>
                      </a:solidFill>
                      <a:prstDash val="solid"/>
                      <a:round/>
                      <a:headEnd len="sm" w="sm" type="none"/>
                      <a:tailEnd len="sm" w="sm" type="none"/>
                    </a:lnR>
                    <a:lnT cap="flat" cmpd="sng" w="9525">
                      <a:solidFill>
                        <a:schemeClr val="accent4">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solidFill>
                      <a:srgbClr val="FFFFFF">
                        <a:alpha val="20540"/>
                      </a:srgbClr>
                    </a:solidFill>
                  </a:tcPr>
                </a:tc>
              </a:tr>
              <a:tr h="2332425">
                <a:tc>
                  <a:txBody>
                    <a:bodyPr/>
                    <a:lstStyle/>
                    <a:p>
                      <a:pPr indent="0" lvl="0" marL="0" rtl="0" algn="ctr">
                        <a:spcBef>
                          <a:spcPts val="0"/>
                        </a:spcBef>
                        <a:spcAft>
                          <a:spcPts val="0"/>
                        </a:spcAft>
                        <a:buNone/>
                      </a:pPr>
                      <a:r>
                        <a:rPr lang="en">
                          <a:solidFill>
                            <a:schemeClr val="lt1"/>
                          </a:solidFill>
                          <a:latin typeface="Poppins"/>
                          <a:ea typeface="Poppins"/>
                          <a:cs typeface="Poppins"/>
                          <a:sym typeface="Poppins"/>
                        </a:rPr>
                        <a:t>Initially, we will proactively reach out to venue owners and encourage them to upload their event schedules onto our platform, ensuring a comprehensive listing of events.</a:t>
                      </a:r>
                      <a:endParaRPr>
                        <a:solidFill>
                          <a:schemeClr val="lt1"/>
                        </a:solidFill>
                        <a:latin typeface="Poppins"/>
                        <a:ea typeface="Poppins"/>
                        <a:cs typeface="Poppins"/>
                        <a:sym typeface="Poppins"/>
                      </a:endParaRPr>
                    </a:p>
                  </a:txBody>
                  <a:tcPr marT="91425" marB="91425" marR="91425" marL="91425">
                    <a:lnL cap="flat" cmpd="sng" w="9525">
                      <a:solidFill>
                        <a:schemeClr val="accent4">
                          <a:alpha val="0"/>
                        </a:schemeClr>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lt1"/>
                          </a:solidFill>
                          <a:latin typeface="Poppins"/>
                          <a:ea typeface="Poppins"/>
                          <a:cs typeface="Poppins"/>
                          <a:sym typeface="Poppins"/>
                        </a:rPr>
                        <a:t>We will charge a fee from venues and performers for advertising their events and services on our platform, ensuring targeted exposure to a broad audience.</a:t>
                      </a:r>
                      <a:endParaRPr>
                        <a:solidFill>
                          <a:schemeClr val="lt1"/>
                        </a:solidFill>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lt1"/>
                          </a:solidFill>
                          <a:latin typeface="Poppins"/>
                          <a:ea typeface="Poppins"/>
                          <a:cs typeface="Poppins"/>
                          <a:sym typeface="Poppins"/>
                        </a:rPr>
                        <a:t>Our platform will leverage a commission structure, securing a percentage of each transaction processed through our booking system.</a:t>
                      </a:r>
                      <a:endParaRPr>
                        <a:solidFill>
                          <a:schemeClr val="lt1"/>
                        </a:solidFill>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lt1"/>
                          </a:solidFill>
                          <a:latin typeface="Poppins"/>
                          <a:ea typeface="Poppins"/>
                          <a:cs typeface="Poppins"/>
                          <a:sym typeface="Poppins"/>
                        </a:rPr>
                        <a:t>Eventually, we will unveil a premium offering with features such as priority bookings, providing an elevated level of service.</a:t>
                      </a:r>
                      <a:endParaRPr>
                        <a:solidFill>
                          <a:schemeClr val="lt1"/>
                        </a:solidFill>
                        <a:latin typeface="Poppins"/>
                        <a:ea typeface="Poppins"/>
                        <a:cs typeface="Poppins"/>
                        <a:sym typeface="Poppins"/>
                      </a:endParaRPr>
                    </a:p>
                  </a:txBody>
                  <a:tcPr marT="91425" marB="91425" marR="91425" marL="91425">
                    <a:lnL cap="flat" cmpd="sng" w="9525">
                      <a:solidFill>
                        <a:schemeClr val="lt1"/>
                      </a:solidFill>
                      <a:prstDash val="solid"/>
                      <a:round/>
                      <a:headEnd len="sm" w="sm" type="none"/>
                      <a:tailEnd len="sm" w="sm" type="none"/>
                    </a:lnL>
                    <a:lnR cap="flat" cmpd="sng" w="9525">
                      <a:solidFill>
                        <a:schemeClr val="accent4">
                          <a:alpha val="0"/>
                        </a:scheme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19050">
                      <a:solidFill>
                        <a:schemeClr val="lt1">
                          <a:alpha val="0"/>
                        </a:schemeClr>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0"/>
          <p:cNvSpPr/>
          <p:nvPr/>
        </p:nvSpPr>
        <p:spPr>
          <a:xfrm flipH="1">
            <a:off x="7180975" y="582500"/>
            <a:ext cx="1308900" cy="1308900"/>
          </a:xfrm>
          <a:prstGeom prst="pie">
            <a:avLst>
              <a:gd fmla="val 8281671" name="adj1"/>
              <a:gd fmla="val 16200000" name="adj2"/>
            </a:avLst>
          </a:prstGeom>
          <a:solidFill>
            <a:srgbClr val="FFFFFF">
              <a:alpha val="20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40"/>
          <p:cNvSpPr/>
          <p:nvPr/>
        </p:nvSpPr>
        <p:spPr>
          <a:xfrm flipH="1">
            <a:off x="714125" y="1438775"/>
            <a:ext cx="1308900" cy="1308900"/>
          </a:xfrm>
          <a:prstGeom prst="pie">
            <a:avLst>
              <a:gd fmla="val 0" name="adj1"/>
              <a:gd fmla="val 16200000" name="adj2"/>
            </a:avLst>
          </a:prstGeom>
          <a:solidFill>
            <a:srgbClr val="FFFFFF">
              <a:alpha val="20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40"/>
          <p:cNvSpPr txBox="1"/>
          <p:nvPr>
            <p:ph type="title"/>
          </p:nvPr>
        </p:nvSpPr>
        <p:spPr>
          <a:xfrm>
            <a:off x="713075" y="539400"/>
            <a:ext cx="771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Market size</a:t>
            </a:r>
            <a:endParaRPr/>
          </a:p>
        </p:txBody>
      </p:sp>
      <p:sp>
        <p:nvSpPr>
          <p:cNvPr id="370" name="Google Shape;370;p40"/>
          <p:cNvSpPr txBox="1"/>
          <p:nvPr>
            <p:ph idx="12" type="sldNum"/>
          </p:nvPr>
        </p:nvSpPr>
        <p:spPr>
          <a:xfrm>
            <a:off x="713075" y="4616554"/>
            <a:ext cx="455700" cy="30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71" name="Google Shape;371;p40"/>
          <p:cNvSpPr txBox="1"/>
          <p:nvPr/>
        </p:nvSpPr>
        <p:spPr>
          <a:xfrm>
            <a:off x="714124" y="2819300"/>
            <a:ext cx="2480400" cy="457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Poppins SemiBold"/>
                <a:ea typeface="Poppins SemiBold"/>
                <a:cs typeface="Poppins SemiBold"/>
                <a:sym typeface="Poppins SemiBold"/>
              </a:rPr>
              <a:t>International Tourists:</a:t>
            </a:r>
            <a:endParaRPr sz="1800">
              <a:solidFill>
                <a:schemeClr val="lt1"/>
              </a:solidFill>
              <a:latin typeface="Poppins SemiBold"/>
              <a:ea typeface="Poppins SemiBold"/>
              <a:cs typeface="Poppins SemiBold"/>
              <a:sym typeface="Poppins SemiBold"/>
            </a:endParaRPr>
          </a:p>
        </p:txBody>
      </p:sp>
      <p:sp>
        <p:nvSpPr>
          <p:cNvPr id="372" name="Google Shape;372;p40"/>
          <p:cNvSpPr txBox="1"/>
          <p:nvPr/>
        </p:nvSpPr>
        <p:spPr>
          <a:xfrm>
            <a:off x="714125" y="3512715"/>
            <a:ext cx="1863900" cy="86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latin typeface="Poppins"/>
                <a:ea typeface="Poppins"/>
                <a:cs typeface="Poppins"/>
                <a:sym typeface="Poppins"/>
              </a:rPr>
              <a:t>International tourists are more likely to want to experience authentic Indian experiences.</a:t>
            </a:r>
            <a:endParaRPr>
              <a:solidFill>
                <a:schemeClr val="lt1"/>
              </a:solidFill>
              <a:latin typeface="Poppins"/>
              <a:ea typeface="Poppins"/>
              <a:cs typeface="Poppins"/>
              <a:sym typeface="Poppins"/>
            </a:endParaRPr>
          </a:p>
        </p:txBody>
      </p:sp>
      <p:sp>
        <p:nvSpPr>
          <p:cNvPr id="373" name="Google Shape;373;p40"/>
          <p:cNvSpPr txBox="1"/>
          <p:nvPr/>
        </p:nvSpPr>
        <p:spPr>
          <a:xfrm>
            <a:off x="6558575" y="2161615"/>
            <a:ext cx="1863900" cy="457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800">
                <a:solidFill>
                  <a:schemeClr val="lt1"/>
                </a:solidFill>
                <a:latin typeface="Poppins SemiBold"/>
                <a:ea typeface="Poppins SemiBold"/>
                <a:cs typeface="Poppins SemiBold"/>
                <a:sym typeface="Poppins SemiBold"/>
              </a:rPr>
              <a:t>Business</a:t>
            </a:r>
            <a:r>
              <a:rPr lang="en" sz="1800">
                <a:solidFill>
                  <a:schemeClr val="lt1"/>
                </a:solidFill>
                <a:latin typeface="Poppins SemiBold"/>
                <a:ea typeface="Poppins SemiBold"/>
                <a:cs typeface="Poppins SemiBold"/>
                <a:sym typeface="Poppins SemiBold"/>
              </a:rPr>
              <a:t> Owners and Event Planners:</a:t>
            </a:r>
            <a:endParaRPr sz="1800">
              <a:solidFill>
                <a:schemeClr val="lt1"/>
              </a:solidFill>
              <a:latin typeface="Poppins SemiBold"/>
              <a:ea typeface="Poppins SemiBold"/>
              <a:cs typeface="Poppins SemiBold"/>
              <a:sym typeface="Poppins SemiBold"/>
            </a:endParaRPr>
          </a:p>
        </p:txBody>
      </p:sp>
      <p:sp>
        <p:nvSpPr>
          <p:cNvPr id="374" name="Google Shape;374;p40"/>
          <p:cNvSpPr txBox="1"/>
          <p:nvPr/>
        </p:nvSpPr>
        <p:spPr>
          <a:xfrm>
            <a:off x="6558575" y="3163790"/>
            <a:ext cx="1863900" cy="867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lt1"/>
                </a:solidFill>
                <a:latin typeface="Poppins"/>
                <a:ea typeface="Poppins"/>
                <a:cs typeface="Poppins"/>
                <a:sym typeface="Poppins"/>
              </a:rPr>
              <a:t>Event planners, artists and local venues looking to </a:t>
            </a:r>
            <a:r>
              <a:rPr lang="en">
                <a:solidFill>
                  <a:schemeClr val="lt1"/>
                </a:solidFill>
                <a:latin typeface="Poppins"/>
                <a:ea typeface="Poppins"/>
                <a:cs typeface="Poppins"/>
                <a:sym typeface="Poppins"/>
              </a:rPr>
              <a:t>advertise</a:t>
            </a:r>
            <a:r>
              <a:rPr lang="en">
                <a:solidFill>
                  <a:schemeClr val="lt1"/>
                </a:solidFill>
                <a:latin typeface="Poppins"/>
                <a:ea typeface="Poppins"/>
                <a:cs typeface="Poppins"/>
                <a:sym typeface="Poppins"/>
              </a:rPr>
              <a:t> would be another market to target. </a:t>
            </a:r>
            <a:endParaRPr>
              <a:solidFill>
                <a:schemeClr val="lt1"/>
              </a:solidFill>
              <a:latin typeface="Poppins"/>
              <a:ea typeface="Poppins"/>
              <a:cs typeface="Poppins"/>
              <a:sym typeface="Poppins"/>
            </a:endParaRPr>
          </a:p>
        </p:txBody>
      </p:sp>
      <p:sp>
        <p:nvSpPr>
          <p:cNvPr id="375" name="Google Shape;375;p40"/>
          <p:cNvSpPr/>
          <p:nvPr/>
        </p:nvSpPr>
        <p:spPr>
          <a:xfrm>
            <a:off x="778125" y="1438775"/>
            <a:ext cx="1098000" cy="1170900"/>
          </a:xfrm>
          <a:prstGeom prst="ellipse">
            <a:avLst/>
          </a:prstGeom>
          <a:solidFill>
            <a:schemeClr val="accent2"/>
          </a:solidFill>
          <a:ln>
            <a:noFill/>
          </a:ln>
        </p:spPr>
        <p:txBody>
          <a:bodyPr anchorCtr="0" anchor="ctr" bIns="91425" lIns="0" spcFirstLastPara="1" rIns="0" wrap="square" tIns="91425">
            <a:noAutofit/>
          </a:bodyPr>
          <a:lstStyle/>
          <a:p>
            <a:pPr indent="0" lvl="0" marL="0" rtl="0" algn="l">
              <a:spcBef>
                <a:spcPts val="0"/>
              </a:spcBef>
              <a:spcAft>
                <a:spcPts val="0"/>
              </a:spcAft>
              <a:buNone/>
            </a:pPr>
            <a:r>
              <a:rPr lang="en" sz="1300">
                <a:solidFill>
                  <a:schemeClr val="lt1"/>
                </a:solidFill>
                <a:latin typeface="Poppins SemiBold"/>
                <a:ea typeface="Poppins SemiBold"/>
                <a:cs typeface="Poppins SemiBold"/>
                <a:sym typeface="Poppins SemiBold"/>
              </a:rPr>
              <a:t>  70 lakh</a:t>
            </a:r>
            <a:endParaRPr sz="1300">
              <a:solidFill>
                <a:schemeClr val="lt1"/>
              </a:solidFill>
              <a:latin typeface="Poppins SemiBold"/>
              <a:ea typeface="Poppins SemiBold"/>
              <a:cs typeface="Poppins SemiBold"/>
              <a:sym typeface="Poppins SemiBold"/>
            </a:endParaRPr>
          </a:p>
          <a:p>
            <a:pPr indent="0" lvl="0" marL="0" rtl="0" algn="l">
              <a:spcBef>
                <a:spcPts val="0"/>
              </a:spcBef>
              <a:spcAft>
                <a:spcPts val="0"/>
              </a:spcAft>
              <a:buNone/>
            </a:pPr>
            <a:r>
              <a:rPr lang="en" sz="1300">
                <a:solidFill>
                  <a:schemeClr val="lt1"/>
                </a:solidFill>
                <a:latin typeface="Poppins SemiBold"/>
                <a:ea typeface="Poppins SemiBold"/>
                <a:cs typeface="Poppins SemiBold"/>
                <a:sym typeface="Poppins SemiBold"/>
              </a:rPr>
              <a:t>(approx)</a:t>
            </a:r>
            <a:endParaRPr sz="1300">
              <a:solidFill>
                <a:schemeClr val="lt1"/>
              </a:solidFill>
              <a:latin typeface="Poppins SemiBold"/>
              <a:ea typeface="Poppins SemiBold"/>
              <a:cs typeface="Poppins SemiBold"/>
              <a:sym typeface="Poppins SemiBold"/>
            </a:endParaRPr>
          </a:p>
        </p:txBody>
      </p:sp>
      <p:sp>
        <p:nvSpPr>
          <p:cNvPr id="376" name="Google Shape;376;p40"/>
          <p:cNvSpPr/>
          <p:nvPr/>
        </p:nvSpPr>
        <p:spPr>
          <a:xfrm>
            <a:off x="7316574" y="720354"/>
            <a:ext cx="1037700" cy="1033200"/>
          </a:xfrm>
          <a:prstGeom prst="ellipse">
            <a:avLst/>
          </a:prstGeom>
          <a:solidFill>
            <a:schemeClr val="lt1"/>
          </a:solidFill>
          <a:ln>
            <a:noFill/>
          </a:ln>
        </p:spPr>
        <p:txBody>
          <a:bodyPr anchorCtr="0" anchor="ctr" bIns="91425" lIns="0" spcFirstLastPara="1" rIns="0" wrap="square" tIns="91425">
            <a:noAutofit/>
          </a:bodyPr>
          <a:lstStyle/>
          <a:p>
            <a:pPr indent="0" lvl="0" marL="0" rtl="0" algn="ctr">
              <a:spcBef>
                <a:spcPts val="0"/>
              </a:spcBef>
              <a:spcAft>
                <a:spcPts val="0"/>
              </a:spcAft>
              <a:buNone/>
            </a:pPr>
            <a:r>
              <a:t/>
            </a:r>
            <a:endParaRPr sz="2400">
              <a:solidFill>
                <a:schemeClr val="accent2"/>
              </a:solidFill>
              <a:latin typeface="Poppins SemiBold"/>
              <a:ea typeface="Poppins SemiBold"/>
              <a:cs typeface="Poppins SemiBold"/>
              <a:sym typeface="Poppins SemiBold"/>
            </a:endParaRPr>
          </a:p>
        </p:txBody>
      </p:sp>
      <p:sp>
        <p:nvSpPr>
          <p:cNvPr id="377" name="Google Shape;377;p40"/>
          <p:cNvSpPr/>
          <p:nvPr/>
        </p:nvSpPr>
        <p:spPr>
          <a:xfrm>
            <a:off x="3136216" y="2571750"/>
            <a:ext cx="231300" cy="2313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8" name="Google Shape;378;p40"/>
          <p:cNvCxnSpPr>
            <a:stCxn id="375" idx="6"/>
            <a:endCxn id="379" idx="1"/>
          </p:cNvCxnSpPr>
          <p:nvPr/>
        </p:nvCxnSpPr>
        <p:spPr>
          <a:xfrm>
            <a:off x="1876125" y="2024225"/>
            <a:ext cx="1100100" cy="366300"/>
          </a:xfrm>
          <a:prstGeom prst="bentConnector3">
            <a:avLst>
              <a:gd fmla="val 50002" name="adj1"/>
            </a:avLst>
          </a:prstGeom>
          <a:noFill/>
          <a:ln cap="flat" cmpd="sng" w="9525">
            <a:solidFill>
              <a:schemeClr val="accent2"/>
            </a:solidFill>
            <a:prstDash val="solid"/>
            <a:round/>
            <a:headEnd len="med" w="med" type="none"/>
            <a:tailEnd len="med" w="med" type="oval"/>
          </a:ln>
        </p:spPr>
      </p:cxnSp>
      <p:sp>
        <p:nvSpPr>
          <p:cNvPr id="380" name="Google Shape;380;p40"/>
          <p:cNvSpPr/>
          <p:nvPr/>
        </p:nvSpPr>
        <p:spPr>
          <a:xfrm>
            <a:off x="4544140" y="2456100"/>
            <a:ext cx="231300" cy="2313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1" name="Google Shape;381;p40"/>
          <p:cNvCxnSpPr>
            <a:stCxn id="376" idx="2"/>
            <a:endCxn id="379" idx="3"/>
          </p:cNvCxnSpPr>
          <p:nvPr/>
        </p:nvCxnSpPr>
        <p:spPr>
          <a:xfrm flipH="1">
            <a:off x="6167574" y="1236954"/>
            <a:ext cx="1149000" cy="1153500"/>
          </a:xfrm>
          <a:prstGeom prst="bentConnector3">
            <a:avLst>
              <a:gd fmla="val 49996" name="adj1"/>
            </a:avLst>
          </a:prstGeom>
          <a:noFill/>
          <a:ln cap="flat" cmpd="sng" w="9525">
            <a:solidFill>
              <a:schemeClr val="lt1"/>
            </a:solidFill>
            <a:prstDash val="solid"/>
            <a:round/>
            <a:headEnd len="med" w="med" type="none"/>
            <a:tailEnd len="med" w="med" type="oval"/>
          </a:ln>
        </p:spPr>
      </p:cxnSp>
      <p:sp>
        <p:nvSpPr>
          <p:cNvPr id="382" name="Google Shape;382;p40"/>
          <p:cNvSpPr/>
          <p:nvPr/>
        </p:nvSpPr>
        <p:spPr>
          <a:xfrm>
            <a:off x="2778000" y="1841668"/>
            <a:ext cx="3648000" cy="1097400"/>
          </a:xfrm>
          <a:prstGeom prst="roundRect">
            <a:avLst>
              <a:gd fmla="val 16503" name="adj"/>
            </a:avLst>
          </a:prstGeom>
          <a:solidFill>
            <a:srgbClr val="FFFFFF">
              <a:alpha val="20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40"/>
          <p:cNvSpPr txBox="1"/>
          <p:nvPr/>
        </p:nvSpPr>
        <p:spPr>
          <a:xfrm>
            <a:off x="3066275" y="2901813"/>
            <a:ext cx="2648700" cy="457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Poppins SemiBold"/>
                <a:ea typeface="Poppins SemiBold"/>
                <a:cs typeface="Poppins SemiBold"/>
                <a:sym typeface="Poppins SemiBold"/>
              </a:rPr>
              <a:t>Locals and Tourists:</a:t>
            </a:r>
            <a:endParaRPr sz="1800">
              <a:solidFill>
                <a:schemeClr val="lt1"/>
              </a:solidFill>
              <a:latin typeface="Poppins SemiBold"/>
              <a:ea typeface="Poppins SemiBold"/>
              <a:cs typeface="Poppins SemiBold"/>
              <a:sym typeface="Poppins SemiBold"/>
            </a:endParaRPr>
          </a:p>
        </p:txBody>
      </p:sp>
      <p:sp>
        <p:nvSpPr>
          <p:cNvPr id="384" name="Google Shape;384;p40"/>
          <p:cNvSpPr txBox="1"/>
          <p:nvPr/>
        </p:nvSpPr>
        <p:spPr>
          <a:xfrm>
            <a:off x="3458675" y="3438540"/>
            <a:ext cx="1863900" cy="86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Poppins"/>
                <a:ea typeface="Poppins"/>
                <a:cs typeface="Poppins"/>
                <a:sym typeface="Poppins"/>
              </a:rPr>
              <a:t>Young adults and, solo travellers would be the primary target, along with other locals and tourists.</a:t>
            </a:r>
            <a:endParaRPr>
              <a:solidFill>
                <a:schemeClr val="lt1"/>
              </a:solidFill>
              <a:latin typeface="Poppins"/>
              <a:ea typeface="Poppins"/>
              <a:cs typeface="Poppins"/>
              <a:sym typeface="Poppins"/>
            </a:endParaRPr>
          </a:p>
        </p:txBody>
      </p:sp>
      <p:sp>
        <p:nvSpPr>
          <p:cNvPr id="385" name="Google Shape;385;p40"/>
          <p:cNvSpPr txBox="1"/>
          <p:nvPr/>
        </p:nvSpPr>
        <p:spPr>
          <a:xfrm>
            <a:off x="7316575" y="929150"/>
            <a:ext cx="1450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accent2"/>
                </a:solidFill>
                <a:latin typeface="Poppins"/>
                <a:ea typeface="Poppins"/>
                <a:cs typeface="Poppins"/>
                <a:sym typeface="Poppins"/>
              </a:rPr>
              <a:t>8 lakh (approx)</a:t>
            </a:r>
            <a:endParaRPr b="1">
              <a:solidFill>
                <a:schemeClr val="accent2"/>
              </a:solidFill>
              <a:latin typeface="Poppins"/>
              <a:ea typeface="Poppins"/>
              <a:cs typeface="Poppins"/>
              <a:sym typeface="Poppins"/>
            </a:endParaRPr>
          </a:p>
        </p:txBody>
      </p:sp>
      <p:sp>
        <p:nvSpPr>
          <p:cNvPr id="379" name="Google Shape;379;p40"/>
          <p:cNvSpPr txBox="1"/>
          <p:nvPr/>
        </p:nvSpPr>
        <p:spPr>
          <a:xfrm>
            <a:off x="2976275" y="1867025"/>
            <a:ext cx="31914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Poppins"/>
                <a:ea typeface="Poppins"/>
                <a:cs typeface="Poppins"/>
                <a:sym typeface="Poppins"/>
              </a:rPr>
              <a:t>All-in-all, there are around 90 lakh potential customers, resulting in massive market potential.</a:t>
            </a:r>
            <a:endParaRPr>
              <a:solidFill>
                <a:schemeClr val="lt1"/>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name="Product Vision Pitch Deck by Slidesgo">
  <a:themeElements>
    <a:clrScheme name="Simple Light">
      <a:dk1>
        <a:srgbClr val="373737"/>
      </a:dk1>
      <a:lt1>
        <a:srgbClr val="FFFFFF"/>
      </a:lt1>
      <a:dk2>
        <a:srgbClr val="5B5555"/>
      </a:dk2>
      <a:lt2>
        <a:srgbClr val="A8A7A7"/>
      </a:lt2>
      <a:accent1>
        <a:srgbClr val="E2185B"/>
      </a:accent1>
      <a:accent2>
        <a:srgbClr val="CC527A"/>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