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3" r:id="rId9"/>
    <p:sldId id="261" r:id="rId10"/>
    <p:sldId id="266" r:id="rId11"/>
    <p:sldId id="262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D97F7-ECAE-41AB-B3B4-7F1FBE47A557}" v="360" dt="2024-07-27T13:37:01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tirth page" userId="49d6597b9baea5f2" providerId="LiveId" clId="{BB9D97F7-ECAE-41AB-B3B4-7F1FBE47A557}"/>
    <pc:docChg chg="undo redo custSel addSld delSld modSld">
      <pc:chgData name="Jaitirth page" userId="49d6597b9baea5f2" providerId="LiveId" clId="{BB9D97F7-ECAE-41AB-B3B4-7F1FBE47A557}" dt="2024-07-28T08:49:30.485" v="862" actId="2696"/>
      <pc:docMkLst>
        <pc:docMk/>
      </pc:docMkLst>
      <pc:sldChg chg="addSp delSp modSp mod setBg delAnim modAnim setClrOvrMap delDesignElem chgLayout">
        <pc:chgData name="Jaitirth page" userId="49d6597b9baea5f2" providerId="LiveId" clId="{BB9D97F7-ECAE-41AB-B3B4-7F1FBE47A557}" dt="2024-07-27T13:04:27.564" v="266" actId="1076"/>
        <pc:sldMkLst>
          <pc:docMk/>
          <pc:sldMk cId="155596728" sldId="256"/>
        </pc:sldMkLst>
        <pc:spChg chg="del mod">
          <ac:chgData name="Jaitirth page" userId="49d6597b9baea5f2" providerId="LiveId" clId="{BB9D97F7-ECAE-41AB-B3B4-7F1FBE47A557}" dt="2024-07-27T12:49:27.408" v="42" actId="478"/>
          <ac:spMkLst>
            <pc:docMk/>
            <pc:sldMk cId="155596728" sldId="256"/>
            <ac:spMk id="2" creationId="{97989931-634B-13A6-21F2-DD3D8263BEE7}"/>
          </ac:spMkLst>
        </pc:spChg>
        <pc:spChg chg="del mod">
          <ac:chgData name="Jaitirth page" userId="49d6597b9baea5f2" providerId="LiveId" clId="{BB9D97F7-ECAE-41AB-B3B4-7F1FBE47A557}" dt="2024-07-27T12:49:32.841" v="45" actId="478"/>
          <ac:spMkLst>
            <pc:docMk/>
            <pc:sldMk cId="155596728" sldId="256"/>
            <ac:spMk id="3" creationId="{55D45E3E-5018-B251-951B-CCB838ACCBB4}"/>
          </ac:spMkLst>
        </pc:spChg>
        <pc:spChg chg="add del mod ord">
          <ac:chgData name="Jaitirth page" userId="49d6597b9baea5f2" providerId="LiveId" clId="{BB9D97F7-ECAE-41AB-B3B4-7F1FBE47A557}" dt="2024-07-27T13:01:16.177" v="201" actId="478"/>
          <ac:spMkLst>
            <pc:docMk/>
            <pc:sldMk cId="155596728" sldId="256"/>
            <ac:spMk id="9" creationId="{78CC7E01-9EB8-0C1F-12A1-AD908E918A3B}"/>
          </ac:spMkLst>
        </pc:spChg>
        <pc:spChg chg="add mod">
          <ac:chgData name="Jaitirth page" userId="49d6597b9baea5f2" providerId="LiveId" clId="{BB9D97F7-ECAE-41AB-B3B4-7F1FBE47A557}" dt="2024-07-27T12:56:37.588" v="136" actId="20577"/>
          <ac:spMkLst>
            <pc:docMk/>
            <pc:sldMk cId="155596728" sldId="256"/>
            <ac:spMk id="10" creationId="{111BB862-101B-7A9A-B5EA-1E0017213E2D}"/>
          </ac:spMkLst>
        </pc:spChg>
        <pc:spChg chg="add del mod ord">
          <ac:chgData name="Jaitirth page" userId="49d6597b9baea5f2" providerId="LiveId" clId="{BB9D97F7-ECAE-41AB-B3B4-7F1FBE47A557}" dt="2024-07-27T13:01:11.148" v="197" actId="6264"/>
          <ac:spMkLst>
            <pc:docMk/>
            <pc:sldMk cId="155596728" sldId="256"/>
            <ac:spMk id="11" creationId="{8B4FBB95-78D5-F2D7-B666-BEB88B50F175}"/>
          </ac:spMkLst>
        </pc:spChg>
        <pc:spChg chg="add del mod ord">
          <ac:chgData name="Jaitirth page" userId="49d6597b9baea5f2" providerId="LiveId" clId="{BB9D97F7-ECAE-41AB-B3B4-7F1FBE47A557}" dt="2024-07-27T13:01:11.148" v="197" actId="6264"/>
          <ac:spMkLst>
            <pc:docMk/>
            <pc:sldMk cId="155596728" sldId="256"/>
            <ac:spMk id="12" creationId="{93CBC835-A937-3AC1-935C-27933F09059E}"/>
          </ac:spMkLst>
        </pc:spChg>
        <pc:spChg chg="add del">
          <ac:chgData name="Jaitirth page" userId="49d6597b9baea5f2" providerId="LiveId" clId="{BB9D97F7-ECAE-41AB-B3B4-7F1FBE47A557}" dt="2024-07-27T13:01:06.932" v="190" actId="26606"/>
          <ac:spMkLst>
            <pc:docMk/>
            <pc:sldMk cId="155596728" sldId="256"/>
            <ac:spMk id="13" creationId="{80CCAACE-815D-4A79-875A-B7EFC28F7D2B}"/>
          </ac:spMkLst>
        </pc:spChg>
        <pc:spChg chg="add del mod ord">
          <ac:chgData name="Jaitirth page" userId="49d6597b9baea5f2" providerId="LiveId" clId="{BB9D97F7-ECAE-41AB-B3B4-7F1FBE47A557}" dt="2024-07-27T13:01:26.328" v="203" actId="6264"/>
          <ac:spMkLst>
            <pc:docMk/>
            <pc:sldMk cId="155596728" sldId="256"/>
            <ac:spMk id="14" creationId="{6B9E9E06-392F-F421-94C4-C7D42E93C54C}"/>
          </ac:spMkLst>
        </pc:spChg>
        <pc:spChg chg="add del mod ord">
          <ac:chgData name="Jaitirth page" userId="49d6597b9baea5f2" providerId="LiveId" clId="{BB9D97F7-ECAE-41AB-B3B4-7F1FBE47A557}" dt="2024-07-27T13:01:26.328" v="203" actId="6264"/>
          <ac:spMkLst>
            <pc:docMk/>
            <pc:sldMk cId="155596728" sldId="256"/>
            <ac:spMk id="15" creationId="{7E2CDD10-DD32-59D1-A7AD-4F0BE506A07D}"/>
          </ac:spMkLst>
        </pc:spChg>
        <pc:spChg chg="add del mod ord">
          <ac:chgData name="Jaitirth page" userId="49d6597b9baea5f2" providerId="LiveId" clId="{BB9D97F7-ECAE-41AB-B3B4-7F1FBE47A557}" dt="2024-07-27T13:02:09.319" v="206" actId="478"/>
          <ac:spMkLst>
            <pc:docMk/>
            <pc:sldMk cId="155596728" sldId="256"/>
            <ac:spMk id="16" creationId="{D9DE2CEE-2A4F-7D0C-15F0-3CDA88B80E0F}"/>
          </ac:spMkLst>
        </pc:spChg>
        <pc:spChg chg="add del mod ord">
          <ac:chgData name="Jaitirth page" userId="49d6597b9baea5f2" providerId="LiveId" clId="{BB9D97F7-ECAE-41AB-B3B4-7F1FBE47A557}" dt="2024-07-27T13:02:11.108" v="207" actId="478"/>
          <ac:spMkLst>
            <pc:docMk/>
            <pc:sldMk cId="155596728" sldId="256"/>
            <ac:spMk id="17" creationId="{31273BC4-7B13-AAF0-2182-8D71BAD42237}"/>
          </ac:spMkLst>
        </pc:spChg>
        <pc:spChg chg="add del mod ord">
          <ac:chgData name="Jaitirth page" userId="49d6597b9baea5f2" providerId="LiveId" clId="{BB9D97F7-ECAE-41AB-B3B4-7F1FBE47A557}" dt="2024-07-27T13:03:10.303" v="219" actId="700"/>
          <ac:spMkLst>
            <pc:docMk/>
            <pc:sldMk cId="155596728" sldId="256"/>
            <ac:spMk id="18" creationId="{76CE308F-33D8-F4B5-2A8E-6AA82E2D6A2E}"/>
          </ac:spMkLst>
        </pc:spChg>
        <pc:spChg chg="add del mod ord">
          <ac:chgData name="Jaitirth page" userId="49d6597b9baea5f2" providerId="LiveId" clId="{BB9D97F7-ECAE-41AB-B3B4-7F1FBE47A557}" dt="2024-07-27T13:03:10.303" v="219" actId="700"/>
          <ac:spMkLst>
            <pc:docMk/>
            <pc:sldMk cId="155596728" sldId="256"/>
            <ac:spMk id="19" creationId="{691E24D7-B4A5-77AC-5347-735F2D7068DA}"/>
          </ac:spMkLst>
        </pc:spChg>
        <pc:spChg chg="add del">
          <ac:chgData name="Jaitirth page" userId="49d6597b9baea5f2" providerId="LiveId" clId="{BB9D97F7-ECAE-41AB-B3B4-7F1FBE47A557}" dt="2024-07-27T13:03:52.700" v="255" actId="26606"/>
          <ac:spMkLst>
            <pc:docMk/>
            <pc:sldMk cId="155596728" sldId="256"/>
            <ac:spMk id="20" creationId="{AB8C311F-7253-4AED-9701-7FC0708C41C7}"/>
          </ac:spMkLst>
        </pc:spChg>
        <pc:spChg chg="add del">
          <ac:chgData name="Jaitirth page" userId="49d6597b9baea5f2" providerId="LiveId" clId="{BB9D97F7-ECAE-41AB-B3B4-7F1FBE47A557}" dt="2024-07-27T13:03:52.700" v="255" actId="26606"/>
          <ac:spMkLst>
            <pc:docMk/>
            <pc:sldMk cId="155596728" sldId="256"/>
            <ac:spMk id="21" creationId="{E2384209-CB15-4CDF-9D31-C44FD9A3F20D}"/>
          </ac:spMkLst>
        </pc:spChg>
        <pc:spChg chg="add del">
          <ac:chgData name="Jaitirth page" userId="49d6597b9baea5f2" providerId="LiveId" clId="{BB9D97F7-ECAE-41AB-B3B4-7F1FBE47A557}" dt="2024-07-27T13:03:52.700" v="255" actId="26606"/>
          <ac:spMkLst>
            <pc:docMk/>
            <pc:sldMk cId="155596728" sldId="256"/>
            <ac:spMk id="22" creationId="{2633B3B5-CC90-43F0-8714-D31D1F3F0209}"/>
          </ac:spMkLst>
        </pc:spChg>
        <pc:spChg chg="add del">
          <ac:chgData name="Jaitirth page" userId="49d6597b9baea5f2" providerId="LiveId" clId="{BB9D97F7-ECAE-41AB-B3B4-7F1FBE47A557}" dt="2024-07-27T13:03:52.700" v="255" actId="26606"/>
          <ac:spMkLst>
            <pc:docMk/>
            <pc:sldMk cId="155596728" sldId="256"/>
            <ac:spMk id="23" creationId="{A8D57A06-A426-446D-B02C-A2DC6B62E45E}"/>
          </ac:spMkLst>
        </pc:spChg>
        <pc:spChg chg="add del">
          <ac:chgData name="Jaitirth page" userId="49d6597b9baea5f2" providerId="LiveId" clId="{BB9D97F7-ECAE-41AB-B3B4-7F1FBE47A557}" dt="2024-07-27T13:04:04.878" v="257" actId="26606"/>
          <ac:spMkLst>
            <pc:docMk/>
            <pc:sldMk cId="155596728" sldId="256"/>
            <ac:spMk id="25" creationId="{8DAAB828-02C8-4111-AC14-FF5ACEDDFE37}"/>
          </ac:spMkLst>
        </pc:spChg>
        <pc:spChg chg="add del">
          <ac:chgData name="Jaitirth page" userId="49d6597b9baea5f2" providerId="LiveId" clId="{BB9D97F7-ECAE-41AB-B3B4-7F1FBE47A557}" dt="2024-07-27T13:04:07.055" v="259" actId="26606"/>
          <ac:spMkLst>
            <pc:docMk/>
            <pc:sldMk cId="155596728" sldId="256"/>
            <ac:spMk id="30" creationId="{CA815F2C-4E80-4019-8E59-FAD3F7F8473D}"/>
          </ac:spMkLst>
        </pc:spChg>
        <pc:spChg chg="add del">
          <ac:chgData name="Jaitirth page" userId="49d6597b9baea5f2" providerId="LiveId" clId="{BB9D97F7-ECAE-41AB-B3B4-7F1FBE47A557}" dt="2024-07-27T13:04:11.068" v="261" actId="26606"/>
          <ac:spMkLst>
            <pc:docMk/>
            <pc:sldMk cId="155596728" sldId="256"/>
            <ac:spMk id="32" creationId="{0B761509-3B9A-49A6-A84B-C3D86811697D}"/>
          </ac:spMkLst>
        </pc:spChg>
        <pc:spChg chg="add del">
          <ac:chgData name="Jaitirth page" userId="49d6597b9baea5f2" providerId="LiveId" clId="{BB9D97F7-ECAE-41AB-B3B4-7F1FBE47A557}" dt="2024-07-27T13:04:11.068" v="261" actId="26606"/>
          <ac:spMkLst>
            <pc:docMk/>
            <pc:sldMk cId="155596728" sldId="256"/>
            <ac:spMk id="33" creationId="{91DE43FD-EB47-414A-B0AB-169B0FFFA527}"/>
          </ac:spMkLst>
        </pc:spChg>
        <pc:spChg chg="add">
          <ac:chgData name="Jaitirth page" userId="49d6597b9baea5f2" providerId="LiveId" clId="{BB9D97F7-ECAE-41AB-B3B4-7F1FBE47A557}" dt="2024-07-27T13:04:11.082" v="262" actId="26606"/>
          <ac:spMkLst>
            <pc:docMk/>
            <pc:sldMk cId="155596728" sldId="256"/>
            <ac:spMk id="38" creationId="{AB8C311F-7253-4AED-9701-7FC0708C41C7}"/>
          </ac:spMkLst>
        </pc:spChg>
        <pc:spChg chg="add">
          <ac:chgData name="Jaitirth page" userId="49d6597b9baea5f2" providerId="LiveId" clId="{BB9D97F7-ECAE-41AB-B3B4-7F1FBE47A557}" dt="2024-07-27T13:04:11.082" v="262" actId="26606"/>
          <ac:spMkLst>
            <pc:docMk/>
            <pc:sldMk cId="155596728" sldId="256"/>
            <ac:spMk id="39" creationId="{E2384209-CB15-4CDF-9D31-C44FD9A3F20D}"/>
          </ac:spMkLst>
        </pc:spChg>
        <pc:spChg chg="add">
          <ac:chgData name="Jaitirth page" userId="49d6597b9baea5f2" providerId="LiveId" clId="{BB9D97F7-ECAE-41AB-B3B4-7F1FBE47A557}" dt="2024-07-27T13:04:11.082" v="262" actId="26606"/>
          <ac:spMkLst>
            <pc:docMk/>
            <pc:sldMk cId="155596728" sldId="256"/>
            <ac:spMk id="40" creationId="{2633B3B5-CC90-43F0-8714-D31D1F3F0209}"/>
          </ac:spMkLst>
        </pc:spChg>
        <pc:spChg chg="add">
          <ac:chgData name="Jaitirth page" userId="49d6597b9baea5f2" providerId="LiveId" clId="{BB9D97F7-ECAE-41AB-B3B4-7F1FBE47A557}" dt="2024-07-27T13:04:11.082" v="262" actId="26606"/>
          <ac:spMkLst>
            <pc:docMk/>
            <pc:sldMk cId="155596728" sldId="256"/>
            <ac:spMk id="41" creationId="{A8D57A06-A426-446D-B02C-A2DC6B62E45E}"/>
          </ac:spMkLst>
        </pc:spChg>
        <pc:spChg chg="add del">
          <ac:chgData name="Jaitirth page" userId="49d6597b9baea5f2" providerId="LiveId" clId="{BB9D97F7-ECAE-41AB-B3B4-7F1FBE47A557}" dt="2024-07-27T13:01:20.072" v="202" actId="6264"/>
          <ac:spMkLst>
            <pc:docMk/>
            <pc:sldMk cId="155596728" sldId="256"/>
            <ac:spMk id="1031" creationId="{71B2258F-86CA-4D4D-8270-BC05FCDEBFB3}"/>
          </ac:spMkLst>
        </pc:spChg>
        <pc:spChg chg="add del">
          <ac:chgData name="Jaitirth page" userId="49d6597b9baea5f2" providerId="LiveId" clId="{BB9D97F7-ECAE-41AB-B3B4-7F1FBE47A557}" dt="2024-07-27T12:50:45.982" v="50" actId="26606"/>
          <ac:spMkLst>
            <pc:docMk/>
            <pc:sldMk cId="155596728" sldId="256"/>
            <ac:spMk id="1033" creationId="{AB8C311F-7253-4AED-9701-7FC0708C41C7}"/>
          </ac:spMkLst>
        </pc:spChg>
        <pc:spChg chg="add del">
          <ac:chgData name="Jaitirth page" userId="49d6597b9baea5f2" providerId="LiveId" clId="{BB9D97F7-ECAE-41AB-B3B4-7F1FBE47A557}" dt="2024-07-27T12:50:45.982" v="50" actId="26606"/>
          <ac:spMkLst>
            <pc:docMk/>
            <pc:sldMk cId="155596728" sldId="256"/>
            <ac:spMk id="1034" creationId="{E2384209-CB15-4CDF-9D31-C44FD9A3F20D}"/>
          </ac:spMkLst>
        </pc:spChg>
        <pc:spChg chg="add del">
          <ac:chgData name="Jaitirth page" userId="49d6597b9baea5f2" providerId="LiveId" clId="{BB9D97F7-ECAE-41AB-B3B4-7F1FBE47A557}" dt="2024-07-27T12:50:45.982" v="50" actId="26606"/>
          <ac:spMkLst>
            <pc:docMk/>
            <pc:sldMk cId="155596728" sldId="256"/>
            <ac:spMk id="1035" creationId="{2633B3B5-CC90-43F0-8714-D31D1F3F0209}"/>
          </ac:spMkLst>
        </pc:spChg>
        <pc:spChg chg="add del">
          <ac:chgData name="Jaitirth page" userId="49d6597b9baea5f2" providerId="LiveId" clId="{BB9D97F7-ECAE-41AB-B3B4-7F1FBE47A557}" dt="2024-07-27T12:48:32.772" v="29" actId="26606"/>
          <ac:spMkLst>
            <pc:docMk/>
            <pc:sldMk cId="155596728" sldId="256"/>
            <ac:spMk id="1036" creationId="{27BDFED6-6E33-4606-AFE2-886ADB1C018E}"/>
          </ac:spMkLst>
        </pc:spChg>
        <pc:spChg chg="add del">
          <ac:chgData name="Jaitirth page" userId="49d6597b9baea5f2" providerId="LiveId" clId="{BB9D97F7-ECAE-41AB-B3B4-7F1FBE47A557}" dt="2024-07-27T12:50:45.982" v="50" actId="26606"/>
          <ac:spMkLst>
            <pc:docMk/>
            <pc:sldMk cId="155596728" sldId="256"/>
            <ac:spMk id="1037" creationId="{A8D57A06-A426-446D-B02C-A2DC6B62E45E}"/>
          </ac:spMkLst>
        </pc:spChg>
        <pc:spChg chg="add del">
          <ac:chgData name="Jaitirth page" userId="49d6597b9baea5f2" providerId="LiveId" clId="{BB9D97F7-ECAE-41AB-B3B4-7F1FBE47A557}" dt="2024-07-27T12:48:32.772" v="29" actId="26606"/>
          <ac:spMkLst>
            <pc:docMk/>
            <pc:sldMk cId="155596728" sldId="256"/>
            <ac:spMk id="1038" creationId="{890DEF05-784E-4B61-89E4-04C4ECF4E5A0}"/>
          </ac:spMkLst>
        </pc:spChg>
        <pc:spChg chg="add del">
          <ac:chgData name="Jaitirth page" userId="49d6597b9baea5f2" providerId="LiveId" clId="{BB9D97F7-ECAE-41AB-B3B4-7F1FBE47A557}" dt="2024-07-27T12:50:55.322" v="52" actId="26606"/>
          <ac:spMkLst>
            <pc:docMk/>
            <pc:sldMk cId="155596728" sldId="256"/>
            <ac:spMk id="1039" creationId="{F3060C83-F051-4F0E-ABAD-AA0DFC48B218}"/>
          </ac:spMkLst>
        </pc:spChg>
        <pc:spChg chg="add del">
          <ac:chgData name="Jaitirth page" userId="49d6597b9baea5f2" providerId="LiveId" clId="{BB9D97F7-ECAE-41AB-B3B4-7F1FBE47A557}" dt="2024-07-27T12:50:55.322" v="52" actId="26606"/>
          <ac:spMkLst>
            <pc:docMk/>
            <pc:sldMk cId="155596728" sldId="256"/>
            <ac:spMk id="1041" creationId="{83C98ABE-055B-441F-B07E-44F97F083C39}"/>
          </ac:spMkLst>
        </pc:spChg>
        <pc:spChg chg="add del">
          <ac:chgData name="Jaitirth page" userId="49d6597b9baea5f2" providerId="LiveId" clId="{BB9D97F7-ECAE-41AB-B3B4-7F1FBE47A557}" dt="2024-07-27T12:48:36.018" v="31" actId="26606"/>
          <ac:spMkLst>
            <pc:docMk/>
            <pc:sldMk cId="155596728" sldId="256"/>
            <ac:spMk id="1042" creationId="{3A930249-8242-4E2B-AF17-C01826488321}"/>
          </ac:spMkLst>
        </pc:spChg>
        <pc:spChg chg="add del">
          <ac:chgData name="Jaitirth page" userId="49d6597b9baea5f2" providerId="LiveId" clId="{BB9D97F7-ECAE-41AB-B3B4-7F1FBE47A557}" dt="2024-07-27T12:48:36.018" v="31" actId="26606"/>
          <ac:spMkLst>
            <pc:docMk/>
            <pc:sldMk cId="155596728" sldId="256"/>
            <ac:spMk id="1043" creationId="{A5BDD999-C5E1-4B3E-A710-768673819165}"/>
          </ac:spMkLst>
        </pc:spChg>
        <pc:spChg chg="add del">
          <ac:chgData name="Jaitirth page" userId="49d6597b9baea5f2" providerId="LiveId" clId="{BB9D97F7-ECAE-41AB-B3B4-7F1FBE47A557}" dt="2024-07-27T12:50:55.322" v="52" actId="26606"/>
          <ac:spMkLst>
            <pc:docMk/>
            <pc:sldMk cId="155596728" sldId="256"/>
            <ac:spMk id="1044" creationId="{9A97C86A-04D6-40F7-AE84-31AB43E6A846}"/>
          </ac:spMkLst>
        </pc:spChg>
        <pc:spChg chg="add del">
          <ac:chgData name="Jaitirth page" userId="49d6597b9baea5f2" providerId="LiveId" clId="{BB9D97F7-ECAE-41AB-B3B4-7F1FBE47A557}" dt="2024-07-27T12:50:55.322" v="52" actId="26606"/>
          <ac:spMkLst>
            <pc:docMk/>
            <pc:sldMk cId="155596728" sldId="256"/>
            <ac:spMk id="1045" creationId="{29FDB030-9B49-4CED-8CCD-4D99382388AC}"/>
          </ac:spMkLst>
        </pc:spChg>
        <pc:spChg chg="add del">
          <ac:chgData name="Jaitirth page" userId="49d6597b9baea5f2" providerId="LiveId" clId="{BB9D97F7-ECAE-41AB-B3B4-7F1FBE47A557}" dt="2024-07-27T12:50:55.322" v="52" actId="26606"/>
          <ac:spMkLst>
            <pc:docMk/>
            <pc:sldMk cId="155596728" sldId="256"/>
            <ac:spMk id="1046" creationId="{FF9F2414-84E8-453E-B1F3-389FDE8192D9}"/>
          </ac:spMkLst>
        </pc:spChg>
        <pc:spChg chg="add del">
          <ac:chgData name="Jaitirth page" userId="49d6597b9baea5f2" providerId="LiveId" clId="{BB9D97F7-ECAE-41AB-B3B4-7F1FBE47A557}" dt="2024-07-27T12:50:55.322" v="52" actId="26606"/>
          <ac:spMkLst>
            <pc:docMk/>
            <pc:sldMk cId="155596728" sldId="256"/>
            <ac:spMk id="1047" creationId="{3783CA14-24A1-485C-8B30-D6A5D87987AD}"/>
          </ac:spMkLst>
        </pc:spChg>
        <pc:spChg chg="add del">
          <ac:chgData name="Jaitirth page" userId="49d6597b9baea5f2" providerId="LiveId" clId="{BB9D97F7-ECAE-41AB-B3B4-7F1FBE47A557}" dt="2024-07-27T12:50:55.322" v="52" actId="26606"/>
          <ac:spMkLst>
            <pc:docMk/>
            <pc:sldMk cId="155596728" sldId="256"/>
            <ac:spMk id="1048" creationId="{3ECA69A1-7536-43AC-85EF-C7106179F5ED}"/>
          </ac:spMkLst>
        </pc:spChg>
        <pc:spChg chg="add del">
          <ac:chgData name="Jaitirth page" userId="49d6597b9baea5f2" providerId="LiveId" clId="{BB9D97F7-ECAE-41AB-B3B4-7F1FBE47A557}" dt="2024-07-27T12:58:18.593" v="148" actId="26606"/>
          <ac:spMkLst>
            <pc:docMk/>
            <pc:sldMk cId="155596728" sldId="256"/>
            <ac:spMk id="1049" creationId="{27BDFED6-6E33-4606-AFE2-886ADB1C018E}"/>
          </ac:spMkLst>
        </pc:spChg>
        <pc:spChg chg="add del">
          <ac:chgData name="Jaitirth page" userId="49d6597b9baea5f2" providerId="LiveId" clId="{BB9D97F7-ECAE-41AB-B3B4-7F1FBE47A557}" dt="2024-07-27T12:50:58.248" v="54" actId="26606"/>
          <ac:spMkLst>
            <pc:docMk/>
            <pc:sldMk cId="155596728" sldId="256"/>
            <ac:spMk id="1050" creationId="{CA815F2C-4E80-4019-8E59-FAD3F7F8473D}"/>
          </ac:spMkLst>
        </pc:spChg>
        <pc:spChg chg="add del">
          <ac:chgData name="Jaitirth page" userId="49d6597b9baea5f2" providerId="LiveId" clId="{BB9D97F7-ECAE-41AB-B3B4-7F1FBE47A557}" dt="2024-07-27T12:58:18.593" v="148" actId="26606"/>
          <ac:spMkLst>
            <pc:docMk/>
            <pc:sldMk cId="155596728" sldId="256"/>
            <ac:spMk id="1051" creationId="{890DEF05-784E-4B61-89E4-04C4ECF4E5A0}"/>
          </ac:spMkLst>
        </pc:spChg>
        <pc:spChg chg="add del">
          <ac:chgData name="Jaitirth page" userId="49d6597b9baea5f2" providerId="LiveId" clId="{BB9D97F7-ECAE-41AB-B3B4-7F1FBE47A557}" dt="2024-07-27T12:51:00.412" v="56" actId="26606"/>
          <ac:spMkLst>
            <pc:docMk/>
            <pc:sldMk cId="155596728" sldId="256"/>
            <ac:spMk id="1052" creationId="{B9FF99BD-075F-4761-A995-6FC574BD25EA}"/>
          </ac:spMkLst>
        </pc:spChg>
        <pc:spChg chg="add del">
          <ac:chgData name="Jaitirth page" userId="49d6597b9baea5f2" providerId="LiveId" clId="{BB9D97F7-ECAE-41AB-B3B4-7F1FBE47A557}" dt="2024-07-27T12:51:00.412" v="56" actId="26606"/>
          <ac:spMkLst>
            <pc:docMk/>
            <pc:sldMk cId="155596728" sldId="256"/>
            <ac:spMk id="1053" creationId="{A7B21A54-9BA3-4EA9-B460-5A829ADD9051}"/>
          </ac:spMkLst>
        </pc:spChg>
        <pc:spChg chg="add del">
          <ac:chgData name="Jaitirth page" userId="49d6597b9baea5f2" providerId="LiveId" clId="{BB9D97F7-ECAE-41AB-B3B4-7F1FBE47A557}" dt="2024-07-27T12:51:00.412" v="56" actId="26606"/>
          <ac:spMkLst>
            <pc:docMk/>
            <pc:sldMk cId="155596728" sldId="256"/>
            <ac:spMk id="1054" creationId="{6FA8F714-B9D8-488A-8CCA-E9948FF913A9}"/>
          </ac:spMkLst>
        </pc:spChg>
        <pc:spChg chg="add del">
          <ac:chgData name="Jaitirth page" userId="49d6597b9baea5f2" providerId="LiveId" clId="{BB9D97F7-ECAE-41AB-B3B4-7F1FBE47A557}" dt="2024-07-27T12:51:21.258" v="58" actId="26606"/>
          <ac:spMkLst>
            <pc:docMk/>
            <pc:sldMk cId="155596728" sldId="256"/>
            <ac:spMk id="1056" creationId="{1500B4A4-B1F1-41EA-886A-B8A210DBCA3B}"/>
          </ac:spMkLst>
        </pc:spChg>
        <pc:spChg chg="add del">
          <ac:chgData name="Jaitirth page" userId="49d6597b9baea5f2" providerId="LiveId" clId="{BB9D97F7-ECAE-41AB-B3B4-7F1FBE47A557}" dt="2024-07-27T12:51:21.258" v="58" actId="26606"/>
          <ac:spMkLst>
            <pc:docMk/>
            <pc:sldMk cId="155596728" sldId="256"/>
            <ac:spMk id="1057" creationId="{5E55A99C-0BDC-4DBE-8E40-9FA66F629FA1}"/>
          </ac:spMkLst>
        </pc:spChg>
        <pc:spChg chg="add del">
          <ac:chgData name="Jaitirth page" userId="49d6597b9baea5f2" providerId="LiveId" clId="{BB9D97F7-ECAE-41AB-B3B4-7F1FBE47A557}" dt="2024-07-27T12:58:20.044" v="150" actId="26606"/>
          <ac:spMkLst>
            <pc:docMk/>
            <pc:sldMk cId="155596728" sldId="256"/>
            <ac:spMk id="1058" creationId="{AC0749D4-5D79-415F-A4FE-C04AA9FAF637}"/>
          </ac:spMkLst>
        </pc:spChg>
        <pc:spChg chg="add del">
          <ac:chgData name="Jaitirth page" userId="49d6597b9baea5f2" providerId="LiveId" clId="{BB9D97F7-ECAE-41AB-B3B4-7F1FBE47A557}" dt="2024-07-27T12:51:25.748" v="60" actId="26606"/>
          <ac:spMkLst>
            <pc:docMk/>
            <pc:sldMk cId="155596728" sldId="256"/>
            <ac:spMk id="1059" creationId="{2215C6C6-E45C-4179-9FC1-E8A4C1D47430}"/>
          </ac:spMkLst>
        </pc:spChg>
        <pc:spChg chg="add del">
          <ac:chgData name="Jaitirth page" userId="49d6597b9baea5f2" providerId="LiveId" clId="{BB9D97F7-ECAE-41AB-B3B4-7F1FBE47A557}" dt="2024-07-27T12:58:20.044" v="150" actId="26606"/>
          <ac:spMkLst>
            <pc:docMk/>
            <pc:sldMk cId="155596728" sldId="256"/>
            <ac:spMk id="1061" creationId="{E8C1EE2C-97A4-4801-8BC8-9D18F259BDAD}"/>
          </ac:spMkLst>
        </pc:spChg>
        <pc:spChg chg="add del">
          <ac:chgData name="Jaitirth page" userId="49d6597b9baea5f2" providerId="LiveId" clId="{BB9D97F7-ECAE-41AB-B3B4-7F1FBE47A557}" dt="2024-07-27T12:51:25.748" v="60" actId="26606"/>
          <ac:spMkLst>
            <pc:docMk/>
            <pc:sldMk cId="155596728" sldId="256"/>
            <ac:spMk id="1063" creationId="{3776B14B-F2F4-4825-8DA8-8C7A0F2B3960}"/>
          </ac:spMkLst>
        </pc:spChg>
        <pc:spChg chg="add del">
          <ac:chgData name="Jaitirth page" userId="49d6597b9baea5f2" providerId="LiveId" clId="{BB9D97F7-ECAE-41AB-B3B4-7F1FBE47A557}" dt="2024-07-27T12:58:23.059" v="152" actId="26606"/>
          <ac:spMkLst>
            <pc:docMk/>
            <pc:sldMk cId="155596728" sldId="256"/>
            <ac:spMk id="1064" creationId="{2151139A-886F-4B97-8815-729AD3831BBD}"/>
          </ac:spMkLst>
        </pc:spChg>
        <pc:spChg chg="add del">
          <ac:chgData name="Jaitirth page" userId="49d6597b9baea5f2" providerId="LiveId" clId="{BB9D97F7-ECAE-41AB-B3B4-7F1FBE47A557}" dt="2024-07-27T12:54:04.035" v="62" actId="26606"/>
          <ac:spMkLst>
            <pc:docMk/>
            <pc:sldMk cId="155596728" sldId="256"/>
            <ac:spMk id="1065" creationId="{32BC26D8-82FB-445E-AA49-62A77D7C1EE0}"/>
          </ac:spMkLst>
        </pc:spChg>
        <pc:spChg chg="add del">
          <ac:chgData name="Jaitirth page" userId="49d6597b9baea5f2" providerId="LiveId" clId="{BB9D97F7-ECAE-41AB-B3B4-7F1FBE47A557}" dt="2024-07-27T12:54:04.035" v="62" actId="26606"/>
          <ac:spMkLst>
            <pc:docMk/>
            <pc:sldMk cId="155596728" sldId="256"/>
            <ac:spMk id="1066" creationId="{CB44330D-EA18-4254-AA95-EB49948539B8}"/>
          </ac:spMkLst>
        </pc:spChg>
        <pc:spChg chg="add del">
          <ac:chgData name="Jaitirth page" userId="49d6597b9baea5f2" providerId="LiveId" clId="{BB9D97F7-ECAE-41AB-B3B4-7F1FBE47A557}" dt="2024-07-27T12:58:23.059" v="152" actId="26606"/>
          <ac:spMkLst>
            <pc:docMk/>
            <pc:sldMk cId="155596728" sldId="256"/>
            <ac:spMk id="1067" creationId="{AB5E08C4-8CDD-4623-A5B8-E998C6DEE3B7}"/>
          </ac:spMkLst>
        </pc:spChg>
        <pc:spChg chg="add del">
          <ac:chgData name="Jaitirth page" userId="49d6597b9baea5f2" providerId="LiveId" clId="{BB9D97F7-ECAE-41AB-B3B4-7F1FBE47A557}" dt="2024-07-27T12:58:23.059" v="152" actId="26606"/>
          <ac:spMkLst>
            <pc:docMk/>
            <pc:sldMk cId="155596728" sldId="256"/>
            <ac:spMk id="1068" creationId="{AFFC87AC-C919-4FE5-BAC3-39509E001152}"/>
          </ac:spMkLst>
        </pc:spChg>
        <pc:spChg chg="add del">
          <ac:chgData name="Jaitirth page" userId="49d6597b9baea5f2" providerId="LiveId" clId="{BB9D97F7-ECAE-41AB-B3B4-7F1FBE47A557}" dt="2024-07-27T12:58:23.059" v="152" actId="26606"/>
          <ac:spMkLst>
            <pc:docMk/>
            <pc:sldMk cId="155596728" sldId="256"/>
            <ac:spMk id="1069" creationId="{7D0659F6-0853-468D-B1B2-44FDBE98B80F}"/>
          </ac:spMkLst>
        </pc:spChg>
        <pc:spChg chg="add del">
          <ac:chgData name="Jaitirth page" userId="49d6597b9baea5f2" providerId="LiveId" clId="{BB9D97F7-ECAE-41AB-B3B4-7F1FBE47A557}" dt="2024-07-27T12:58:23.059" v="152" actId="26606"/>
          <ac:spMkLst>
            <pc:docMk/>
            <pc:sldMk cId="155596728" sldId="256"/>
            <ac:spMk id="1070" creationId="{15F33878-D502-4FFA-8ACE-F2AECDB2A23F}"/>
          </ac:spMkLst>
        </pc:spChg>
        <pc:spChg chg="add del">
          <ac:chgData name="Jaitirth page" userId="49d6597b9baea5f2" providerId="LiveId" clId="{BB9D97F7-ECAE-41AB-B3B4-7F1FBE47A557}" dt="2024-07-27T12:58:23.059" v="152" actId="26606"/>
          <ac:spMkLst>
            <pc:docMk/>
            <pc:sldMk cId="155596728" sldId="256"/>
            <ac:spMk id="1071" creationId="{977ACDD7-882D-4B81-A213-84C82B96B01E}"/>
          </ac:spMkLst>
        </pc:spChg>
        <pc:spChg chg="add del">
          <ac:chgData name="Jaitirth page" userId="49d6597b9baea5f2" providerId="LiveId" clId="{BB9D97F7-ECAE-41AB-B3B4-7F1FBE47A557}" dt="2024-07-27T12:58:24.998" v="154" actId="26606"/>
          <ac:spMkLst>
            <pc:docMk/>
            <pc:sldMk cId="155596728" sldId="256"/>
            <ac:spMk id="1073" creationId="{4D4677D2-D5AC-4CF9-9EED-2B89D0A1C212}"/>
          </ac:spMkLst>
        </pc:spChg>
        <pc:spChg chg="add del">
          <ac:chgData name="Jaitirth page" userId="49d6597b9baea5f2" providerId="LiveId" clId="{BB9D97F7-ECAE-41AB-B3B4-7F1FBE47A557}" dt="2024-07-27T12:58:24.998" v="154" actId="26606"/>
          <ac:spMkLst>
            <pc:docMk/>
            <pc:sldMk cId="155596728" sldId="256"/>
            <ac:spMk id="1074" creationId="{AF695F69-7001-421E-98A8-E74156934A51}"/>
          </ac:spMkLst>
        </pc:spChg>
        <pc:spChg chg="add del">
          <ac:chgData name="Jaitirth page" userId="49d6597b9baea5f2" providerId="LiveId" clId="{BB9D97F7-ECAE-41AB-B3B4-7F1FBE47A557}" dt="2024-07-27T12:58:27.723" v="156" actId="26606"/>
          <ac:spMkLst>
            <pc:docMk/>
            <pc:sldMk cId="155596728" sldId="256"/>
            <ac:spMk id="1076" creationId="{A93898FF-D987-4B0E-BFB4-85F5EB356D4D}"/>
          </ac:spMkLst>
        </pc:spChg>
        <pc:spChg chg="add del">
          <ac:chgData name="Jaitirth page" userId="49d6597b9baea5f2" providerId="LiveId" clId="{BB9D97F7-ECAE-41AB-B3B4-7F1FBE47A557}" dt="2024-07-27T12:58:27.723" v="156" actId="26606"/>
          <ac:spMkLst>
            <pc:docMk/>
            <pc:sldMk cId="155596728" sldId="256"/>
            <ac:spMk id="1077" creationId="{612F383F-B981-4BC3-9E2B-7BE938CEF3EC}"/>
          </ac:spMkLst>
        </pc:spChg>
        <pc:spChg chg="add del">
          <ac:chgData name="Jaitirth page" userId="49d6597b9baea5f2" providerId="LiveId" clId="{BB9D97F7-ECAE-41AB-B3B4-7F1FBE47A557}" dt="2024-07-27T12:58:27.723" v="156" actId="26606"/>
          <ac:spMkLst>
            <pc:docMk/>
            <pc:sldMk cId="155596728" sldId="256"/>
            <ac:spMk id="1078" creationId="{5AA485AD-076E-4077-A6E6-C3C9F0C39FF2}"/>
          </ac:spMkLst>
        </pc:spChg>
        <pc:spChg chg="add del">
          <ac:chgData name="Jaitirth page" userId="49d6597b9baea5f2" providerId="LiveId" clId="{BB9D97F7-ECAE-41AB-B3B4-7F1FBE47A557}" dt="2024-07-27T12:58:27.723" v="156" actId="26606"/>
          <ac:spMkLst>
            <pc:docMk/>
            <pc:sldMk cId="155596728" sldId="256"/>
            <ac:spMk id="1080" creationId="{58D235B8-3D10-493F-88AC-84BB404C1B5A}"/>
          </ac:spMkLst>
        </pc:spChg>
        <pc:spChg chg="add del">
          <ac:chgData name="Jaitirth page" userId="49d6597b9baea5f2" providerId="LiveId" clId="{BB9D97F7-ECAE-41AB-B3B4-7F1FBE47A557}" dt="2024-07-27T12:58:27.723" v="156" actId="26606"/>
          <ac:spMkLst>
            <pc:docMk/>
            <pc:sldMk cId="155596728" sldId="256"/>
            <ac:spMk id="1081" creationId="{42A4FC2C-047E-45A5-965D-8E1E3BF09BC6}"/>
          </ac:spMkLst>
        </pc:spChg>
        <pc:spChg chg="add del">
          <ac:chgData name="Jaitirth page" userId="49d6597b9baea5f2" providerId="LiveId" clId="{BB9D97F7-ECAE-41AB-B3B4-7F1FBE47A557}" dt="2024-07-27T12:58:29.384" v="158" actId="26606"/>
          <ac:spMkLst>
            <pc:docMk/>
            <pc:sldMk cId="155596728" sldId="256"/>
            <ac:spMk id="1083" creationId="{C497725C-6431-496A-B11C-691354780DCD}"/>
          </ac:spMkLst>
        </pc:spChg>
        <pc:spChg chg="add del">
          <ac:chgData name="Jaitirth page" userId="49d6597b9baea5f2" providerId="LiveId" clId="{BB9D97F7-ECAE-41AB-B3B4-7F1FBE47A557}" dt="2024-07-27T12:58:29.384" v="158" actId="26606"/>
          <ac:spMkLst>
            <pc:docMk/>
            <pc:sldMk cId="155596728" sldId="256"/>
            <ac:spMk id="1088" creationId="{B81933D1-5615-42C7-9C0B-4EB7105CCE2D}"/>
          </ac:spMkLst>
        </pc:spChg>
        <pc:spChg chg="add del">
          <ac:chgData name="Jaitirth page" userId="49d6597b9baea5f2" providerId="LiveId" clId="{BB9D97F7-ECAE-41AB-B3B4-7F1FBE47A557}" dt="2024-07-27T12:58:29.384" v="158" actId="26606"/>
          <ac:spMkLst>
            <pc:docMk/>
            <pc:sldMk cId="155596728" sldId="256"/>
            <ac:spMk id="1089" creationId="{B089A89A-1E9C-4761-9DFF-53C275FBF870}"/>
          </ac:spMkLst>
        </pc:spChg>
        <pc:spChg chg="add del">
          <ac:chgData name="Jaitirth page" userId="49d6597b9baea5f2" providerId="LiveId" clId="{BB9D97F7-ECAE-41AB-B3B4-7F1FBE47A557}" dt="2024-07-27T12:58:29.384" v="158" actId="26606"/>
          <ac:spMkLst>
            <pc:docMk/>
            <pc:sldMk cId="155596728" sldId="256"/>
            <ac:spMk id="1090" creationId="{19C9EAEA-39D0-4B0E-A0EB-51E7B26740B1}"/>
          </ac:spMkLst>
        </pc:spChg>
        <pc:spChg chg="add del">
          <ac:chgData name="Jaitirth page" userId="49d6597b9baea5f2" providerId="LiveId" clId="{BB9D97F7-ECAE-41AB-B3B4-7F1FBE47A557}" dt="2024-07-27T12:58:31.521" v="160" actId="26606"/>
          <ac:spMkLst>
            <pc:docMk/>
            <pc:sldMk cId="155596728" sldId="256"/>
            <ac:spMk id="1092" creationId="{022BDE4A-8A20-4A69-9C5A-581C82036A4D}"/>
          </ac:spMkLst>
        </pc:spChg>
        <pc:spChg chg="add del">
          <ac:chgData name="Jaitirth page" userId="49d6597b9baea5f2" providerId="LiveId" clId="{BB9D97F7-ECAE-41AB-B3B4-7F1FBE47A557}" dt="2024-07-27T12:58:33.489" v="162" actId="26606"/>
          <ac:spMkLst>
            <pc:docMk/>
            <pc:sldMk cId="155596728" sldId="256"/>
            <ac:spMk id="1094" creationId="{F0087D53-9295-4463-AAE4-D5C626046E9F}"/>
          </ac:spMkLst>
        </pc:spChg>
        <pc:spChg chg="add del">
          <ac:chgData name="Jaitirth page" userId="49d6597b9baea5f2" providerId="LiveId" clId="{BB9D97F7-ECAE-41AB-B3B4-7F1FBE47A557}" dt="2024-07-27T12:58:33.489" v="162" actId="26606"/>
          <ac:spMkLst>
            <pc:docMk/>
            <pc:sldMk cId="155596728" sldId="256"/>
            <ac:spMk id="1095" creationId="{D6A9C53F-5F90-40A5-8C85-5412D39C8C68}"/>
          </ac:spMkLst>
        </pc:spChg>
        <pc:spChg chg="add del">
          <ac:chgData name="Jaitirth page" userId="49d6597b9baea5f2" providerId="LiveId" clId="{BB9D97F7-ECAE-41AB-B3B4-7F1FBE47A557}" dt="2024-07-27T12:58:35.349" v="164" actId="26606"/>
          <ac:spMkLst>
            <pc:docMk/>
            <pc:sldMk cId="155596728" sldId="256"/>
            <ac:spMk id="1097" creationId="{C4879EFC-8E62-4E00-973C-C45EE9EC676D}"/>
          </ac:spMkLst>
        </pc:spChg>
        <pc:spChg chg="add del">
          <ac:chgData name="Jaitirth page" userId="49d6597b9baea5f2" providerId="LiveId" clId="{BB9D97F7-ECAE-41AB-B3B4-7F1FBE47A557}" dt="2024-07-27T12:58:35.349" v="164" actId="26606"/>
          <ac:spMkLst>
            <pc:docMk/>
            <pc:sldMk cId="155596728" sldId="256"/>
            <ac:spMk id="1098" creationId="{D6A9C53F-5F90-40A5-8C85-5412D39C8C68}"/>
          </ac:spMkLst>
        </pc:spChg>
        <pc:spChg chg="add del">
          <ac:chgData name="Jaitirth page" userId="49d6597b9baea5f2" providerId="LiveId" clId="{BB9D97F7-ECAE-41AB-B3B4-7F1FBE47A557}" dt="2024-07-27T12:58:37.848" v="166" actId="26606"/>
          <ac:spMkLst>
            <pc:docMk/>
            <pc:sldMk cId="155596728" sldId="256"/>
            <ac:spMk id="1100" creationId="{FA69AAE0-49D5-4C8B-8BA2-55898C00E05E}"/>
          </ac:spMkLst>
        </pc:spChg>
        <pc:spChg chg="add del">
          <ac:chgData name="Jaitirth page" userId="49d6597b9baea5f2" providerId="LiveId" clId="{BB9D97F7-ECAE-41AB-B3B4-7F1FBE47A557}" dt="2024-07-27T12:58:40.368" v="168" actId="26606"/>
          <ac:spMkLst>
            <pc:docMk/>
            <pc:sldMk cId="155596728" sldId="256"/>
            <ac:spMk id="1102" creationId="{99ED5833-B85B-4103-8A3B-CAB0308E6C15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04" creationId="{4D313860-A922-4FA4-B5E2-E8871F105E01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05" creationId="{6FD0FBFA-B43E-40C1-A6E4-B88234171E7A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06" creationId="{499ACE06-2742-4366-B8DD-B1D27F4F3E83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08" creationId="{6802AE7A-B0C7-496D-940B-0E6C6ECC2B5B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09" creationId="{22DD1B47-C36B-4A09-A1B5-80A512623C09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10" creationId="{7ECD5C35-80E8-449F-8C7F-64975DE63EC1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11" creationId="{B998F233-1684-4EF1-9F9C-0F8EA27B0B7E}"/>
          </ac:spMkLst>
        </pc:spChg>
        <pc:spChg chg="add del">
          <ac:chgData name="Jaitirth page" userId="49d6597b9baea5f2" providerId="LiveId" clId="{BB9D97F7-ECAE-41AB-B3B4-7F1FBE47A557}" dt="2024-07-27T12:58:43.501" v="170" actId="26606"/>
          <ac:spMkLst>
            <pc:docMk/>
            <pc:sldMk cId="155596728" sldId="256"/>
            <ac:spMk id="1112" creationId="{1A4A4089-D056-4220-9E48-9C1A6B506789}"/>
          </ac:spMkLst>
        </pc:spChg>
        <pc:spChg chg="add del">
          <ac:chgData name="Jaitirth page" userId="49d6597b9baea5f2" providerId="LiveId" clId="{BB9D97F7-ECAE-41AB-B3B4-7F1FBE47A557}" dt="2024-07-27T12:58:51.178" v="174" actId="26606"/>
          <ac:spMkLst>
            <pc:docMk/>
            <pc:sldMk cId="155596728" sldId="256"/>
            <ac:spMk id="1119" creationId="{99ED5833-B85B-4103-8A3B-CAB0308E6C15}"/>
          </ac:spMkLst>
        </pc:spChg>
        <pc:spChg chg="add del">
          <ac:chgData name="Jaitirth page" userId="49d6597b9baea5f2" providerId="LiveId" clId="{BB9D97F7-ECAE-41AB-B3B4-7F1FBE47A557}" dt="2024-07-27T13:01:12.504" v="200" actId="26606"/>
          <ac:spMkLst>
            <pc:docMk/>
            <pc:sldMk cId="155596728" sldId="256"/>
            <ac:spMk id="1121" creationId="{A93898FF-D987-4B0E-BFB4-85F5EB356D4D}"/>
          </ac:spMkLst>
        </pc:spChg>
        <pc:spChg chg="add del">
          <ac:chgData name="Jaitirth page" userId="49d6597b9baea5f2" providerId="LiveId" clId="{BB9D97F7-ECAE-41AB-B3B4-7F1FBE47A557}" dt="2024-07-27T13:01:12.504" v="200" actId="26606"/>
          <ac:spMkLst>
            <pc:docMk/>
            <pc:sldMk cId="155596728" sldId="256"/>
            <ac:spMk id="1122" creationId="{612F383F-B981-4BC3-9E2B-7BE938CEF3EC}"/>
          </ac:spMkLst>
        </pc:spChg>
        <pc:spChg chg="add del">
          <ac:chgData name="Jaitirth page" userId="49d6597b9baea5f2" providerId="LiveId" clId="{BB9D97F7-ECAE-41AB-B3B4-7F1FBE47A557}" dt="2024-07-27T13:01:12.504" v="200" actId="26606"/>
          <ac:spMkLst>
            <pc:docMk/>
            <pc:sldMk cId="155596728" sldId="256"/>
            <ac:spMk id="1123" creationId="{5AA485AD-076E-4077-A6E6-C3C9F0C39FF2}"/>
          </ac:spMkLst>
        </pc:spChg>
        <pc:spChg chg="add del">
          <ac:chgData name="Jaitirth page" userId="49d6597b9baea5f2" providerId="LiveId" clId="{BB9D97F7-ECAE-41AB-B3B4-7F1FBE47A557}" dt="2024-07-27T13:01:12.504" v="200" actId="26606"/>
          <ac:spMkLst>
            <pc:docMk/>
            <pc:sldMk cId="155596728" sldId="256"/>
            <ac:spMk id="1125" creationId="{58D235B8-3D10-493F-88AC-84BB404C1B5A}"/>
          </ac:spMkLst>
        </pc:spChg>
        <pc:spChg chg="add del">
          <ac:chgData name="Jaitirth page" userId="49d6597b9baea5f2" providerId="LiveId" clId="{BB9D97F7-ECAE-41AB-B3B4-7F1FBE47A557}" dt="2024-07-27T13:01:12.504" v="200" actId="26606"/>
          <ac:spMkLst>
            <pc:docMk/>
            <pc:sldMk cId="155596728" sldId="256"/>
            <ac:spMk id="1126" creationId="{42A4FC2C-047E-45A5-965D-8E1E3BF09BC6}"/>
          </ac:spMkLst>
        </pc:spChg>
        <pc:grpChg chg="add del">
          <ac:chgData name="Jaitirth page" userId="49d6597b9baea5f2" providerId="LiveId" clId="{BB9D97F7-ECAE-41AB-B3B4-7F1FBE47A557}" dt="2024-07-27T13:04:04.878" v="257" actId="26606"/>
          <ac:grpSpMkLst>
            <pc:docMk/>
            <pc:sldMk cId="155596728" sldId="256"/>
            <ac:grpSpMk id="26" creationId="{C32D4553-E775-4F16-9A6F-FED8D166A5B7}"/>
          </ac:grpSpMkLst>
        </pc:grpChg>
        <pc:grpChg chg="add del">
          <ac:chgData name="Jaitirth page" userId="49d6597b9baea5f2" providerId="LiveId" clId="{BB9D97F7-ECAE-41AB-B3B4-7F1FBE47A557}" dt="2024-07-27T13:04:11.068" v="261" actId="26606"/>
          <ac:grpSpMkLst>
            <pc:docMk/>
            <pc:sldMk cId="155596728" sldId="256"/>
            <ac:grpSpMk id="34" creationId="{58495BCC-CE77-4CC2-952E-846F41119FD5}"/>
          </ac:grpSpMkLst>
        </pc:grpChg>
        <pc:grpChg chg="add del">
          <ac:chgData name="Jaitirth page" userId="49d6597b9baea5f2" providerId="LiveId" clId="{BB9D97F7-ECAE-41AB-B3B4-7F1FBE47A557}" dt="2024-07-27T12:51:25.748" v="60" actId="26606"/>
          <ac:grpSpMkLst>
            <pc:docMk/>
            <pc:sldMk cId="155596728" sldId="256"/>
            <ac:grpSpMk id="1060" creationId="{5FE9FE4C-C9E0-4C54-8010-EA9D29CD4D59}"/>
          </ac:grpSpMkLst>
        </pc:grpChg>
        <pc:grpChg chg="add del">
          <ac:chgData name="Jaitirth page" userId="49d6597b9baea5f2" providerId="LiveId" clId="{BB9D97F7-ECAE-41AB-B3B4-7F1FBE47A557}" dt="2024-07-27T12:58:29.384" v="158" actId="26606"/>
          <ac:grpSpMkLst>
            <pc:docMk/>
            <pc:sldMk cId="155596728" sldId="256"/>
            <ac:grpSpMk id="1084" creationId="{032D8612-31EB-44CF-A1D0-14FD4C705424}"/>
          </ac:grpSpMkLst>
        </pc:grpChg>
        <pc:grpChg chg="add del">
          <ac:chgData name="Jaitirth page" userId="49d6597b9baea5f2" providerId="LiveId" clId="{BB9D97F7-ECAE-41AB-B3B4-7F1FBE47A557}" dt="2024-07-27T12:58:47.221" v="172" actId="26606"/>
          <ac:grpSpMkLst>
            <pc:docMk/>
            <pc:sldMk cId="155596728" sldId="256"/>
            <ac:grpSpMk id="1114" creationId="{BF65200E-BE19-61BA-8C12-E73CE7790A3F}"/>
          </ac:grpSpMkLst>
        </pc:grpChg>
        <pc:picChg chg="add del mod ord">
          <ac:chgData name="Jaitirth page" userId="49d6597b9baea5f2" providerId="LiveId" clId="{BB9D97F7-ECAE-41AB-B3B4-7F1FBE47A557}" dt="2024-07-27T12:48:50.048" v="34" actId="478"/>
          <ac:picMkLst>
            <pc:docMk/>
            <pc:sldMk cId="155596728" sldId="256"/>
            <ac:picMk id="5" creationId="{72CFED99-26A7-3689-5B6E-5098432ED4C6}"/>
          </ac:picMkLst>
        </pc:picChg>
        <pc:picChg chg="add mod ord">
          <ac:chgData name="Jaitirth page" userId="49d6597b9baea5f2" providerId="LiveId" clId="{BB9D97F7-ECAE-41AB-B3B4-7F1FBE47A557}" dt="2024-07-27T13:04:27.564" v="266" actId="1076"/>
          <ac:picMkLst>
            <pc:docMk/>
            <pc:sldMk cId="155596728" sldId="256"/>
            <ac:picMk id="7" creationId="{BC935C73-AC25-B510-CFD8-F0DBA5CE46DA}"/>
          </ac:picMkLst>
        </pc:picChg>
        <pc:picChg chg="add del mod ord">
          <ac:chgData name="Jaitirth page" userId="49d6597b9baea5f2" providerId="LiveId" clId="{BB9D97F7-ECAE-41AB-B3B4-7F1FBE47A557}" dt="2024-07-27T13:03:37.431" v="253" actId="478"/>
          <ac:picMkLst>
            <pc:docMk/>
            <pc:sldMk cId="155596728" sldId="256"/>
            <ac:picMk id="8" creationId="{376BE2D7-9E19-2F45-7D1A-0DE55056BFD8}"/>
          </ac:picMkLst>
        </pc:picChg>
        <pc:picChg chg="add del mod">
          <ac:chgData name="Jaitirth page" userId="49d6597b9baea5f2" providerId="LiveId" clId="{BB9D97F7-ECAE-41AB-B3B4-7F1FBE47A557}" dt="2024-07-27T12:49:51.788" v="47" actId="478"/>
          <ac:picMkLst>
            <pc:docMk/>
            <pc:sldMk cId="155596728" sldId="256"/>
            <ac:picMk id="1026" creationId="{4E0AE9F4-21C3-0797-1D8E-100205A3096B}"/>
          </ac:picMkLst>
        </pc:picChg>
        <pc:picChg chg="add del">
          <ac:chgData name="Jaitirth page" userId="49d6597b9baea5f2" providerId="LiveId" clId="{BB9D97F7-ECAE-41AB-B3B4-7F1FBE47A557}" dt="2024-07-27T12:58:27.723" v="156" actId="26606"/>
          <ac:picMkLst>
            <pc:docMk/>
            <pc:sldMk cId="155596728" sldId="256"/>
            <ac:picMk id="1079" creationId="{D088DBDF-80D5-4FC0-8A54-9D660B728DC4}"/>
          </ac:picMkLst>
        </pc:picChg>
        <pc:picChg chg="add del">
          <ac:chgData name="Jaitirth page" userId="49d6597b9baea5f2" providerId="LiveId" clId="{BB9D97F7-ECAE-41AB-B3B4-7F1FBE47A557}" dt="2024-07-27T13:01:12.504" v="200" actId="26606"/>
          <ac:picMkLst>
            <pc:docMk/>
            <pc:sldMk cId="155596728" sldId="256"/>
            <ac:picMk id="1124" creationId="{D088DBDF-80D5-4FC0-8A54-9D660B728DC4}"/>
          </ac:picMkLst>
        </pc:picChg>
        <pc:cxnChg chg="add del">
          <ac:chgData name="Jaitirth page" userId="49d6597b9baea5f2" providerId="LiveId" clId="{BB9D97F7-ECAE-41AB-B3B4-7F1FBE47A557}" dt="2024-07-27T12:48:32.772" v="29" actId="26606"/>
          <ac:cxnSpMkLst>
            <pc:docMk/>
            <pc:sldMk cId="155596728" sldId="256"/>
            <ac:cxnSpMk id="1040" creationId="{C41BAEC7-F7B0-4224-8B18-8F74B7D87F0B}"/>
          </ac:cxnSpMkLst>
        </pc:cxnChg>
        <pc:cxnChg chg="add del">
          <ac:chgData name="Jaitirth page" userId="49d6597b9baea5f2" providerId="LiveId" clId="{BB9D97F7-ECAE-41AB-B3B4-7F1FBE47A557}" dt="2024-07-27T12:58:18.593" v="148" actId="26606"/>
          <ac:cxnSpMkLst>
            <pc:docMk/>
            <pc:sldMk cId="155596728" sldId="256"/>
            <ac:cxnSpMk id="1055" creationId="{C41BAEC7-F7B0-4224-8B18-8F74B7D87F0B}"/>
          </ac:cxnSpMkLst>
        </pc:cxnChg>
        <pc:cxnChg chg="add del">
          <ac:chgData name="Jaitirth page" userId="49d6597b9baea5f2" providerId="LiveId" clId="{BB9D97F7-ECAE-41AB-B3B4-7F1FBE47A557}" dt="2024-07-27T12:58:43.501" v="170" actId="26606"/>
          <ac:cxnSpMkLst>
            <pc:docMk/>
            <pc:sldMk cId="155596728" sldId="256"/>
            <ac:cxnSpMk id="1107" creationId="{A054EDF5-7644-4A95-AB88-057FAB414FEE}"/>
          </ac:cxnSpMkLst>
        </pc:cxnChg>
      </pc:sldChg>
      <pc:sldChg chg="setBg">
        <pc:chgData name="Jaitirth page" userId="49d6597b9baea5f2" providerId="LiveId" clId="{BB9D97F7-ECAE-41AB-B3B4-7F1FBE47A557}" dt="2024-07-27T13:01:56.968" v="205"/>
        <pc:sldMkLst>
          <pc:docMk/>
          <pc:sldMk cId="2083741169" sldId="257"/>
        </pc:sldMkLst>
      </pc:sldChg>
      <pc:sldChg chg="setBg">
        <pc:chgData name="Jaitirth page" userId="49d6597b9baea5f2" providerId="LiveId" clId="{BB9D97F7-ECAE-41AB-B3B4-7F1FBE47A557}" dt="2024-07-27T13:01:56.968" v="205"/>
        <pc:sldMkLst>
          <pc:docMk/>
          <pc:sldMk cId="3960056122" sldId="258"/>
        </pc:sldMkLst>
      </pc:sldChg>
      <pc:sldChg chg="modSp mod setBg">
        <pc:chgData name="Jaitirth page" userId="49d6597b9baea5f2" providerId="LiveId" clId="{BB9D97F7-ECAE-41AB-B3B4-7F1FBE47A557}" dt="2024-07-27T13:09:33.976" v="410" actId="14100"/>
        <pc:sldMkLst>
          <pc:docMk/>
          <pc:sldMk cId="2527757434" sldId="259"/>
        </pc:sldMkLst>
        <pc:spChg chg="mod">
          <ac:chgData name="Jaitirth page" userId="49d6597b9baea5f2" providerId="LiveId" clId="{BB9D97F7-ECAE-41AB-B3B4-7F1FBE47A557}" dt="2024-07-27T13:09:33.976" v="410" actId="14100"/>
          <ac:spMkLst>
            <pc:docMk/>
            <pc:sldMk cId="2527757434" sldId="259"/>
            <ac:spMk id="3" creationId="{B50EE6C0-B9ED-306B-7C69-2E36EC86C518}"/>
          </ac:spMkLst>
        </pc:spChg>
      </pc:sldChg>
      <pc:sldChg chg="addSp delSp modSp mod setBg">
        <pc:chgData name="Jaitirth page" userId="49d6597b9baea5f2" providerId="LiveId" clId="{BB9D97F7-ECAE-41AB-B3B4-7F1FBE47A557}" dt="2024-07-27T13:11:29.167" v="415" actId="26606"/>
        <pc:sldMkLst>
          <pc:docMk/>
          <pc:sldMk cId="2856877238" sldId="260"/>
        </pc:sldMkLst>
        <pc:spChg chg="mod">
          <ac:chgData name="Jaitirth page" userId="49d6597b9baea5f2" providerId="LiveId" clId="{BB9D97F7-ECAE-41AB-B3B4-7F1FBE47A557}" dt="2024-07-27T13:11:29.167" v="415" actId="26606"/>
          <ac:spMkLst>
            <pc:docMk/>
            <pc:sldMk cId="2856877238" sldId="260"/>
            <ac:spMk id="2" creationId="{45A7912B-5607-68F0-C96E-1FDEE3819BC7}"/>
          </ac:spMkLst>
        </pc:spChg>
        <pc:spChg chg="add del">
          <ac:chgData name="Jaitirth page" userId="49d6597b9baea5f2" providerId="LiveId" clId="{BB9D97F7-ECAE-41AB-B3B4-7F1FBE47A557}" dt="2024-07-27T13:11:29.167" v="415" actId="26606"/>
          <ac:spMkLst>
            <pc:docMk/>
            <pc:sldMk cId="2856877238" sldId="260"/>
            <ac:spMk id="19" creationId="{362810D9-2C5A-477D-949C-C191895477F3}"/>
          </ac:spMkLst>
        </pc:spChg>
        <pc:spChg chg="add del">
          <ac:chgData name="Jaitirth page" userId="49d6597b9baea5f2" providerId="LiveId" clId="{BB9D97F7-ECAE-41AB-B3B4-7F1FBE47A557}" dt="2024-07-27T13:11:29.167" v="415" actId="26606"/>
          <ac:spMkLst>
            <pc:docMk/>
            <pc:sldMk cId="2856877238" sldId="260"/>
            <ac:spMk id="20" creationId="{081E4A58-353D-44AE-B2FC-2A74E2E400F7}"/>
          </ac:spMkLst>
        </pc:spChg>
        <pc:spChg chg="add">
          <ac:chgData name="Jaitirth page" userId="49d6597b9baea5f2" providerId="LiveId" clId="{BB9D97F7-ECAE-41AB-B3B4-7F1FBE47A557}" dt="2024-07-27T13:11:29.167" v="415" actId="26606"/>
          <ac:spMkLst>
            <pc:docMk/>
            <pc:sldMk cId="2856877238" sldId="260"/>
            <ac:spMk id="22" creationId="{1A9F7B4E-B03D-4F64-BE33-00D074458D45}"/>
          </ac:spMkLst>
        </pc:spChg>
        <pc:spChg chg="add">
          <ac:chgData name="Jaitirth page" userId="49d6597b9baea5f2" providerId="LiveId" clId="{BB9D97F7-ECAE-41AB-B3B4-7F1FBE47A557}" dt="2024-07-27T13:11:29.167" v="415" actId="26606"/>
          <ac:spMkLst>
            <pc:docMk/>
            <pc:sldMk cId="2856877238" sldId="260"/>
            <ac:spMk id="23" creationId="{7E2BE7F7-CA89-4002-ACCE-A478AEA24F5E}"/>
          </ac:spMkLst>
        </pc:spChg>
        <pc:spChg chg="add del">
          <ac:chgData name="Jaitirth page" userId="49d6597b9baea5f2" providerId="LiveId" clId="{BB9D97F7-ECAE-41AB-B3B4-7F1FBE47A557}" dt="2024-07-27T13:11:18.947" v="412" actId="26606"/>
          <ac:spMkLst>
            <pc:docMk/>
            <pc:sldMk cId="2856877238" sldId="260"/>
            <ac:spMk id="25" creationId="{1A9F7B4E-B03D-4F64-BE33-00D074458D45}"/>
          </ac:spMkLst>
        </pc:spChg>
        <pc:spChg chg="add del">
          <ac:chgData name="Jaitirth page" userId="49d6597b9baea5f2" providerId="LiveId" clId="{BB9D97F7-ECAE-41AB-B3B4-7F1FBE47A557}" dt="2024-07-27T13:11:18.947" v="412" actId="26606"/>
          <ac:spMkLst>
            <pc:docMk/>
            <pc:sldMk cId="2856877238" sldId="260"/>
            <ac:spMk id="27" creationId="{7E2BE7F7-CA89-4002-ACCE-A478AEA24F5E}"/>
          </ac:spMkLst>
        </pc:spChg>
        <pc:spChg chg="add del">
          <ac:chgData name="Jaitirth page" userId="49d6597b9baea5f2" providerId="LiveId" clId="{BB9D97F7-ECAE-41AB-B3B4-7F1FBE47A557}" dt="2024-07-27T13:11:22.659" v="414" actId="26606"/>
          <ac:spMkLst>
            <pc:docMk/>
            <pc:sldMk cId="2856877238" sldId="260"/>
            <ac:spMk id="30" creationId="{5A0118C5-4F8D-4CF4-BADD-53FEACC6C42A}"/>
          </ac:spMkLst>
        </pc:spChg>
        <pc:spChg chg="add del">
          <ac:chgData name="Jaitirth page" userId="49d6597b9baea5f2" providerId="LiveId" clId="{BB9D97F7-ECAE-41AB-B3B4-7F1FBE47A557}" dt="2024-07-27T13:11:22.659" v="414" actId="26606"/>
          <ac:spMkLst>
            <pc:docMk/>
            <pc:sldMk cId="2856877238" sldId="260"/>
            <ac:spMk id="31" creationId="{CAEBFCD5-5356-4326-8D39-8235A46CD7B2}"/>
          </ac:spMkLst>
        </pc:spChg>
        <pc:grpChg chg="add del">
          <ac:chgData name="Jaitirth page" userId="49d6597b9baea5f2" providerId="LiveId" clId="{BB9D97F7-ECAE-41AB-B3B4-7F1FBE47A557}" dt="2024-07-27T13:11:22.659" v="414" actId="26606"/>
          <ac:grpSpMkLst>
            <pc:docMk/>
            <pc:sldMk cId="2856877238" sldId="260"/>
            <ac:grpSpMk id="32" creationId="{89C6B508-0B2C-4D80-99F6-BC8C9C69341A}"/>
          </ac:grpSpMkLst>
        </pc:grpChg>
        <pc:grpChg chg="add del">
          <ac:chgData name="Jaitirth page" userId="49d6597b9baea5f2" providerId="LiveId" clId="{BB9D97F7-ECAE-41AB-B3B4-7F1FBE47A557}" dt="2024-07-27T13:11:22.659" v="414" actId="26606"/>
          <ac:grpSpMkLst>
            <pc:docMk/>
            <pc:sldMk cId="2856877238" sldId="260"/>
            <ac:grpSpMk id="33" creationId="{6B67BE95-96EF-433C-9F29-B0732AA6B6AC}"/>
          </ac:grpSpMkLst>
        </pc:grpChg>
        <pc:grpChg chg="add del">
          <ac:chgData name="Jaitirth page" userId="49d6597b9baea5f2" providerId="LiveId" clId="{BB9D97F7-ECAE-41AB-B3B4-7F1FBE47A557}" dt="2024-07-27T13:11:22.659" v="414" actId="26606"/>
          <ac:grpSpMkLst>
            <pc:docMk/>
            <pc:sldMk cId="2856877238" sldId="260"/>
            <ac:grpSpMk id="37" creationId="{D6E8B984-55B9-4A62-A043-997D00F0AE09}"/>
          </ac:grpSpMkLst>
        </pc:grpChg>
        <pc:grpChg chg="add del">
          <ac:chgData name="Jaitirth page" userId="49d6597b9baea5f2" providerId="LiveId" clId="{BB9D97F7-ECAE-41AB-B3B4-7F1FBE47A557}" dt="2024-07-27T13:11:22.659" v="414" actId="26606"/>
          <ac:grpSpMkLst>
            <pc:docMk/>
            <pc:sldMk cId="2856877238" sldId="260"/>
            <ac:grpSpMk id="52" creationId="{DDFA5A3F-B050-4826-ACB4-F634DD12C7BC}"/>
          </ac:grpSpMkLst>
        </pc:grpChg>
        <pc:graphicFrameChg chg="mod modGraphic">
          <ac:chgData name="Jaitirth page" userId="49d6597b9baea5f2" providerId="LiveId" clId="{BB9D97F7-ECAE-41AB-B3B4-7F1FBE47A557}" dt="2024-07-27T13:11:29.167" v="415" actId="26606"/>
          <ac:graphicFrameMkLst>
            <pc:docMk/>
            <pc:sldMk cId="2856877238" sldId="260"/>
            <ac:graphicFrameMk id="5" creationId="{90484A5E-A18D-5260-1EE9-87EF4D5763B9}"/>
          </ac:graphicFrameMkLst>
        </pc:graphicFrameChg>
        <pc:picChg chg="mod">
          <ac:chgData name="Jaitirth page" userId="49d6597b9baea5f2" providerId="LiveId" clId="{BB9D97F7-ECAE-41AB-B3B4-7F1FBE47A557}" dt="2024-07-27T13:11:29.167" v="415" actId="26606"/>
          <ac:picMkLst>
            <pc:docMk/>
            <pc:sldMk cId="2856877238" sldId="260"/>
            <ac:picMk id="6" creationId="{378BE1C0-D4A5-B5B9-F792-74B6B5D7F524}"/>
          </ac:picMkLst>
        </pc:picChg>
      </pc:sldChg>
      <pc:sldChg chg="addSp delSp modSp mod setBg">
        <pc:chgData name="Jaitirth page" userId="49d6597b9baea5f2" providerId="LiveId" clId="{BB9D97F7-ECAE-41AB-B3B4-7F1FBE47A557}" dt="2024-07-27T13:24:03.262" v="749" actId="26606"/>
        <pc:sldMkLst>
          <pc:docMk/>
          <pc:sldMk cId="2944907370" sldId="261"/>
        </pc:sldMkLst>
        <pc:spChg chg="mod">
          <ac:chgData name="Jaitirth page" userId="49d6597b9baea5f2" providerId="LiveId" clId="{BB9D97F7-ECAE-41AB-B3B4-7F1FBE47A557}" dt="2024-07-27T13:24:03.243" v="748" actId="26606"/>
          <ac:spMkLst>
            <pc:docMk/>
            <pc:sldMk cId="2944907370" sldId="261"/>
            <ac:spMk id="2" creationId="{FDC108F5-E842-C05B-FA61-0484DA7E1BA3}"/>
          </ac:spMkLst>
        </pc:spChg>
        <pc:spChg chg="add del">
          <ac:chgData name="Jaitirth page" userId="49d6597b9baea5f2" providerId="LiveId" clId="{BB9D97F7-ECAE-41AB-B3B4-7F1FBE47A557}" dt="2024-07-27T13:24:03.262" v="749" actId="26606"/>
          <ac:spMkLst>
            <pc:docMk/>
            <pc:sldMk cId="2944907370" sldId="261"/>
            <ac:spMk id="82" creationId="{665DBBEF-238B-476B-96AB-8AAC3224ECEA}"/>
          </ac:spMkLst>
        </pc:spChg>
        <pc:spChg chg="add del">
          <ac:chgData name="Jaitirth page" userId="49d6597b9baea5f2" providerId="LiveId" clId="{BB9D97F7-ECAE-41AB-B3B4-7F1FBE47A557}" dt="2024-07-27T13:24:03.262" v="749" actId="26606"/>
          <ac:spMkLst>
            <pc:docMk/>
            <pc:sldMk cId="2944907370" sldId="261"/>
            <ac:spMk id="83" creationId="{3FCFB1DE-0B7E-48CC-BA90-B2AB0889F9D6}"/>
          </ac:spMkLst>
        </pc:spChg>
        <pc:spChg chg="add del">
          <ac:chgData name="Jaitirth page" userId="49d6597b9baea5f2" providerId="LiveId" clId="{BB9D97F7-ECAE-41AB-B3B4-7F1FBE47A557}" dt="2024-07-27T13:23:46.156" v="744" actId="26606"/>
          <ac:spMkLst>
            <pc:docMk/>
            <pc:sldMk cId="2944907370" sldId="261"/>
            <ac:spMk id="88" creationId="{8555C5B3-193A-4749-9AFD-682E53CDDE8F}"/>
          </ac:spMkLst>
        </pc:spChg>
        <pc:spChg chg="add del">
          <ac:chgData name="Jaitirth page" userId="49d6597b9baea5f2" providerId="LiveId" clId="{BB9D97F7-ECAE-41AB-B3B4-7F1FBE47A557}" dt="2024-07-27T13:23:46.156" v="744" actId="26606"/>
          <ac:spMkLst>
            <pc:docMk/>
            <pc:sldMk cId="2944907370" sldId="261"/>
            <ac:spMk id="90" creationId="{2EAE06A6-F76A-41C9-827A-C561B004485C}"/>
          </ac:spMkLst>
        </pc:spChg>
        <pc:spChg chg="add del">
          <ac:chgData name="Jaitirth page" userId="49d6597b9baea5f2" providerId="LiveId" clId="{BB9D97F7-ECAE-41AB-B3B4-7F1FBE47A557}" dt="2024-07-27T13:23:46.156" v="744" actId="26606"/>
          <ac:spMkLst>
            <pc:docMk/>
            <pc:sldMk cId="2944907370" sldId="261"/>
            <ac:spMk id="92" creationId="{89F9D4E8-0639-444B-949B-9518585061AF}"/>
          </ac:spMkLst>
        </pc:spChg>
        <pc:spChg chg="add del">
          <ac:chgData name="Jaitirth page" userId="49d6597b9baea5f2" providerId="LiveId" clId="{BB9D97F7-ECAE-41AB-B3B4-7F1FBE47A557}" dt="2024-07-27T13:23:46.156" v="744" actId="26606"/>
          <ac:spMkLst>
            <pc:docMk/>
            <pc:sldMk cId="2944907370" sldId="261"/>
            <ac:spMk id="94" creationId="{7E3DA7A2-ED70-4BBA-AB72-00AD461FA405}"/>
          </ac:spMkLst>
        </pc:spChg>
        <pc:spChg chg="add del">
          <ac:chgData name="Jaitirth page" userId="49d6597b9baea5f2" providerId="LiveId" clId="{BB9D97F7-ECAE-41AB-B3B4-7F1FBE47A557}" dt="2024-07-27T13:23:46.156" v="744" actId="26606"/>
          <ac:spMkLst>
            <pc:docMk/>
            <pc:sldMk cId="2944907370" sldId="261"/>
            <ac:spMk id="96" creationId="{FC485432-3647-4218-B5D3-15D3FA222B13}"/>
          </ac:spMkLst>
        </pc:spChg>
        <pc:spChg chg="add del">
          <ac:chgData name="Jaitirth page" userId="49d6597b9baea5f2" providerId="LiveId" clId="{BB9D97F7-ECAE-41AB-B3B4-7F1FBE47A557}" dt="2024-07-27T13:23:46.156" v="744" actId="26606"/>
          <ac:spMkLst>
            <pc:docMk/>
            <pc:sldMk cId="2944907370" sldId="261"/>
            <ac:spMk id="98" creationId="{F4AFDDCA-6ABA-4D23-8A5C-1BF0F4308148}"/>
          </ac:spMkLst>
        </pc:spChg>
        <pc:spChg chg="add del">
          <ac:chgData name="Jaitirth page" userId="49d6597b9baea5f2" providerId="LiveId" clId="{BB9D97F7-ECAE-41AB-B3B4-7F1FBE47A557}" dt="2024-07-27T13:23:50.482" v="746" actId="26606"/>
          <ac:spMkLst>
            <pc:docMk/>
            <pc:sldMk cId="2944907370" sldId="261"/>
            <ac:spMk id="100" creationId="{665DBBEF-238B-476B-96AB-8AAC3224ECEA}"/>
          </ac:spMkLst>
        </pc:spChg>
        <pc:spChg chg="add del">
          <ac:chgData name="Jaitirth page" userId="49d6597b9baea5f2" providerId="LiveId" clId="{BB9D97F7-ECAE-41AB-B3B4-7F1FBE47A557}" dt="2024-07-27T13:23:50.482" v="746" actId="26606"/>
          <ac:spMkLst>
            <pc:docMk/>
            <pc:sldMk cId="2944907370" sldId="261"/>
            <ac:spMk id="101" creationId="{3FCFB1DE-0B7E-48CC-BA90-B2AB0889F9D6}"/>
          </ac:spMkLst>
        </pc:spChg>
        <pc:spChg chg="add del">
          <ac:chgData name="Jaitirth page" userId="49d6597b9baea5f2" providerId="LiveId" clId="{BB9D97F7-ECAE-41AB-B3B4-7F1FBE47A557}" dt="2024-07-27T13:24:03.243" v="748" actId="26606"/>
          <ac:spMkLst>
            <pc:docMk/>
            <pc:sldMk cId="2944907370" sldId="261"/>
            <ac:spMk id="102" creationId="{2D1AF5D9-E67F-4DB6-8615-293D22495C1F}"/>
          </ac:spMkLst>
        </pc:spChg>
        <pc:spChg chg="add del">
          <ac:chgData name="Jaitirth page" userId="49d6597b9baea5f2" providerId="LiveId" clId="{BB9D97F7-ECAE-41AB-B3B4-7F1FBE47A557}" dt="2024-07-27T13:24:03.243" v="748" actId="26606"/>
          <ac:spMkLst>
            <pc:docMk/>
            <pc:sldMk cId="2944907370" sldId="261"/>
            <ac:spMk id="103" creationId="{489B7BFD-8F45-4093-AD9C-91B15B0503D9}"/>
          </ac:spMkLst>
        </pc:spChg>
        <pc:spChg chg="add del">
          <ac:chgData name="Jaitirth page" userId="49d6597b9baea5f2" providerId="LiveId" clId="{BB9D97F7-ECAE-41AB-B3B4-7F1FBE47A557}" dt="2024-07-27T13:24:03.243" v="748" actId="26606"/>
          <ac:spMkLst>
            <pc:docMk/>
            <pc:sldMk cId="2944907370" sldId="261"/>
            <ac:spMk id="108" creationId="{B410157D-B333-4FC1-952E-FB1E4A1F86E6}"/>
          </ac:spMkLst>
        </pc:spChg>
        <pc:spChg chg="add del">
          <ac:chgData name="Jaitirth page" userId="49d6597b9baea5f2" providerId="LiveId" clId="{BB9D97F7-ECAE-41AB-B3B4-7F1FBE47A557}" dt="2024-07-27T13:24:03.243" v="748" actId="26606"/>
          <ac:spMkLst>
            <pc:docMk/>
            <pc:sldMk cId="2944907370" sldId="261"/>
            <ac:spMk id="109" creationId="{DFE66D7D-ABDD-4F6B-A637-3A3A2ACE1A69}"/>
          </ac:spMkLst>
        </pc:spChg>
        <pc:spChg chg="add">
          <ac:chgData name="Jaitirth page" userId="49d6597b9baea5f2" providerId="LiveId" clId="{BB9D97F7-ECAE-41AB-B3B4-7F1FBE47A557}" dt="2024-07-27T13:24:03.262" v="749" actId="26606"/>
          <ac:spMkLst>
            <pc:docMk/>
            <pc:sldMk cId="2944907370" sldId="261"/>
            <ac:spMk id="111" creationId="{665DBBEF-238B-476B-96AB-8AAC3224ECEA}"/>
          </ac:spMkLst>
        </pc:spChg>
        <pc:spChg chg="add">
          <ac:chgData name="Jaitirth page" userId="49d6597b9baea5f2" providerId="LiveId" clId="{BB9D97F7-ECAE-41AB-B3B4-7F1FBE47A557}" dt="2024-07-27T13:24:03.262" v="749" actId="26606"/>
          <ac:spMkLst>
            <pc:docMk/>
            <pc:sldMk cId="2944907370" sldId="261"/>
            <ac:spMk id="112" creationId="{3FCFB1DE-0B7E-48CC-BA90-B2AB0889F9D6}"/>
          </ac:spMkLst>
        </pc:spChg>
        <pc:grpChg chg="add del">
          <ac:chgData name="Jaitirth page" userId="49d6597b9baea5f2" providerId="LiveId" clId="{BB9D97F7-ECAE-41AB-B3B4-7F1FBE47A557}" dt="2024-07-27T13:24:03.243" v="748" actId="26606"/>
          <ac:grpSpMkLst>
            <pc:docMk/>
            <pc:sldMk cId="2944907370" sldId="261"/>
            <ac:grpSpMk id="104" creationId="{5ECDEC52-15F3-49DD-BCBA-A0533E540F0C}"/>
          </ac:grpSpMkLst>
        </pc:grpChg>
        <pc:grpChg chg="add del">
          <ac:chgData name="Jaitirth page" userId="49d6597b9baea5f2" providerId="LiveId" clId="{BB9D97F7-ECAE-41AB-B3B4-7F1FBE47A557}" dt="2024-07-27T13:24:03.243" v="748" actId="26606"/>
          <ac:grpSpMkLst>
            <pc:docMk/>
            <pc:sldMk cId="2944907370" sldId="261"/>
            <ac:grpSpMk id="106" creationId="{4478CD8A-FF59-40AD-8101-D685A2FEF64D}"/>
          </ac:grpSpMkLst>
        </pc:grpChg>
        <pc:graphicFrameChg chg="add mod">
          <ac:chgData name="Jaitirth page" userId="49d6597b9baea5f2" providerId="LiveId" clId="{BB9D97F7-ECAE-41AB-B3B4-7F1FBE47A557}" dt="2024-07-27T13:24:03.262" v="749" actId="26606"/>
          <ac:graphicFrameMkLst>
            <pc:docMk/>
            <pc:sldMk cId="2944907370" sldId="261"/>
            <ac:graphicFrameMk id="8" creationId="{AC1A48E6-A64F-1226-250C-40513E9A09B8}"/>
          </ac:graphicFrameMkLst>
        </pc:graphicFrameChg>
      </pc:sldChg>
      <pc:sldChg chg="modSp mod setBg">
        <pc:chgData name="Jaitirth page" userId="49d6597b9baea5f2" providerId="LiveId" clId="{BB9D97F7-ECAE-41AB-B3B4-7F1FBE47A557}" dt="2024-07-27T13:30:07.591" v="766" actId="20577"/>
        <pc:sldMkLst>
          <pc:docMk/>
          <pc:sldMk cId="676756845" sldId="262"/>
        </pc:sldMkLst>
        <pc:graphicFrameChg chg="mod modGraphic">
          <ac:chgData name="Jaitirth page" userId="49d6597b9baea5f2" providerId="LiveId" clId="{BB9D97F7-ECAE-41AB-B3B4-7F1FBE47A557}" dt="2024-07-27T13:30:07.591" v="766" actId="20577"/>
          <ac:graphicFrameMkLst>
            <pc:docMk/>
            <pc:sldMk cId="676756845" sldId="262"/>
            <ac:graphicFrameMk id="5" creationId="{A6CA20C7-2736-E043-689E-20D3F4AB0AB1}"/>
          </ac:graphicFrameMkLst>
        </pc:graphicFrameChg>
      </pc:sldChg>
      <pc:sldChg chg="setBg">
        <pc:chgData name="Jaitirth page" userId="49d6597b9baea5f2" providerId="LiveId" clId="{BB9D97F7-ECAE-41AB-B3B4-7F1FBE47A557}" dt="2024-07-27T13:01:56.968" v="205"/>
        <pc:sldMkLst>
          <pc:docMk/>
          <pc:sldMk cId="2680425877" sldId="263"/>
        </pc:sldMkLst>
      </pc:sldChg>
      <pc:sldChg chg="addSp delSp modSp mod setBg delDesignElem chgLayout">
        <pc:chgData name="Jaitirth page" userId="49d6597b9baea5f2" providerId="LiveId" clId="{BB9D97F7-ECAE-41AB-B3B4-7F1FBE47A557}" dt="2024-07-27T13:21:45.582" v="742" actId="1076"/>
        <pc:sldMkLst>
          <pc:docMk/>
          <pc:sldMk cId="759988689" sldId="264"/>
        </pc:sldMkLst>
        <pc:spChg chg="mod ord">
          <ac:chgData name="Jaitirth page" userId="49d6597b9baea5f2" providerId="LiveId" clId="{BB9D97F7-ECAE-41AB-B3B4-7F1FBE47A557}" dt="2024-07-27T13:21:45.582" v="742" actId="1076"/>
          <ac:spMkLst>
            <pc:docMk/>
            <pc:sldMk cId="759988689" sldId="264"/>
            <ac:spMk id="3" creationId="{36B667B1-E8FB-BED9-3058-2337FD87C174}"/>
          </ac:spMkLst>
        </pc:spChg>
        <pc:spChg chg="add del mod">
          <ac:chgData name="Jaitirth page" userId="49d6597b9baea5f2" providerId="LiveId" clId="{BB9D97F7-ECAE-41AB-B3B4-7F1FBE47A557}" dt="2024-07-27T13:19:17.028" v="675" actId="6264"/>
          <ac:spMkLst>
            <pc:docMk/>
            <pc:sldMk cId="759988689" sldId="264"/>
            <ac:spMk id="4" creationId="{FAD22703-56F8-CA7C-BECE-EF59BDF46EC2}"/>
          </ac:spMkLst>
        </pc:spChg>
        <pc:spChg chg="add del mod ord">
          <ac:chgData name="Jaitirth page" userId="49d6597b9baea5f2" providerId="LiveId" clId="{BB9D97F7-ECAE-41AB-B3B4-7F1FBE47A557}" dt="2024-07-27T13:19:17.028" v="675" actId="6264"/>
          <ac:spMkLst>
            <pc:docMk/>
            <pc:sldMk cId="759988689" sldId="264"/>
            <ac:spMk id="5" creationId="{D780588B-4154-9CB2-BBA9-67448F3F5CC5}"/>
          </ac:spMkLst>
        </pc:spChg>
        <pc:spChg chg="add mod">
          <ac:chgData name="Jaitirth page" userId="49d6597b9baea5f2" providerId="LiveId" clId="{BB9D97F7-ECAE-41AB-B3B4-7F1FBE47A557}" dt="2024-07-27T13:20:06.999" v="727" actId="1035"/>
          <ac:spMkLst>
            <pc:docMk/>
            <pc:sldMk cId="759988689" sldId="264"/>
            <ac:spMk id="6" creationId="{D5E8162F-4C86-47AE-CD5E-ACCCD6D866B4}"/>
          </ac:spMkLst>
        </pc:spChg>
        <pc:spChg chg="add del">
          <ac:chgData name="Jaitirth page" userId="49d6597b9baea5f2" providerId="LiveId" clId="{BB9D97F7-ECAE-41AB-B3B4-7F1FBE47A557}" dt="2024-07-27T13:18:18.526" v="662" actId="26606"/>
          <ac:spMkLst>
            <pc:docMk/>
            <pc:sldMk cId="759988689" sldId="264"/>
            <ac:spMk id="2055" creationId="{A4AC5506-6312-4701-8D3C-40187889A947}"/>
          </ac:spMkLst>
        </pc:spChg>
        <pc:spChg chg="add del">
          <ac:chgData name="Jaitirth page" userId="49d6597b9baea5f2" providerId="LiveId" clId="{BB9D97F7-ECAE-41AB-B3B4-7F1FBE47A557}" dt="2024-07-27T13:19:17.028" v="675" actId="6264"/>
          <ac:spMkLst>
            <pc:docMk/>
            <pc:sldMk cId="759988689" sldId="264"/>
            <ac:spMk id="2073" creationId="{9AA72BD9-2C5A-4EDC-931F-5AA08EACA0F3}"/>
          </ac:spMkLst>
        </pc:spChg>
        <pc:spChg chg="add del">
          <ac:chgData name="Jaitirth page" userId="49d6597b9baea5f2" providerId="LiveId" clId="{BB9D97F7-ECAE-41AB-B3B4-7F1FBE47A557}" dt="2024-07-27T13:19:17.028" v="675" actId="6264"/>
          <ac:spMkLst>
            <pc:docMk/>
            <pc:sldMk cId="759988689" sldId="264"/>
            <ac:spMk id="2074" creationId="{DD3981AC-7B61-4947-BCF3-F7AA7FA385B9}"/>
          </ac:spMkLst>
        </pc:spChg>
        <pc:spChg chg="add del">
          <ac:chgData name="Jaitirth page" userId="49d6597b9baea5f2" providerId="LiveId" clId="{BB9D97F7-ECAE-41AB-B3B4-7F1FBE47A557}" dt="2024-07-27T13:19:17.028" v="675" actId="6264"/>
          <ac:spMkLst>
            <pc:docMk/>
            <pc:sldMk cId="759988689" sldId="264"/>
            <ac:spMk id="2075" creationId="{55D4142C-5077-457F-A6AD-3FECFDB39685}"/>
          </ac:spMkLst>
        </pc:spChg>
        <pc:spChg chg="add del">
          <ac:chgData name="Jaitirth page" userId="49d6597b9baea5f2" providerId="LiveId" clId="{BB9D97F7-ECAE-41AB-B3B4-7F1FBE47A557}" dt="2024-07-27T13:19:17.028" v="675" actId="6264"/>
          <ac:spMkLst>
            <pc:docMk/>
            <pc:sldMk cId="759988689" sldId="264"/>
            <ac:spMk id="2076" creationId="{7A5F0580-5EE9-419F-96EE-B6529EF6E7D0}"/>
          </ac:spMkLst>
        </pc:spChg>
        <pc:graphicFrameChg chg="add del mod modGraphic">
          <ac:chgData name="Jaitirth page" userId="49d6597b9baea5f2" providerId="LiveId" clId="{BB9D97F7-ECAE-41AB-B3B4-7F1FBE47A557}" dt="2024-07-27T13:19:24.225" v="690" actId="478"/>
          <ac:graphicFrameMkLst>
            <pc:docMk/>
            <pc:sldMk cId="759988689" sldId="264"/>
            <ac:graphicFrameMk id="2" creationId="{6E8B8BB5-DB5D-D61C-03CC-D83509FE7494}"/>
          </ac:graphicFrameMkLst>
        </pc:graphicFrameChg>
        <pc:picChg chg="add mod">
          <ac:chgData name="Jaitirth page" userId="49d6597b9baea5f2" providerId="LiveId" clId="{BB9D97F7-ECAE-41AB-B3B4-7F1FBE47A557}" dt="2024-07-27T13:21:11.812" v="736" actId="1076"/>
          <ac:picMkLst>
            <pc:docMk/>
            <pc:sldMk cId="759988689" sldId="264"/>
            <ac:picMk id="8" creationId="{30E74590-6D52-46F8-F99A-9D9B30820BBC}"/>
          </ac:picMkLst>
        </pc:picChg>
        <pc:picChg chg="mod ord">
          <ac:chgData name="Jaitirth page" userId="49d6597b9baea5f2" providerId="LiveId" clId="{BB9D97F7-ECAE-41AB-B3B4-7F1FBE47A557}" dt="2024-07-27T13:21:26.033" v="738" actId="1076"/>
          <ac:picMkLst>
            <pc:docMk/>
            <pc:sldMk cId="759988689" sldId="264"/>
            <ac:picMk id="2050" creationId="{AEF0478D-B59A-8937-7F8E-9DA8D51DB121}"/>
          </ac:picMkLst>
        </pc:picChg>
      </pc:sldChg>
      <pc:sldChg chg="addSp delSp modSp mod setBg delDesignElem chgLayout">
        <pc:chgData name="Jaitirth page" userId="49d6597b9baea5f2" providerId="LiveId" clId="{BB9D97F7-ECAE-41AB-B3B4-7F1FBE47A557}" dt="2024-07-27T13:07:53.804" v="396" actId="26606"/>
        <pc:sldMkLst>
          <pc:docMk/>
          <pc:sldMk cId="3103855198" sldId="265"/>
        </pc:sldMkLst>
        <pc:spChg chg="mod ord">
          <ac:chgData name="Jaitirth page" userId="49d6597b9baea5f2" providerId="LiveId" clId="{BB9D97F7-ECAE-41AB-B3B4-7F1FBE47A557}" dt="2024-07-27T13:07:34.219" v="393" actId="26606"/>
          <ac:spMkLst>
            <pc:docMk/>
            <pc:sldMk cId="3103855198" sldId="265"/>
            <ac:spMk id="2" creationId="{66E13041-854A-D0C1-AC21-E0B675F40641}"/>
          </ac:spMkLst>
        </pc:spChg>
        <pc:spChg chg="add del mod">
          <ac:chgData name="Jaitirth page" userId="49d6597b9baea5f2" providerId="LiveId" clId="{BB9D97F7-ECAE-41AB-B3B4-7F1FBE47A557}" dt="2024-07-27T13:05:50.343" v="292" actId="6264"/>
          <ac:spMkLst>
            <pc:docMk/>
            <pc:sldMk cId="3103855198" sldId="265"/>
            <ac:spMk id="3" creationId="{49248608-8EE3-DFE3-8E68-E3BC6A2F1D63}"/>
          </ac:spMkLst>
        </pc:spChg>
        <pc:spChg chg="add del mod">
          <ac:chgData name="Jaitirth page" userId="49d6597b9baea5f2" providerId="LiveId" clId="{BB9D97F7-ECAE-41AB-B3B4-7F1FBE47A557}" dt="2024-07-27T13:05:50.343" v="292" actId="6264"/>
          <ac:spMkLst>
            <pc:docMk/>
            <pc:sldMk cId="3103855198" sldId="265"/>
            <ac:spMk id="4" creationId="{0FEDB7EA-9463-C647-DD5A-3B818FD3E0E4}"/>
          </ac:spMkLst>
        </pc:spChg>
        <pc:spChg chg="add del mod">
          <ac:chgData name="Jaitirth page" userId="49d6597b9baea5f2" providerId="LiveId" clId="{BB9D97F7-ECAE-41AB-B3B4-7F1FBE47A557}" dt="2024-07-27T13:07:53.804" v="396" actId="26606"/>
          <ac:spMkLst>
            <pc:docMk/>
            <pc:sldMk cId="3103855198" sldId="265"/>
            <ac:spMk id="7" creationId="{4CA2E6A0-13E0-475B-6466-47A9BA884EBF}"/>
          </ac:spMkLst>
        </pc:spChg>
        <pc:spChg chg="add del">
          <ac:chgData name="Jaitirth page" userId="49d6597b9baea5f2" providerId="LiveId" clId="{BB9D97F7-ECAE-41AB-B3B4-7F1FBE47A557}" dt="2024-07-27T13:05:42.669" v="291" actId="26606"/>
          <ac:spMkLst>
            <pc:docMk/>
            <pc:sldMk cId="3103855198" sldId="265"/>
            <ac:spMk id="10" creationId="{955A2079-FA98-4876-80F0-72364A7D2EA4}"/>
          </ac:spMkLst>
        </pc:spChg>
        <pc:spChg chg="add del">
          <ac:chgData name="Jaitirth page" userId="49d6597b9baea5f2" providerId="LiveId" clId="{BB9D97F7-ECAE-41AB-B3B4-7F1FBE47A557}" dt="2024-07-27T13:06:38.375" v="367" actId="26606"/>
          <ac:spMkLst>
            <pc:docMk/>
            <pc:sldMk cId="3103855198" sldId="265"/>
            <ac:spMk id="13" creationId="{9F7D5CDA-D291-4307-BF55-1381FED29634}"/>
          </ac:spMkLst>
        </pc:spChg>
        <pc:spChg chg="add del">
          <ac:chgData name="Jaitirth page" userId="49d6597b9baea5f2" providerId="LiveId" clId="{BB9D97F7-ECAE-41AB-B3B4-7F1FBE47A557}" dt="2024-07-27T13:06:44.525" v="371" actId="26606"/>
          <ac:spMkLst>
            <pc:docMk/>
            <pc:sldMk cId="3103855198" sldId="265"/>
            <ac:spMk id="14" creationId="{EDDBB197-D710-4A4F-A9CA-FD2177498BE8}"/>
          </ac:spMkLst>
        </pc:spChg>
        <pc:spChg chg="add del">
          <ac:chgData name="Jaitirth page" userId="49d6597b9baea5f2" providerId="LiveId" clId="{BB9D97F7-ECAE-41AB-B3B4-7F1FBE47A557}" dt="2024-07-27T13:05:10.222" v="270" actId="26606"/>
          <ac:spMkLst>
            <pc:docMk/>
            <pc:sldMk cId="3103855198" sldId="265"/>
            <ac:spMk id="15" creationId="{56E9B3E6-E277-4D68-BA48-9CB43FFBD6E2}"/>
          </ac:spMkLst>
        </pc:spChg>
        <pc:spChg chg="add del">
          <ac:chgData name="Jaitirth page" userId="49d6597b9baea5f2" providerId="LiveId" clId="{BB9D97F7-ECAE-41AB-B3B4-7F1FBE47A557}" dt="2024-07-27T13:05:08.694" v="268" actId="26606"/>
          <ac:spMkLst>
            <pc:docMk/>
            <pc:sldMk cId="3103855198" sldId="265"/>
            <ac:spMk id="16" creationId="{B50AB553-2A96-4A92-96F2-93548E096954}"/>
          </ac:spMkLst>
        </pc:spChg>
        <pc:spChg chg="add del">
          <ac:chgData name="Jaitirth page" userId="49d6597b9baea5f2" providerId="LiveId" clId="{BB9D97F7-ECAE-41AB-B3B4-7F1FBE47A557}" dt="2024-07-27T13:06:43.217" v="369" actId="26606"/>
          <ac:spMkLst>
            <pc:docMk/>
            <pc:sldMk cId="3103855198" sldId="265"/>
            <ac:spMk id="18" creationId="{C0763A76-9F1C-4FC5-82B7-DD475DA461B2}"/>
          </ac:spMkLst>
        </pc:spChg>
        <pc:spChg chg="add del">
          <ac:chgData name="Jaitirth page" userId="49d6597b9baea5f2" providerId="LiveId" clId="{BB9D97F7-ECAE-41AB-B3B4-7F1FBE47A557}" dt="2024-07-27T13:05:17.809" v="274" actId="26606"/>
          <ac:spMkLst>
            <pc:docMk/>
            <pc:sldMk cId="3103855198" sldId="265"/>
            <ac:spMk id="19" creationId="{AAD0DBB9-1A4B-4391-81D4-CB19F9AB918A}"/>
          </ac:spMkLst>
        </pc:spChg>
        <pc:spChg chg="add del">
          <ac:chgData name="Jaitirth page" userId="49d6597b9baea5f2" providerId="LiveId" clId="{BB9D97F7-ECAE-41AB-B3B4-7F1FBE47A557}" dt="2024-07-27T13:06:43.217" v="369" actId="26606"/>
          <ac:spMkLst>
            <pc:docMk/>
            <pc:sldMk cId="3103855198" sldId="265"/>
            <ac:spMk id="20" creationId="{E81BF4F6-F2CF-4984-9D14-D6966D92F99F}"/>
          </ac:spMkLst>
        </pc:spChg>
        <pc:spChg chg="add del">
          <ac:chgData name="Jaitirth page" userId="49d6597b9baea5f2" providerId="LiveId" clId="{BB9D97F7-ECAE-41AB-B3B4-7F1FBE47A557}" dt="2024-07-27T13:05:11.268" v="272" actId="26606"/>
          <ac:spMkLst>
            <pc:docMk/>
            <pc:sldMk cId="3103855198" sldId="265"/>
            <ac:spMk id="21" creationId="{7449A6C7-D15F-4AA5-BFA5-71A404B47016}"/>
          </ac:spMkLst>
        </pc:spChg>
        <pc:spChg chg="add del">
          <ac:chgData name="Jaitirth page" userId="49d6597b9baea5f2" providerId="LiveId" clId="{BB9D97F7-ECAE-41AB-B3B4-7F1FBE47A557}" dt="2024-07-27T13:05:10.222" v="270" actId="26606"/>
          <ac:spMkLst>
            <pc:docMk/>
            <pc:sldMk cId="3103855198" sldId="265"/>
            <ac:spMk id="22" creationId="{D5B0017B-2ECA-49AF-B397-DC140825DF8D}"/>
          </ac:spMkLst>
        </pc:spChg>
        <pc:spChg chg="add del">
          <ac:chgData name="Jaitirth page" userId="49d6597b9baea5f2" providerId="LiveId" clId="{BB9D97F7-ECAE-41AB-B3B4-7F1FBE47A557}" dt="2024-07-27T13:05:11.268" v="272" actId="26606"/>
          <ac:spMkLst>
            <pc:docMk/>
            <pc:sldMk cId="3103855198" sldId="265"/>
            <ac:spMk id="23" creationId="{ED888B23-07FA-482A-96DF-47E31AF1A603}"/>
          </ac:spMkLst>
        </pc:spChg>
        <pc:spChg chg="add del">
          <ac:chgData name="Jaitirth page" userId="49d6597b9baea5f2" providerId="LiveId" clId="{BB9D97F7-ECAE-41AB-B3B4-7F1FBE47A557}" dt="2024-07-27T13:05:42.628" v="290" actId="26606"/>
          <ac:spMkLst>
            <pc:docMk/>
            <pc:sldMk cId="3103855198" sldId="265"/>
            <ac:spMk id="25" creationId="{9E5C5460-229E-46C8-A712-CC317985420F}"/>
          </ac:spMkLst>
        </pc:spChg>
        <pc:spChg chg="add del">
          <ac:chgData name="Jaitirth page" userId="49d6597b9baea5f2" providerId="LiveId" clId="{BB9D97F7-ECAE-41AB-B3B4-7F1FBE47A557}" dt="2024-07-27T13:05:11.268" v="272" actId="26606"/>
          <ac:spMkLst>
            <pc:docMk/>
            <pc:sldMk cId="3103855198" sldId="265"/>
            <ac:spMk id="26" creationId="{5C8908E2-EE49-44D2-9428-A28D2312A8D5}"/>
          </ac:spMkLst>
        </pc:spChg>
        <pc:spChg chg="add del">
          <ac:chgData name="Jaitirth page" userId="49d6597b9baea5f2" providerId="LiveId" clId="{BB9D97F7-ECAE-41AB-B3B4-7F1FBE47A557}" dt="2024-07-27T13:06:44.525" v="371" actId="26606"/>
          <ac:spMkLst>
            <pc:docMk/>
            <pc:sldMk cId="3103855198" sldId="265"/>
            <ac:spMk id="30" creationId="{975D1CFA-2CDB-4B64-BD9F-85744E8DA12F}"/>
          </ac:spMkLst>
        </pc:spChg>
        <pc:spChg chg="add del">
          <ac:chgData name="Jaitirth page" userId="49d6597b9baea5f2" providerId="LiveId" clId="{BB9D97F7-ECAE-41AB-B3B4-7F1FBE47A557}" dt="2024-07-27T13:05:17.809" v="274" actId="26606"/>
          <ac:spMkLst>
            <pc:docMk/>
            <pc:sldMk cId="3103855198" sldId="265"/>
            <ac:spMk id="31" creationId="{BACC6370-2D7E-4714-9D71-7542949D7D5D}"/>
          </ac:spMkLst>
        </pc:spChg>
        <pc:spChg chg="add del">
          <ac:chgData name="Jaitirth page" userId="49d6597b9baea5f2" providerId="LiveId" clId="{BB9D97F7-ECAE-41AB-B3B4-7F1FBE47A557}" dt="2024-07-27T13:05:17.809" v="274" actId="26606"/>
          <ac:spMkLst>
            <pc:docMk/>
            <pc:sldMk cId="3103855198" sldId="265"/>
            <ac:spMk id="32" creationId="{F68B3F68-107C-434F-AA38-110D5EA91B85}"/>
          </ac:spMkLst>
        </pc:spChg>
        <pc:spChg chg="add del">
          <ac:chgData name="Jaitirth page" userId="49d6597b9baea5f2" providerId="LiveId" clId="{BB9D97F7-ECAE-41AB-B3B4-7F1FBE47A557}" dt="2024-07-27T13:05:17.809" v="274" actId="26606"/>
          <ac:spMkLst>
            <pc:docMk/>
            <pc:sldMk cId="3103855198" sldId="265"/>
            <ac:spMk id="33" creationId="{063BBA22-50EA-4C4D-BE05-F1CE4E63AA56}"/>
          </ac:spMkLst>
        </pc:spChg>
        <pc:spChg chg="add del">
          <ac:chgData name="Jaitirth page" userId="49d6597b9baea5f2" providerId="LiveId" clId="{BB9D97F7-ECAE-41AB-B3B4-7F1FBE47A557}" dt="2024-07-27T13:05:27.754" v="276" actId="26606"/>
          <ac:spMkLst>
            <pc:docMk/>
            <pc:sldMk cId="3103855198" sldId="265"/>
            <ac:spMk id="35" creationId="{955A2079-FA98-4876-80F0-72364A7D2EA4}"/>
          </ac:spMkLst>
        </pc:spChg>
        <pc:spChg chg="add del">
          <ac:chgData name="Jaitirth page" userId="49d6597b9baea5f2" providerId="LiveId" clId="{BB9D97F7-ECAE-41AB-B3B4-7F1FBE47A557}" dt="2024-07-27T13:05:28.694" v="278" actId="26606"/>
          <ac:spMkLst>
            <pc:docMk/>
            <pc:sldMk cId="3103855198" sldId="265"/>
            <ac:spMk id="37" creationId="{955A2079-FA98-4876-80F0-72364A7D2EA4}"/>
          </ac:spMkLst>
        </pc:spChg>
        <pc:spChg chg="add del">
          <ac:chgData name="Jaitirth page" userId="49d6597b9baea5f2" providerId="LiveId" clId="{BB9D97F7-ECAE-41AB-B3B4-7F1FBE47A557}" dt="2024-07-27T13:05:30.249" v="280" actId="26606"/>
          <ac:spMkLst>
            <pc:docMk/>
            <pc:sldMk cId="3103855198" sldId="265"/>
            <ac:spMk id="39" creationId="{51935DB0-36D0-5C2E-7342-262D35382F26}"/>
          </ac:spMkLst>
        </pc:spChg>
        <pc:spChg chg="add del">
          <ac:chgData name="Jaitirth page" userId="49d6597b9baea5f2" providerId="LiveId" clId="{BB9D97F7-ECAE-41AB-B3B4-7F1FBE47A557}" dt="2024-07-27T13:05:30.249" v="280" actId="26606"/>
          <ac:spMkLst>
            <pc:docMk/>
            <pc:sldMk cId="3103855198" sldId="265"/>
            <ac:spMk id="40" creationId="{53D31893-BB06-4F90-7CCA-0A7A2694FA80}"/>
          </ac:spMkLst>
        </pc:spChg>
        <pc:spChg chg="add del">
          <ac:chgData name="Jaitirth page" userId="49d6597b9baea5f2" providerId="LiveId" clId="{BB9D97F7-ECAE-41AB-B3B4-7F1FBE47A557}" dt="2024-07-27T13:05:30.249" v="280" actId="26606"/>
          <ac:spMkLst>
            <pc:docMk/>
            <pc:sldMk cId="3103855198" sldId="265"/>
            <ac:spMk id="41" creationId="{3F8ABF93-7FE7-6D3B-6AD7-C3921745C20D}"/>
          </ac:spMkLst>
        </pc:spChg>
        <pc:spChg chg="add del">
          <ac:chgData name="Jaitirth page" userId="49d6597b9baea5f2" providerId="LiveId" clId="{BB9D97F7-ECAE-41AB-B3B4-7F1FBE47A557}" dt="2024-07-27T13:05:30.249" v="280" actId="26606"/>
          <ac:spMkLst>
            <pc:docMk/>
            <pc:sldMk cId="3103855198" sldId="265"/>
            <ac:spMk id="42" creationId="{D3C4FB21-0C2C-3F62-3EC5-DD378DBD37B2}"/>
          </ac:spMkLst>
        </pc:spChg>
        <pc:spChg chg="add del">
          <ac:chgData name="Jaitirth page" userId="49d6597b9baea5f2" providerId="LiveId" clId="{BB9D97F7-ECAE-41AB-B3B4-7F1FBE47A557}" dt="2024-07-27T13:05:33.080" v="284" actId="26606"/>
          <ac:spMkLst>
            <pc:docMk/>
            <pc:sldMk cId="3103855198" sldId="265"/>
            <ac:spMk id="46" creationId="{1A9F7B4E-B03D-4F64-BE33-00D074458D45}"/>
          </ac:spMkLst>
        </pc:spChg>
        <pc:spChg chg="add del">
          <ac:chgData name="Jaitirth page" userId="49d6597b9baea5f2" providerId="LiveId" clId="{BB9D97F7-ECAE-41AB-B3B4-7F1FBE47A557}" dt="2024-07-27T13:05:33.080" v="284" actId="26606"/>
          <ac:spMkLst>
            <pc:docMk/>
            <pc:sldMk cId="3103855198" sldId="265"/>
            <ac:spMk id="47" creationId="{7E2BE7F7-CA89-4002-ACCE-A478AEA24F5E}"/>
          </ac:spMkLst>
        </pc:spChg>
        <pc:spChg chg="add del">
          <ac:chgData name="Jaitirth page" userId="49d6597b9baea5f2" providerId="LiveId" clId="{BB9D97F7-ECAE-41AB-B3B4-7F1FBE47A557}" dt="2024-07-27T13:06:46.908" v="373" actId="26606"/>
          <ac:spMkLst>
            <pc:docMk/>
            <pc:sldMk cId="3103855198" sldId="265"/>
            <ac:spMk id="48" creationId="{5D7F64A8-D625-4F61-A290-B499BB62ACFF}"/>
          </ac:spMkLst>
        </pc:spChg>
        <pc:spChg chg="add del">
          <ac:chgData name="Jaitirth page" userId="49d6597b9baea5f2" providerId="LiveId" clId="{BB9D97F7-ECAE-41AB-B3B4-7F1FBE47A557}" dt="2024-07-27T13:05:34.479" v="286" actId="26606"/>
          <ac:spMkLst>
            <pc:docMk/>
            <pc:sldMk cId="3103855198" sldId="265"/>
            <ac:spMk id="49" creationId="{F944E337-3E5D-4A1F-A5A1-2057F25B8A7B}"/>
          </ac:spMkLst>
        </pc:spChg>
        <pc:spChg chg="add del">
          <ac:chgData name="Jaitirth page" userId="49d6597b9baea5f2" providerId="LiveId" clId="{BB9D97F7-ECAE-41AB-B3B4-7F1FBE47A557}" dt="2024-07-27T13:05:34.479" v="286" actId="26606"/>
          <ac:spMkLst>
            <pc:docMk/>
            <pc:sldMk cId="3103855198" sldId="265"/>
            <ac:spMk id="50" creationId="{4B24796A-C1F6-4B21-B963-70E55A144F0A}"/>
          </ac:spMkLst>
        </pc:spChg>
        <pc:spChg chg="add del">
          <ac:chgData name="Jaitirth page" userId="49d6597b9baea5f2" providerId="LiveId" clId="{BB9D97F7-ECAE-41AB-B3B4-7F1FBE47A557}" dt="2024-07-27T13:05:34.479" v="286" actId="26606"/>
          <ac:spMkLst>
            <pc:docMk/>
            <pc:sldMk cId="3103855198" sldId="265"/>
            <ac:spMk id="51" creationId="{8101159E-D455-456F-8FE1-396AB1590C2F}"/>
          </ac:spMkLst>
        </pc:spChg>
        <pc:spChg chg="add del">
          <ac:chgData name="Jaitirth page" userId="49d6597b9baea5f2" providerId="LiveId" clId="{BB9D97F7-ECAE-41AB-B3B4-7F1FBE47A557}" dt="2024-07-27T13:05:34.479" v="286" actId="26606"/>
          <ac:spMkLst>
            <pc:docMk/>
            <pc:sldMk cId="3103855198" sldId="265"/>
            <ac:spMk id="52" creationId="{1F9FDF39-7A42-411B-85F1-9DE812C7A75B}"/>
          </ac:spMkLst>
        </pc:spChg>
        <pc:spChg chg="add del">
          <ac:chgData name="Jaitirth page" userId="49d6597b9baea5f2" providerId="LiveId" clId="{BB9D97F7-ECAE-41AB-B3B4-7F1FBE47A557}" dt="2024-07-27T13:05:36.338" v="288" actId="26606"/>
          <ac:spMkLst>
            <pc:docMk/>
            <pc:sldMk cId="3103855198" sldId="265"/>
            <ac:spMk id="54" creationId="{21ED5FCA-9564-42B4-9F52-2CCED8ED60CA}"/>
          </ac:spMkLst>
        </pc:spChg>
        <pc:spChg chg="add del">
          <ac:chgData name="Jaitirth page" userId="49d6597b9baea5f2" providerId="LiveId" clId="{BB9D97F7-ECAE-41AB-B3B4-7F1FBE47A557}" dt="2024-07-27T13:05:36.338" v="288" actId="26606"/>
          <ac:spMkLst>
            <pc:docMk/>
            <pc:sldMk cId="3103855198" sldId="265"/>
            <ac:spMk id="55" creationId="{081E4A58-353D-44AE-B2FC-2A74E2E400F7}"/>
          </ac:spMkLst>
        </pc:spChg>
        <pc:spChg chg="add del">
          <ac:chgData name="Jaitirth page" userId="49d6597b9baea5f2" providerId="LiveId" clId="{BB9D97F7-ECAE-41AB-B3B4-7F1FBE47A557}" dt="2024-07-27T13:05:42.628" v="290" actId="26606"/>
          <ac:spMkLst>
            <pc:docMk/>
            <pc:sldMk cId="3103855198" sldId="265"/>
            <ac:spMk id="57" creationId="{5A0118C5-4F8D-4CF4-BADD-53FEACC6C42A}"/>
          </ac:spMkLst>
        </pc:spChg>
        <pc:spChg chg="add del">
          <ac:chgData name="Jaitirth page" userId="49d6597b9baea5f2" providerId="LiveId" clId="{BB9D97F7-ECAE-41AB-B3B4-7F1FBE47A557}" dt="2024-07-27T13:05:42.628" v="290" actId="26606"/>
          <ac:spMkLst>
            <pc:docMk/>
            <pc:sldMk cId="3103855198" sldId="265"/>
            <ac:spMk id="58" creationId="{F98F79A4-A6C7-4101-B1E9-27E05CB7CFA0}"/>
          </ac:spMkLst>
        </pc:spChg>
        <pc:spChg chg="add del">
          <ac:chgData name="Jaitirth page" userId="49d6597b9baea5f2" providerId="LiveId" clId="{BB9D97F7-ECAE-41AB-B3B4-7F1FBE47A557}" dt="2024-07-27T13:05:42.628" v="290" actId="26606"/>
          <ac:spMkLst>
            <pc:docMk/>
            <pc:sldMk cId="3103855198" sldId="265"/>
            <ac:spMk id="59" creationId="{79AFCB35-9C04-4524-A0B1-57FF6865D013}"/>
          </ac:spMkLst>
        </pc:spChg>
        <pc:spChg chg="add del">
          <ac:chgData name="Jaitirth page" userId="49d6597b9baea5f2" providerId="LiveId" clId="{BB9D97F7-ECAE-41AB-B3B4-7F1FBE47A557}" dt="2024-07-27T13:05:42.628" v="290" actId="26606"/>
          <ac:spMkLst>
            <pc:docMk/>
            <pc:sldMk cId="3103855198" sldId="265"/>
            <ac:spMk id="60" creationId="{D11AD2AD-0BA0-4DD3-8EEA-84686A0E718C}"/>
          </ac:spMkLst>
        </pc:spChg>
        <pc:spChg chg="add del">
          <ac:chgData name="Jaitirth page" userId="49d6597b9baea5f2" providerId="LiveId" clId="{BB9D97F7-ECAE-41AB-B3B4-7F1FBE47A557}" dt="2024-07-27T13:05:42.628" v="290" actId="26606"/>
          <ac:spMkLst>
            <pc:docMk/>
            <pc:sldMk cId="3103855198" sldId="265"/>
            <ac:spMk id="61" creationId="{83C8019B-3985-409B-9B87-494B974EE9A2}"/>
          </ac:spMkLst>
        </pc:spChg>
        <pc:spChg chg="add del">
          <ac:chgData name="Jaitirth page" userId="49d6597b9baea5f2" providerId="LiveId" clId="{BB9D97F7-ECAE-41AB-B3B4-7F1FBE47A557}" dt="2024-07-27T13:05:42.628" v="290" actId="26606"/>
          <ac:spMkLst>
            <pc:docMk/>
            <pc:sldMk cId="3103855198" sldId="265"/>
            <ac:spMk id="62" creationId="{B85A4DB3-61AA-49A1-85A9-B3397CD519AB}"/>
          </ac:spMkLst>
        </pc:spChg>
        <pc:spChg chg="add del">
          <ac:chgData name="Jaitirth page" userId="49d6597b9baea5f2" providerId="LiveId" clId="{BB9D97F7-ECAE-41AB-B3B4-7F1FBE47A557}" dt="2024-07-27T13:06:48.580" v="375" actId="26606"/>
          <ac:spMkLst>
            <pc:docMk/>
            <pc:sldMk cId="3103855198" sldId="265"/>
            <ac:spMk id="63" creationId="{5D7F64A8-D625-4F61-A290-B499BB62ACFF}"/>
          </ac:spMkLst>
        </pc:spChg>
        <pc:spChg chg="add del">
          <ac:chgData name="Jaitirth page" userId="49d6597b9baea5f2" providerId="LiveId" clId="{BB9D97F7-ECAE-41AB-B3B4-7F1FBE47A557}" dt="2024-07-27T13:05:50.343" v="292" actId="6264"/>
          <ac:spMkLst>
            <pc:docMk/>
            <pc:sldMk cId="3103855198" sldId="265"/>
            <ac:spMk id="67" creationId="{362810D9-2C5A-477D-949C-C191895477F3}"/>
          </ac:spMkLst>
        </pc:spChg>
        <pc:spChg chg="add del">
          <ac:chgData name="Jaitirth page" userId="49d6597b9baea5f2" providerId="LiveId" clId="{BB9D97F7-ECAE-41AB-B3B4-7F1FBE47A557}" dt="2024-07-27T13:05:50.343" v="292" actId="6264"/>
          <ac:spMkLst>
            <pc:docMk/>
            <pc:sldMk cId="3103855198" sldId="265"/>
            <ac:spMk id="68" creationId="{081E4A58-353D-44AE-B2FC-2A74E2E400F7}"/>
          </ac:spMkLst>
        </pc:spChg>
        <pc:spChg chg="add del">
          <ac:chgData name="Jaitirth page" userId="49d6597b9baea5f2" providerId="LiveId" clId="{BB9D97F7-ECAE-41AB-B3B4-7F1FBE47A557}" dt="2024-07-27T13:06:50.088" v="377" actId="26606"/>
          <ac:spMkLst>
            <pc:docMk/>
            <pc:sldMk cId="3103855198" sldId="265"/>
            <ac:spMk id="69" creationId="{6F4C891B-62D0-4250-AEB7-0F42BAD78D7D}"/>
          </ac:spMkLst>
        </pc:spChg>
        <pc:spChg chg="add del">
          <ac:chgData name="Jaitirth page" userId="49d6597b9baea5f2" providerId="LiveId" clId="{BB9D97F7-ECAE-41AB-B3B4-7F1FBE47A557}" dt="2024-07-27T13:07:34.219" v="393" actId="26606"/>
          <ac:spMkLst>
            <pc:docMk/>
            <pc:sldMk cId="3103855198" sldId="265"/>
            <ac:spMk id="86" creationId="{5D7F64A8-D625-4F61-A290-B499BB62ACFF}"/>
          </ac:spMkLst>
        </pc:spChg>
        <pc:spChg chg="add del">
          <ac:chgData name="Jaitirth page" userId="49d6597b9baea5f2" providerId="LiveId" clId="{BB9D97F7-ECAE-41AB-B3B4-7F1FBE47A557}" dt="2024-07-27T13:07:34.219" v="393" actId="26606"/>
          <ac:spMkLst>
            <pc:docMk/>
            <pc:sldMk cId="3103855198" sldId="265"/>
            <ac:spMk id="88" creationId="{4CA2E6A0-13E0-475B-6466-47A9BA884EBF}"/>
          </ac:spMkLst>
        </pc:spChg>
        <pc:grpChg chg="add del">
          <ac:chgData name="Jaitirth page" userId="49d6597b9baea5f2" providerId="LiveId" clId="{BB9D97F7-ECAE-41AB-B3B4-7F1FBE47A557}" dt="2024-07-27T13:05:10.222" v="270" actId="26606"/>
          <ac:grpSpMkLst>
            <pc:docMk/>
            <pc:sldMk cId="3103855198" sldId="265"/>
            <ac:grpSpMk id="17" creationId="{AE1C45F0-260A-458C-96ED-C1F6D2151219}"/>
          </ac:grpSpMkLst>
        </pc:grpChg>
        <pc:grpChg chg="add del">
          <ac:chgData name="Jaitirth page" userId="49d6597b9baea5f2" providerId="LiveId" clId="{BB9D97F7-ECAE-41AB-B3B4-7F1FBE47A557}" dt="2024-07-27T13:05:11.268" v="272" actId="26606"/>
          <ac:grpSpMkLst>
            <pc:docMk/>
            <pc:sldMk cId="3103855198" sldId="265"/>
            <ac:grpSpMk id="27" creationId="{05314994-6337-4875-8CF5-652CAFE8342C}"/>
          </ac:grpSpMkLst>
        </pc:grpChg>
        <pc:grpChg chg="add del">
          <ac:chgData name="Jaitirth page" userId="49d6597b9baea5f2" providerId="LiveId" clId="{BB9D97F7-ECAE-41AB-B3B4-7F1FBE47A557}" dt="2024-07-27T13:05:42.628" v="290" actId="26606"/>
          <ac:grpSpMkLst>
            <pc:docMk/>
            <pc:sldMk cId="3103855198" sldId="265"/>
            <ac:grpSpMk id="29" creationId="{0C156BF8-7FF7-440F-BE2B-417DFFE8BFA5}"/>
          </ac:grpSpMkLst>
        </pc:grpChg>
        <pc:grpChg chg="add del">
          <ac:chgData name="Jaitirth page" userId="49d6597b9baea5f2" providerId="LiveId" clId="{BB9D97F7-ECAE-41AB-B3B4-7F1FBE47A557}" dt="2024-07-27T13:06:44.525" v="371" actId="26606"/>
          <ac:grpSpMkLst>
            <pc:docMk/>
            <pc:sldMk cId="3103855198" sldId="265"/>
            <ac:grpSpMk id="34" creationId="{25EE5136-01F1-466C-962D-BA9B4C6757AA}"/>
          </ac:grpSpMkLst>
        </pc:grpChg>
        <pc:graphicFrameChg chg="del mod ord modGraphic">
          <ac:chgData name="Jaitirth page" userId="49d6597b9baea5f2" providerId="LiveId" clId="{BB9D97F7-ECAE-41AB-B3B4-7F1FBE47A557}" dt="2024-07-27T13:05:55.508" v="293" actId="478"/>
          <ac:graphicFrameMkLst>
            <pc:docMk/>
            <pc:sldMk cId="3103855198" sldId="265"/>
            <ac:graphicFrameMk id="5" creationId="{49AF299D-D56C-6171-2301-C28B09D50202}"/>
          </ac:graphicFrameMkLst>
        </pc:graphicFrameChg>
        <pc:graphicFrameChg chg="add">
          <ac:chgData name="Jaitirth page" userId="49d6597b9baea5f2" providerId="LiveId" clId="{BB9D97F7-ECAE-41AB-B3B4-7F1FBE47A557}" dt="2024-07-27T13:07:53.804" v="396" actId="26606"/>
          <ac:graphicFrameMkLst>
            <pc:docMk/>
            <pc:sldMk cId="3103855198" sldId="265"/>
            <ac:graphicFrameMk id="36" creationId="{45AE89F0-8AAD-E7CD-D8CC-671B8B22987B}"/>
          </ac:graphicFrameMkLst>
        </pc:graphicFrameChg>
        <pc:graphicFrameChg chg="add del">
          <ac:chgData name="Jaitirth page" userId="49d6597b9baea5f2" providerId="LiveId" clId="{BB9D97F7-ECAE-41AB-B3B4-7F1FBE47A557}" dt="2024-07-27T13:06:52.290" v="379" actId="26606"/>
          <ac:graphicFrameMkLst>
            <pc:docMk/>
            <pc:sldMk cId="3103855198" sldId="265"/>
            <ac:graphicFrameMk id="72" creationId="{CF35EE59-15A4-B796-DC21-19715C1EB67D}"/>
          </ac:graphicFrameMkLst>
        </pc:graphicFrameChg>
        <pc:graphicFrameChg chg="add del">
          <ac:chgData name="Jaitirth page" userId="49d6597b9baea5f2" providerId="LiveId" clId="{BB9D97F7-ECAE-41AB-B3B4-7F1FBE47A557}" dt="2024-07-27T13:06:52.969" v="381" actId="26606"/>
          <ac:graphicFrameMkLst>
            <pc:docMk/>
            <pc:sldMk cId="3103855198" sldId="265"/>
            <ac:graphicFrameMk id="74" creationId="{2B996C7A-DEFA-AEB7-6DF4-F8F92A475ADB}"/>
          </ac:graphicFrameMkLst>
        </pc:graphicFrameChg>
        <pc:graphicFrameChg chg="add del">
          <ac:chgData name="Jaitirth page" userId="49d6597b9baea5f2" providerId="LiveId" clId="{BB9D97F7-ECAE-41AB-B3B4-7F1FBE47A557}" dt="2024-07-27T13:06:54.721" v="383" actId="26606"/>
          <ac:graphicFrameMkLst>
            <pc:docMk/>
            <pc:sldMk cId="3103855198" sldId="265"/>
            <ac:graphicFrameMk id="76" creationId="{FF7D68B8-D1EA-89EB-6C00-927054100580}"/>
          </ac:graphicFrameMkLst>
        </pc:graphicFrameChg>
        <pc:graphicFrameChg chg="add del">
          <ac:chgData name="Jaitirth page" userId="49d6597b9baea5f2" providerId="LiveId" clId="{BB9D97F7-ECAE-41AB-B3B4-7F1FBE47A557}" dt="2024-07-27T13:07:06.304" v="385" actId="26606"/>
          <ac:graphicFrameMkLst>
            <pc:docMk/>
            <pc:sldMk cId="3103855198" sldId="265"/>
            <ac:graphicFrameMk id="78" creationId="{BD5C705F-2709-128B-68CF-996622930B47}"/>
          </ac:graphicFrameMkLst>
        </pc:graphicFrameChg>
        <pc:graphicFrameChg chg="add del">
          <ac:chgData name="Jaitirth page" userId="49d6597b9baea5f2" providerId="LiveId" clId="{BB9D97F7-ECAE-41AB-B3B4-7F1FBE47A557}" dt="2024-07-27T13:07:13.299" v="387" actId="26606"/>
          <ac:graphicFrameMkLst>
            <pc:docMk/>
            <pc:sldMk cId="3103855198" sldId="265"/>
            <ac:graphicFrameMk id="80" creationId="{FF7D68B8-D1EA-89EB-6C00-927054100580}"/>
          </ac:graphicFrameMkLst>
        </pc:graphicFrameChg>
        <pc:graphicFrameChg chg="add del">
          <ac:chgData name="Jaitirth page" userId="49d6597b9baea5f2" providerId="LiveId" clId="{BB9D97F7-ECAE-41AB-B3B4-7F1FBE47A557}" dt="2024-07-27T13:07:16.074" v="389" actId="26606"/>
          <ac:graphicFrameMkLst>
            <pc:docMk/>
            <pc:sldMk cId="3103855198" sldId="265"/>
            <ac:graphicFrameMk id="82" creationId="{2B996C7A-DEFA-AEB7-6DF4-F8F92A475ADB}"/>
          </ac:graphicFrameMkLst>
        </pc:graphicFrameChg>
        <pc:graphicFrameChg chg="add del">
          <ac:chgData name="Jaitirth page" userId="49d6597b9baea5f2" providerId="LiveId" clId="{BB9D97F7-ECAE-41AB-B3B4-7F1FBE47A557}" dt="2024-07-27T13:07:18.519" v="391" actId="26606"/>
          <ac:graphicFrameMkLst>
            <pc:docMk/>
            <pc:sldMk cId="3103855198" sldId="265"/>
            <ac:graphicFrameMk id="84" creationId="{CF35EE59-15A4-B796-DC21-19715C1EB67D}"/>
          </ac:graphicFrameMkLst>
        </pc:graphicFrameChg>
        <pc:picChg chg="add del">
          <ac:chgData name="Jaitirth page" userId="49d6597b9baea5f2" providerId="LiveId" clId="{BB9D97F7-ECAE-41AB-B3B4-7F1FBE47A557}" dt="2024-07-27T13:06:38.375" v="367" actId="26606"/>
          <ac:picMkLst>
            <pc:docMk/>
            <pc:sldMk cId="3103855198" sldId="265"/>
            <ac:picMk id="9" creationId="{28EA49AC-68B3-6D08-82BF-362DCC6686C0}"/>
          </ac:picMkLst>
        </pc:picChg>
        <pc:picChg chg="add del">
          <ac:chgData name="Jaitirth page" userId="49d6597b9baea5f2" providerId="LiveId" clId="{BB9D97F7-ECAE-41AB-B3B4-7F1FBE47A557}" dt="2024-07-27T13:06:44.525" v="371" actId="26606"/>
          <ac:picMkLst>
            <pc:docMk/>
            <pc:sldMk cId="3103855198" sldId="265"/>
            <ac:picMk id="11" creationId="{223C671F-FBB6-F620-ACA4-BEAE340FC283}"/>
          </ac:picMkLst>
        </pc:picChg>
        <pc:picChg chg="add del">
          <ac:chgData name="Jaitirth page" userId="49d6597b9baea5f2" providerId="LiveId" clId="{BB9D97F7-ECAE-41AB-B3B4-7F1FBE47A557}" dt="2024-07-27T13:05:08.694" v="268" actId="26606"/>
          <ac:picMkLst>
            <pc:docMk/>
            <pc:sldMk cId="3103855198" sldId="265"/>
            <ac:picMk id="12" creationId="{6F753A94-AE66-4530-97A8-7AE82446EE7C}"/>
          </ac:picMkLst>
        </pc:picChg>
        <pc:picChg chg="add del">
          <ac:chgData name="Jaitirth page" userId="49d6597b9baea5f2" providerId="LiveId" clId="{BB9D97F7-ECAE-41AB-B3B4-7F1FBE47A557}" dt="2024-07-27T13:06:43.217" v="369" actId="26606"/>
          <ac:picMkLst>
            <pc:docMk/>
            <pc:sldMk cId="3103855198" sldId="265"/>
            <ac:picMk id="28" creationId="{9FC013E5-5A02-273D-9258-E2C48EB7909F}"/>
          </ac:picMkLst>
        </pc:picChg>
        <pc:picChg chg="add del">
          <ac:chgData name="Jaitirth page" userId="49d6597b9baea5f2" providerId="LiveId" clId="{BB9D97F7-ECAE-41AB-B3B4-7F1FBE47A557}" dt="2024-07-27T13:06:46.908" v="373" actId="26606"/>
          <ac:picMkLst>
            <pc:docMk/>
            <pc:sldMk cId="3103855198" sldId="265"/>
            <ac:picMk id="53" creationId="{4679B38C-D6A6-66F5-4DFB-7ED4A88B86B1}"/>
          </ac:picMkLst>
        </pc:picChg>
        <pc:picChg chg="add del">
          <ac:chgData name="Jaitirth page" userId="49d6597b9baea5f2" providerId="LiveId" clId="{BB9D97F7-ECAE-41AB-B3B4-7F1FBE47A557}" dt="2024-07-27T13:06:46.908" v="373" actId="26606"/>
          <ac:picMkLst>
            <pc:docMk/>
            <pc:sldMk cId="3103855198" sldId="265"/>
            <ac:picMk id="56" creationId="{6A039048-4FA7-4BB0-976F-DBA2CE605A0F}"/>
          </ac:picMkLst>
        </pc:picChg>
        <pc:picChg chg="add del">
          <ac:chgData name="Jaitirth page" userId="49d6597b9baea5f2" providerId="LiveId" clId="{BB9D97F7-ECAE-41AB-B3B4-7F1FBE47A557}" dt="2024-07-27T13:06:48.580" v="375" actId="26606"/>
          <ac:picMkLst>
            <pc:docMk/>
            <pc:sldMk cId="3103855198" sldId="265"/>
            <ac:picMk id="64" creationId="{54E0CCA5-7064-880E-7EC7-2B156C6BE55C}"/>
          </ac:picMkLst>
        </pc:picChg>
        <pc:picChg chg="add del">
          <ac:chgData name="Jaitirth page" userId="49d6597b9baea5f2" providerId="LiveId" clId="{BB9D97F7-ECAE-41AB-B3B4-7F1FBE47A557}" dt="2024-07-27T13:06:48.580" v="375" actId="26606"/>
          <ac:picMkLst>
            <pc:docMk/>
            <pc:sldMk cId="3103855198" sldId="265"/>
            <ac:picMk id="65" creationId="{3C226B9F-BBC8-409E-995E-14A1E025D1BD}"/>
          </ac:picMkLst>
        </pc:picChg>
        <pc:picChg chg="add del">
          <ac:chgData name="Jaitirth page" userId="49d6597b9baea5f2" providerId="LiveId" clId="{BB9D97F7-ECAE-41AB-B3B4-7F1FBE47A557}" dt="2024-07-27T13:06:50.088" v="377" actId="26606"/>
          <ac:picMkLst>
            <pc:docMk/>
            <pc:sldMk cId="3103855198" sldId="265"/>
            <ac:picMk id="70" creationId="{C8160378-500B-34E9-E97E-E57C79BADBE7}"/>
          </ac:picMkLst>
        </pc:picChg>
        <pc:picChg chg="add del">
          <ac:chgData name="Jaitirth page" userId="49d6597b9baea5f2" providerId="LiveId" clId="{BB9D97F7-ECAE-41AB-B3B4-7F1FBE47A557}" dt="2024-07-27T13:07:34.219" v="393" actId="26606"/>
          <ac:picMkLst>
            <pc:docMk/>
            <pc:sldMk cId="3103855198" sldId="265"/>
            <ac:picMk id="87" creationId="{4679B38C-D6A6-66F5-4DFB-7ED4A88B86B1}"/>
          </ac:picMkLst>
        </pc:picChg>
        <pc:picChg chg="add del">
          <ac:chgData name="Jaitirth page" userId="49d6597b9baea5f2" providerId="LiveId" clId="{BB9D97F7-ECAE-41AB-B3B4-7F1FBE47A557}" dt="2024-07-27T13:07:34.219" v="393" actId="26606"/>
          <ac:picMkLst>
            <pc:docMk/>
            <pc:sldMk cId="3103855198" sldId="265"/>
            <ac:picMk id="89" creationId="{6A039048-4FA7-4BB0-976F-DBA2CE605A0F}"/>
          </ac:picMkLst>
        </pc:picChg>
        <pc:cxnChg chg="add del">
          <ac:chgData name="Jaitirth page" userId="49d6597b9baea5f2" providerId="LiveId" clId="{BB9D97F7-ECAE-41AB-B3B4-7F1FBE47A557}" dt="2024-07-27T13:05:10.222" v="270" actId="26606"/>
          <ac:cxnSpMkLst>
            <pc:docMk/>
            <pc:sldMk cId="3103855198" sldId="265"/>
            <ac:cxnSpMk id="24" creationId="{6CF1BAF6-AD41-4082-B212-8A1F9A2E8779}"/>
          </ac:cxnSpMkLst>
        </pc:cxnChg>
        <pc:cxnChg chg="add del">
          <ac:chgData name="Jaitirth page" userId="49d6597b9baea5f2" providerId="LiveId" clId="{BB9D97F7-ECAE-41AB-B3B4-7F1FBE47A557}" dt="2024-07-27T13:05:31.718" v="282" actId="26606"/>
          <ac:cxnSpMkLst>
            <pc:docMk/>
            <pc:sldMk cId="3103855198" sldId="265"/>
            <ac:cxnSpMk id="44" creationId="{1D2C85F1-A25E-ACF0-F435-AF8D6EFBDCF5}"/>
          </ac:cxnSpMkLst>
        </pc:cxnChg>
      </pc:sldChg>
      <pc:sldChg chg="addSp delSp modSp mod setBg">
        <pc:chgData name="Jaitirth page" userId="49d6597b9baea5f2" providerId="LiveId" clId="{BB9D97F7-ECAE-41AB-B3B4-7F1FBE47A557}" dt="2024-07-27T13:24:54.007" v="756" actId="26606"/>
        <pc:sldMkLst>
          <pc:docMk/>
          <pc:sldMk cId="489320407" sldId="266"/>
        </pc:sldMkLst>
        <pc:spChg chg="mod">
          <ac:chgData name="Jaitirth page" userId="49d6597b9baea5f2" providerId="LiveId" clId="{BB9D97F7-ECAE-41AB-B3B4-7F1FBE47A557}" dt="2024-07-27T13:24:54.007" v="756" actId="26606"/>
          <ac:spMkLst>
            <pc:docMk/>
            <pc:sldMk cId="489320407" sldId="266"/>
            <ac:spMk id="2" creationId="{7A979C58-7A00-BC3C-B007-C84A5E741206}"/>
          </ac:spMkLst>
        </pc:spChg>
        <pc:spChg chg="add del">
          <ac:chgData name="Jaitirth page" userId="49d6597b9baea5f2" providerId="LiveId" clId="{BB9D97F7-ECAE-41AB-B3B4-7F1FBE47A557}" dt="2024-07-27T13:24:54.007" v="756" actId="26606"/>
          <ac:spMkLst>
            <pc:docMk/>
            <pc:sldMk cId="489320407" sldId="266"/>
            <ac:spMk id="9" creationId="{35DB3719-6FDC-4E5D-891D-FF40B7300F64}"/>
          </ac:spMkLst>
        </pc:spChg>
        <pc:spChg chg="add del">
          <ac:chgData name="Jaitirth page" userId="49d6597b9baea5f2" providerId="LiveId" clId="{BB9D97F7-ECAE-41AB-B3B4-7F1FBE47A557}" dt="2024-07-27T13:24:54.007" v="756" actId="26606"/>
          <ac:spMkLst>
            <pc:docMk/>
            <pc:sldMk cId="489320407" sldId="266"/>
            <ac:spMk id="11" creationId="{E0CBAC23-2E3F-4A90-BA59-F8299F6A5439}"/>
          </ac:spMkLst>
        </pc:spChg>
        <pc:spChg chg="add del">
          <ac:chgData name="Jaitirth page" userId="49d6597b9baea5f2" providerId="LiveId" clId="{BB9D97F7-ECAE-41AB-B3B4-7F1FBE47A557}" dt="2024-07-27T13:24:28.714" v="751" actId="26606"/>
          <ac:spMkLst>
            <pc:docMk/>
            <pc:sldMk cId="489320407" sldId="266"/>
            <ac:spMk id="16" creationId="{56E9B3E6-E277-4D68-BA48-9CB43FFBD6E2}"/>
          </ac:spMkLst>
        </pc:spChg>
        <pc:spChg chg="add del">
          <ac:chgData name="Jaitirth page" userId="49d6597b9baea5f2" providerId="LiveId" clId="{BB9D97F7-ECAE-41AB-B3B4-7F1FBE47A557}" dt="2024-07-27T13:24:53.983" v="755" actId="26606"/>
          <ac:spMkLst>
            <pc:docMk/>
            <pc:sldMk cId="489320407" sldId="266"/>
            <ac:spMk id="17" creationId="{B50AB553-2A96-4A92-96F2-93548E096954}"/>
          </ac:spMkLst>
        </pc:spChg>
        <pc:spChg chg="add">
          <ac:chgData name="Jaitirth page" userId="49d6597b9baea5f2" providerId="LiveId" clId="{BB9D97F7-ECAE-41AB-B3B4-7F1FBE47A557}" dt="2024-07-27T13:24:54.007" v="756" actId="26606"/>
          <ac:spMkLst>
            <pc:docMk/>
            <pc:sldMk cId="489320407" sldId="266"/>
            <ac:spMk id="22" creationId="{56E9B3E6-E277-4D68-BA48-9CB43FFBD6E2}"/>
          </ac:spMkLst>
        </pc:spChg>
        <pc:spChg chg="add del">
          <ac:chgData name="Jaitirth page" userId="49d6597b9baea5f2" providerId="LiveId" clId="{BB9D97F7-ECAE-41AB-B3B4-7F1FBE47A557}" dt="2024-07-27T13:24:28.714" v="751" actId="26606"/>
          <ac:spMkLst>
            <pc:docMk/>
            <pc:sldMk cId="489320407" sldId="266"/>
            <ac:spMk id="23" creationId="{D5B0017B-2ECA-49AF-B397-DC140825DF8D}"/>
          </ac:spMkLst>
        </pc:spChg>
        <pc:spChg chg="add">
          <ac:chgData name="Jaitirth page" userId="49d6597b9baea5f2" providerId="LiveId" clId="{BB9D97F7-ECAE-41AB-B3B4-7F1FBE47A557}" dt="2024-07-27T13:24:54.007" v="756" actId="26606"/>
          <ac:spMkLst>
            <pc:docMk/>
            <pc:sldMk cId="489320407" sldId="266"/>
            <ac:spMk id="26" creationId="{D5B0017B-2ECA-49AF-B397-DC140825DF8D}"/>
          </ac:spMkLst>
        </pc:spChg>
        <pc:spChg chg="add del">
          <ac:chgData name="Jaitirth page" userId="49d6597b9baea5f2" providerId="LiveId" clId="{BB9D97F7-ECAE-41AB-B3B4-7F1FBE47A557}" dt="2024-07-27T13:24:37.413" v="753" actId="26606"/>
          <ac:spMkLst>
            <pc:docMk/>
            <pc:sldMk cId="489320407" sldId="266"/>
            <ac:spMk id="27" creationId="{955A2079-FA98-4876-80F0-72364A7D2EA4}"/>
          </ac:spMkLst>
        </pc:spChg>
        <pc:grpChg chg="add del">
          <ac:chgData name="Jaitirth page" userId="49d6597b9baea5f2" providerId="LiveId" clId="{BB9D97F7-ECAE-41AB-B3B4-7F1FBE47A557}" dt="2024-07-27T13:24:28.714" v="751" actId="26606"/>
          <ac:grpSpMkLst>
            <pc:docMk/>
            <pc:sldMk cId="489320407" sldId="266"/>
            <ac:grpSpMk id="18" creationId="{AE1C45F0-260A-458C-96ED-C1F6D2151219}"/>
          </ac:grpSpMkLst>
        </pc:grpChg>
        <pc:grpChg chg="add">
          <ac:chgData name="Jaitirth page" userId="49d6597b9baea5f2" providerId="LiveId" clId="{BB9D97F7-ECAE-41AB-B3B4-7F1FBE47A557}" dt="2024-07-27T13:24:54.007" v="756" actId="26606"/>
          <ac:grpSpMkLst>
            <pc:docMk/>
            <pc:sldMk cId="489320407" sldId="266"/>
            <ac:grpSpMk id="24" creationId="{AE1C45F0-260A-458C-96ED-C1F6D2151219}"/>
          </ac:grpSpMkLst>
        </pc:grpChg>
        <pc:graphicFrameChg chg="mod modGraphic">
          <ac:chgData name="Jaitirth page" userId="49d6597b9baea5f2" providerId="LiveId" clId="{BB9D97F7-ECAE-41AB-B3B4-7F1FBE47A557}" dt="2024-07-27T13:24:54.007" v="756" actId="26606"/>
          <ac:graphicFrameMkLst>
            <pc:docMk/>
            <pc:sldMk cId="489320407" sldId="266"/>
            <ac:graphicFrameMk id="5" creationId="{66CF7E73-C1CE-A24F-C6F4-AF9E2635B969}"/>
          </ac:graphicFrameMkLst>
        </pc:graphicFrameChg>
        <pc:picChg chg="add del">
          <ac:chgData name="Jaitirth page" userId="49d6597b9baea5f2" providerId="LiveId" clId="{BB9D97F7-ECAE-41AB-B3B4-7F1FBE47A557}" dt="2024-07-27T13:24:53.983" v="755" actId="26606"/>
          <ac:picMkLst>
            <pc:docMk/>
            <pc:sldMk cId="489320407" sldId="266"/>
            <ac:picMk id="13" creationId="{76ACCE7D-5201-CE78-09F3-B8CF2B3889D3}"/>
          </ac:picMkLst>
        </pc:picChg>
        <pc:cxnChg chg="add del">
          <ac:chgData name="Jaitirth page" userId="49d6597b9baea5f2" providerId="LiveId" clId="{BB9D97F7-ECAE-41AB-B3B4-7F1FBE47A557}" dt="2024-07-27T13:24:28.714" v="751" actId="26606"/>
          <ac:cxnSpMkLst>
            <pc:docMk/>
            <pc:sldMk cId="489320407" sldId="266"/>
            <ac:cxnSpMk id="25" creationId="{6CF1BAF6-AD41-4082-B212-8A1F9A2E8779}"/>
          </ac:cxnSpMkLst>
        </pc:cxnChg>
        <pc:cxnChg chg="add">
          <ac:chgData name="Jaitirth page" userId="49d6597b9baea5f2" providerId="LiveId" clId="{BB9D97F7-ECAE-41AB-B3B4-7F1FBE47A557}" dt="2024-07-27T13:24:54.007" v="756" actId="26606"/>
          <ac:cxnSpMkLst>
            <pc:docMk/>
            <pc:sldMk cId="489320407" sldId="266"/>
            <ac:cxnSpMk id="28" creationId="{6CF1BAF6-AD41-4082-B212-8A1F9A2E8779}"/>
          </ac:cxnSpMkLst>
        </pc:cxnChg>
      </pc:sldChg>
      <pc:sldChg chg="addSp delSp modSp mod setBg">
        <pc:chgData name="Jaitirth page" userId="49d6597b9baea5f2" providerId="LiveId" clId="{BB9D97F7-ECAE-41AB-B3B4-7F1FBE47A557}" dt="2024-07-27T13:31:37.255" v="784" actId="26606"/>
        <pc:sldMkLst>
          <pc:docMk/>
          <pc:sldMk cId="3998560754" sldId="267"/>
        </pc:sldMkLst>
        <pc:spChg chg="mod">
          <ac:chgData name="Jaitirth page" userId="49d6597b9baea5f2" providerId="LiveId" clId="{BB9D97F7-ECAE-41AB-B3B4-7F1FBE47A557}" dt="2024-07-27T13:31:37.255" v="784" actId="26606"/>
          <ac:spMkLst>
            <pc:docMk/>
            <pc:sldMk cId="3998560754" sldId="267"/>
            <ac:spMk id="2" creationId="{C8A9571B-0E5E-6C44-CA62-F4133EB728AB}"/>
          </ac:spMkLst>
        </pc:spChg>
        <pc:spChg chg="mod">
          <ac:chgData name="Jaitirth page" userId="49d6597b9baea5f2" providerId="LiveId" clId="{BB9D97F7-ECAE-41AB-B3B4-7F1FBE47A557}" dt="2024-07-27T13:31:37.255" v="784" actId="26606"/>
          <ac:spMkLst>
            <pc:docMk/>
            <pc:sldMk cId="3998560754" sldId="267"/>
            <ac:spMk id="3" creationId="{115DFA5E-68F9-251C-4AC0-CCD077074653}"/>
          </ac:spMkLst>
        </pc:spChg>
        <pc:spChg chg="add del">
          <ac:chgData name="Jaitirth page" userId="49d6597b9baea5f2" providerId="LiveId" clId="{BB9D97F7-ECAE-41AB-B3B4-7F1FBE47A557}" dt="2024-07-27T13:31:05.651" v="773" actId="26606"/>
          <ac:spMkLst>
            <pc:docMk/>
            <pc:sldMk cId="3998560754" sldId="267"/>
            <ac:spMk id="24" creationId="{B95B9BA8-1D69-4796-85F5-B6D0BD52354B}"/>
          </ac:spMkLst>
        </pc:spChg>
        <pc:spChg chg="add del">
          <ac:chgData name="Jaitirth page" userId="49d6597b9baea5f2" providerId="LiveId" clId="{BB9D97F7-ECAE-41AB-B3B4-7F1FBE47A557}" dt="2024-07-27T13:31:20.316" v="777" actId="26606"/>
          <ac:spMkLst>
            <pc:docMk/>
            <pc:sldMk cId="3998560754" sldId="267"/>
            <ac:spMk id="28" creationId="{87F16C5A-0D41-47A9-B0A2-9C2AD7A8CF32}"/>
          </ac:spMkLst>
        </pc:spChg>
        <pc:spChg chg="add del">
          <ac:chgData name="Jaitirth page" userId="49d6597b9baea5f2" providerId="LiveId" clId="{BB9D97F7-ECAE-41AB-B3B4-7F1FBE47A557}" dt="2024-07-27T13:31:21.468" v="779" actId="26606"/>
          <ac:spMkLst>
            <pc:docMk/>
            <pc:sldMk cId="3998560754" sldId="267"/>
            <ac:spMk id="30" creationId="{E3020543-B24B-4EC4-8FFC-8DD88EEA91A8}"/>
          </ac:spMkLst>
        </pc:spChg>
        <pc:spChg chg="add del">
          <ac:chgData name="Jaitirth page" userId="49d6597b9baea5f2" providerId="LiveId" clId="{BB9D97F7-ECAE-41AB-B3B4-7F1FBE47A557}" dt="2024-07-27T13:31:06.842" v="775" actId="26606"/>
          <ac:spMkLst>
            <pc:docMk/>
            <pc:sldMk cId="3998560754" sldId="267"/>
            <ac:spMk id="33" creationId="{B95B9BA8-1D69-4796-85F5-B6D0BD52354B}"/>
          </ac:spMkLst>
        </pc:spChg>
        <pc:spChg chg="add del">
          <ac:chgData name="Jaitirth page" userId="49d6597b9baea5f2" providerId="LiveId" clId="{BB9D97F7-ECAE-41AB-B3B4-7F1FBE47A557}" dt="2024-07-27T13:31:20.316" v="777" actId="26606"/>
          <ac:spMkLst>
            <pc:docMk/>
            <pc:sldMk cId="3998560754" sldId="267"/>
            <ac:spMk id="35" creationId="{6EA86598-DA2C-41D5-BC0C-E877F8818EEB}"/>
          </ac:spMkLst>
        </pc:spChg>
        <pc:spChg chg="add del">
          <ac:chgData name="Jaitirth page" userId="49d6597b9baea5f2" providerId="LiveId" clId="{BB9D97F7-ECAE-41AB-B3B4-7F1FBE47A557}" dt="2024-07-27T13:31:20.316" v="777" actId="26606"/>
          <ac:spMkLst>
            <pc:docMk/>
            <pc:sldMk cId="3998560754" sldId="267"/>
            <ac:spMk id="36" creationId="{450D3AD2-FA80-415F-A9CE-54D884561CD7}"/>
          </ac:spMkLst>
        </pc:spChg>
        <pc:spChg chg="add del">
          <ac:chgData name="Jaitirth page" userId="49d6597b9baea5f2" providerId="LiveId" clId="{BB9D97F7-ECAE-41AB-B3B4-7F1FBE47A557}" dt="2024-07-27T13:31:21.468" v="779" actId="26606"/>
          <ac:spMkLst>
            <pc:docMk/>
            <pc:sldMk cId="3998560754" sldId="267"/>
            <ac:spMk id="38" creationId="{8D1AA55E-40D5-461B-A5A8-4AE8AAB71B08}"/>
          </ac:spMkLst>
        </pc:spChg>
        <pc:spChg chg="add del">
          <ac:chgData name="Jaitirth page" userId="49d6597b9baea5f2" providerId="LiveId" clId="{BB9D97F7-ECAE-41AB-B3B4-7F1FBE47A557}" dt="2024-07-27T13:31:21.468" v="779" actId="26606"/>
          <ac:spMkLst>
            <pc:docMk/>
            <pc:sldMk cId="3998560754" sldId="267"/>
            <ac:spMk id="40" creationId="{6CB927A4-E432-4310-9CD5-E89FF5063179}"/>
          </ac:spMkLst>
        </pc:spChg>
        <pc:spChg chg="add del">
          <ac:chgData name="Jaitirth page" userId="49d6597b9baea5f2" providerId="LiveId" clId="{BB9D97F7-ECAE-41AB-B3B4-7F1FBE47A557}" dt="2024-07-27T13:31:23.130" v="781" actId="26606"/>
          <ac:spMkLst>
            <pc:docMk/>
            <pc:sldMk cId="3998560754" sldId="267"/>
            <ac:spMk id="42" creationId="{743AA782-23D1-4521-8CAD-47662984AA08}"/>
          </ac:spMkLst>
        </pc:spChg>
        <pc:spChg chg="add del">
          <ac:chgData name="Jaitirth page" userId="49d6597b9baea5f2" providerId="LiveId" clId="{BB9D97F7-ECAE-41AB-B3B4-7F1FBE47A557}" dt="2024-07-27T13:31:23.130" v="781" actId="26606"/>
          <ac:spMkLst>
            <pc:docMk/>
            <pc:sldMk cId="3998560754" sldId="267"/>
            <ac:spMk id="43" creationId="{650D18FE-0824-4A46-B22C-A86B52E5780A}"/>
          </ac:spMkLst>
        </pc:spChg>
        <pc:spChg chg="add del">
          <ac:chgData name="Jaitirth page" userId="49d6597b9baea5f2" providerId="LiveId" clId="{BB9D97F7-ECAE-41AB-B3B4-7F1FBE47A557}" dt="2024-07-27T13:31:37.232" v="783" actId="26606"/>
          <ac:spMkLst>
            <pc:docMk/>
            <pc:sldMk cId="3998560754" sldId="267"/>
            <ac:spMk id="45" creationId="{E8A8EAB8-D2FF-444D-B34B-7D32F106AD0E}"/>
          </ac:spMkLst>
        </pc:spChg>
        <pc:spChg chg="add">
          <ac:chgData name="Jaitirth page" userId="49d6597b9baea5f2" providerId="LiveId" clId="{BB9D97F7-ECAE-41AB-B3B4-7F1FBE47A557}" dt="2024-07-27T13:31:37.255" v="784" actId="26606"/>
          <ac:spMkLst>
            <pc:docMk/>
            <pc:sldMk cId="3998560754" sldId="267"/>
            <ac:spMk id="49" creationId="{0B9EE3F3-89B7-43C3-8651-C4C96830993D}"/>
          </ac:spMkLst>
        </pc:spChg>
        <pc:spChg chg="add">
          <ac:chgData name="Jaitirth page" userId="49d6597b9baea5f2" providerId="LiveId" clId="{BB9D97F7-ECAE-41AB-B3B4-7F1FBE47A557}" dt="2024-07-27T13:31:37.255" v="784" actId="26606"/>
          <ac:spMkLst>
            <pc:docMk/>
            <pc:sldMk cId="3998560754" sldId="267"/>
            <ac:spMk id="50" creationId="{33AE4636-AEEC-45D6-84D4-7AC2DA48ECF8}"/>
          </ac:spMkLst>
        </pc:spChg>
        <pc:spChg chg="add">
          <ac:chgData name="Jaitirth page" userId="49d6597b9baea5f2" providerId="LiveId" clId="{BB9D97F7-ECAE-41AB-B3B4-7F1FBE47A557}" dt="2024-07-27T13:31:37.255" v="784" actId="26606"/>
          <ac:spMkLst>
            <pc:docMk/>
            <pc:sldMk cId="3998560754" sldId="267"/>
            <ac:spMk id="51" creationId="{8D9CE0F4-2EB2-4F1F-8AAC-DB3571D9FE10}"/>
          </ac:spMkLst>
        </pc:spChg>
        <pc:grpChg chg="add mod">
          <ac:chgData name="Jaitirth page" userId="49d6597b9baea5f2" providerId="LiveId" clId="{BB9D97F7-ECAE-41AB-B3B4-7F1FBE47A557}" dt="2024-07-27T13:31:37.255" v="784" actId="26606"/>
          <ac:grpSpMkLst>
            <pc:docMk/>
            <pc:sldMk cId="3998560754" sldId="267"/>
            <ac:grpSpMk id="5" creationId="{D316015B-A861-EC5B-7A1C-4F065475DD9C}"/>
          </ac:grpSpMkLst>
        </pc:grpChg>
        <pc:grpChg chg="add del">
          <ac:chgData name="Jaitirth page" userId="49d6597b9baea5f2" providerId="LiveId" clId="{BB9D97F7-ECAE-41AB-B3B4-7F1FBE47A557}" dt="2024-07-27T13:31:37.255" v="784" actId="26606"/>
          <ac:grpSpMkLst>
            <pc:docMk/>
            <pc:sldMk cId="3998560754" sldId="267"/>
            <ac:grpSpMk id="17" creationId="{1FD67D68-9B83-C338-8342-3348D8F22347}"/>
          </ac:grpSpMkLst>
        </pc:grpChg>
        <pc:grpChg chg="add del">
          <ac:chgData name="Jaitirth page" userId="49d6597b9baea5f2" providerId="LiveId" clId="{BB9D97F7-ECAE-41AB-B3B4-7F1FBE47A557}" dt="2024-07-27T13:31:06.842" v="775" actId="26606"/>
          <ac:grpSpMkLst>
            <pc:docMk/>
            <pc:sldMk cId="3998560754" sldId="267"/>
            <ac:grpSpMk id="26" creationId="{B868920F-3C89-4780-A399-2A0099F45D9B}"/>
          </ac:grpSpMkLst>
        </pc:grpChg>
        <pc:cxnChg chg="add del">
          <ac:chgData name="Jaitirth page" userId="49d6597b9baea5f2" providerId="LiveId" clId="{BB9D97F7-ECAE-41AB-B3B4-7F1FBE47A557}" dt="2024-07-27T13:31:21.468" v="779" actId="26606"/>
          <ac:cxnSpMkLst>
            <pc:docMk/>
            <pc:sldMk cId="3998560754" sldId="267"/>
            <ac:cxnSpMk id="39" creationId="{7EB498BD-8089-4626-91EA-4978EBEF535E}"/>
          </ac:cxnSpMkLst>
        </pc:cxnChg>
        <pc:cxnChg chg="add del">
          <ac:chgData name="Jaitirth page" userId="49d6597b9baea5f2" providerId="LiveId" clId="{BB9D97F7-ECAE-41AB-B3B4-7F1FBE47A557}" dt="2024-07-27T13:31:37.232" v="783" actId="26606"/>
          <ac:cxnSpMkLst>
            <pc:docMk/>
            <pc:sldMk cId="3998560754" sldId="267"/>
            <ac:cxnSpMk id="46" creationId="{EEA38897-7BA3-4408-8083-3235339C4A60}"/>
          </ac:cxnSpMkLst>
        </pc:cxnChg>
        <pc:cxnChg chg="add del">
          <ac:chgData name="Jaitirth page" userId="49d6597b9baea5f2" providerId="LiveId" clId="{BB9D97F7-ECAE-41AB-B3B4-7F1FBE47A557}" dt="2024-07-27T13:31:37.232" v="783" actId="26606"/>
          <ac:cxnSpMkLst>
            <pc:docMk/>
            <pc:sldMk cId="3998560754" sldId="267"/>
            <ac:cxnSpMk id="47" creationId="{F11AD06B-AB20-4097-8606-5DA00DBACE88}"/>
          </ac:cxnSpMkLst>
        </pc:cxnChg>
      </pc:sldChg>
      <pc:sldChg chg="delSp del mod">
        <pc:chgData name="Jaitirth page" userId="49d6597b9baea5f2" providerId="LiveId" clId="{BB9D97F7-ECAE-41AB-B3B4-7F1FBE47A557}" dt="2024-07-28T08:49:30.485" v="862" actId="2696"/>
        <pc:sldMkLst>
          <pc:docMk/>
          <pc:sldMk cId="3072441849" sldId="269"/>
        </pc:sldMkLst>
        <pc:spChg chg="del">
          <ac:chgData name="Jaitirth page" userId="49d6597b9baea5f2" providerId="LiveId" clId="{BB9D97F7-ECAE-41AB-B3B4-7F1FBE47A557}" dt="2024-07-27T18:18:50.163" v="848" actId="478"/>
          <ac:spMkLst>
            <pc:docMk/>
            <pc:sldMk cId="3072441849" sldId="269"/>
            <ac:spMk id="2" creationId="{25979609-EBC2-F230-2209-234E749DE456}"/>
          </ac:spMkLst>
        </pc:spChg>
        <pc:spChg chg="del">
          <ac:chgData name="Jaitirth page" userId="49d6597b9baea5f2" providerId="LiveId" clId="{BB9D97F7-ECAE-41AB-B3B4-7F1FBE47A557}" dt="2024-07-27T18:18:54.061" v="849" actId="478"/>
          <ac:spMkLst>
            <pc:docMk/>
            <pc:sldMk cId="3072441849" sldId="269"/>
            <ac:spMk id="3" creationId="{283F89E0-00E1-E02F-3301-362D4B02CDEC}"/>
          </ac:spMkLst>
        </pc:spChg>
      </pc:sldChg>
      <pc:sldChg chg="addSp delSp modSp mod setBg setClrOvrMap chgLayout">
        <pc:chgData name="Jaitirth page" userId="49d6597b9baea5f2" providerId="LiveId" clId="{BB9D97F7-ECAE-41AB-B3B4-7F1FBE47A557}" dt="2024-07-27T13:37:01.727" v="847"/>
        <pc:sldMkLst>
          <pc:docMk/>
          <pc:sldMk cId="3033755637" sldId="270"/>
        </pc:sldMkLst>
        <pc:spChg chg="add del mod">
          <ac:chgData name="Jaitirth page" userId="49d6597b9baea5f2" providerId="LiveId" clId="{BB9D97F7-ECAE-41AB-B3B4-7F1FBE47A557}" dt="2024-07-27T13:34:11.906" v="787" actId="6264"/>
          <ac:spMkLst>
            <pc:docMk/>
            <pc:sldMk cId="3033755637" sldId="270"/>
            <ac:spMk id="2" creationId="{06F1DAB4-9D41-3D3A-E105-470FA68E1DAA}"/>
          </ac:spMkLst>
        </pc:spChg>
        <pc:spChg chg="add del mod ord">
          <ac:chgData name="Jaitirth page" userId="49d6597b9baea5f2" providerId="LiveId" clId="{BB9D97F7-ECAE-41AB-B3B4-7F1FBE47A557}" dt="2024-07-27T13:35:02.666" v="832" actId="478"/>
          <ac:spMkLst>
            <pc:docMk/>
            <pc:sldMk cId="3033755637" sldId="270"/>
            <ac:spMk id="3" creationId="{27F8EB40-6CB2-0C1D-C9F0-0C540470EA26}"/>
          </ac:spMkLst>
        </pc:spChg>
        <pc:spChg chg="mod ord">
          <ac:chgData name="Jaitirth page" userId="49d6597b9baea5f2" providerId="LiveId" clId="{BB9D97F7-ECAE-41AB-B3B4-7F1FBE47A557}" dt="2024-07-27T13:35:43.318" v="834" actId="3062"/>
          <ac:spMkLst>
            <pc:docMk/>
            <pc:sldMk cId="3033755637" sldId="270"/>
            <ac:spMk id="4" creationId="{7DB2EFBF-A0CD-F81C-9825-52FEDC4B0331}"/>
          </ac:spMkLst>
        </pc:spChg>
        <pc:spChg chg="add">
          <ac:chgData name="Jaitirth page" userId="49d6597b9baea5f2" providerId="LiveId" clId="{BB9D97F7-ECAE-41AB-B3B4-7F1FBE47A557}" dt="2024-07-27T13:34:46.977" v="831" actId="26606"/>
          <ac:spMkLst>
            <pc:docMk/>
            <pc:sldMk cId="3033755637" sldId="270"/>
            <ac:spMk id="2055" creationId="{C5E6CFF1-2F42-4E10-9A97-F116F46F53FE}"/>
          </ac:spMkLst>
        </pc:spChg>
        <pc:picChg chg="add mod ord">
          <ac:chgData name="Jaitirth page" userId="49d6597b9baea5f2" providerId="LiveId" clId="{BB9D97F7-ECAE-41AB-B3B4-7F1FBE47A557}" dt="2024-07-27T13:37:01.727" v="847"/>
          <ac:picMkLst>
            <pc:docMk/>
            <pc:sldMk cId="3033755637" sldId="270"/>
            <ac:picMk id="2050" creationId="{0CD6AAEE-A824-DBFD-88D2-34AE221910A6}"/>
          </ac:picMkLst>
        </pc:picChg>
        <pc:picChg chg="del">
          <ac:chgData name="Jaitirth page" userId="49d6597b9baea5f2" providerId="LiveId" clId="{BB9D97F7-ECAE-41AB-B3B4-7F1FBE47A557}" dt="2024-07-27T13:32:25.802" v="785" actId="478"/>
          <ac:picMkLst>
            <pc:docMk/>
            <pc:sldMk cId="3033755637" sldId="270"/>
            <ac:picMk id="3076" creationId="{E70A4971-0EFD-F9BD-629E-F5B13B8C04B6}"/>
          </ac:picMkLst>
        </pc:picChg>
        <pc:cxnChg chg="add">
          <ac:chgData name="Jaitirth page" userId="49d6597b9baea5f2" providerId="LiveId" clId="{BB9D97F7-ECAE-41AB-B3B4-7F1FBE47A557}" dt="2024-07-27T13:34:46.977" v="831" actId="26606"/>
          <ac:cxnSpMkLst>
            <pc:docMk/>
            <pc:sldMk cId="3033755637" sldId="270"/>
            <ac:cxnSpMk id="2057" creationId="{96A8629B-8289-498B-939B-1CA0C106182C}"/>
          </ac:cxnSpMkLst>
        </pc:cxnChg>
      </pc:sldChg>
      <pc:sldChg chg="addSp delSp modSp new mod setBg modClrScheme chgLayout">
        <pc:chgData name="Jaitirth page" userId="49d6597b9baea5f2" providerId="LiveId" clId="{BB9D97F7-ECAE-41AB-B3B4-7F1FBE47A557}" dt="2024-07-28T08:49:14.740" v="861" actId="27614"/>
        <pc:sldMkLst>
          <pc:docMk/>
          <pc:sldMk cId="2040448893" sldId="271"/>
        </pc:sldMkLst>
        <pc:spChg chg="del">
          <ac:chgData name="Jaitirth page" userId="49d6597b9baea5f2" providerId="LiveId" clId="{BB9D97F7-ECAE-41AB-B3B4-7F1FBE47A557}" dt="2024-07-27T18:23:23.733" v="851" actId="700"/>
          <ac:spMkLst>
            <pc:docMk/>
            <pc:sldMk cId="2040448893" sldId="271"/>
            <ac:spMk id="2" creationId="{A93E7A17-35FB-A41B-6B4B-B6F662D23F12}"/>
          </ac:spMkLst>
        </pc:spChg>
        <pc:spChg chg="del">
          <ac:chgData name="Jaitirth page" userId="49d6597b9baea5f2" providerId="LiveId" clId="{BB9D97F7-ECAE-41AB-B3B4-7F1FBE47A557}" dt="2024-07-27T18:23:23.733" v="851" actId="700"/>
          <ac:spMkLst>
            <pc:docMk/>
            <pc:sldMk cId="2040448893" sldId="271"/>
            <ac:spMk id="3" creationId="{A4DAF08A-5D17-413F-ADBA-1C544D6FF71E}"/>
          </ac:spMkLst>
        </pc:spChg>
        <pc:spChg chg="add del">
          <ac:chgData name="Jaitirth page" userId="49d6597b9baea5f2" providerId="LiveId" clId="{BB9D97F7-ECAE-41AB-B3B4-7F1FBE47A557}" dt="2024-07-28T08:49:11.046" v="860" actId="26606"/>
          <ac:spMkLst>
            <pc:docMk/>
            <pc:sldMk cId="2040448893" sldId="271"/>
            <ac:spMk id="12" creationId="{42A4FC2C-047E-45A5-965D-8E1E3BF09BC6}"/>
          </ac:spMkLst>
        </pc:spChg>
        <pc:spChg chg="add">
          <ac:chgData name="Jaitirth page" userId="49d6597b9baea5f2" providerId="LiveId" clId="{BB9D97F7-ECAE-41AB-B3B4-7F1FBE47A557}" dt="2024-07-28T08:49:11.046" v="860" actId="26606"/>
          <ac:spMkLst>
            <pc:docMk/>
            <pc:sldMk cId="2040448893" sldId="271"/>
            <ac:spMk id="17" creationId="{42A4FC2C-047E-45A5-965D-8E1E3BF09BC6}"/>
          </ac:spMkLst>
        </pc:spChg>
        <pc:picChg chg="add del">
          <ac:chgData name="Jaitirth page" userId="49d6597b9baea5f2" providerId="LiveId" clId="{BB9D97F7-ECAE-41AB-B3B4-7F1FBE47A557}" dt="2024-07-27T18:23:39.016" v="853" actId="478"/>
          <ac:picMkLst>
            <pc:docMk/>
            <pc:sldMk cId="2040448893" sldId="271"/>
            <ac:picMk id="5" creationId="{37F947F8-4BEB-83D2-1CE5-256FF40899F0}"/>
          </ac:picMkLst>
        </pc:picChg>
        <pc:picChg chg="add del mod">
          <ac:chgData name="Jaitirth page" userId="49d6597b9baea5f2" providerId="LiveId" clId="{BB9D97F7-ECAE-41AB-B3B4-7F1FBE47A557}" dt="2024-07-28T08:49:05.311" v="858" actId="478"/>
          <ac:picMkLst>
            <pc:docMk/>
            <pc:sldMk cId="2040448893" sldId="271"/>
            <ac:picMk id="7" creationId="{64AE00B4-9D5C-CD4B-528B-10A51B0813D3}"/>
          </ac:picMkLst>
        </pc:picChg>
        <pc:picChg chg="add mod">
          <ac:chgData name="Jaitirth page" userId="49d6597b9baea5f2" providerId="LiveId" clId="{BB9D97F7-ECAE-41AB-B3B4-7F1FBE47A557}" dt="2024-07-28T08:49:14.740" v="861" actId="27614"/>
          <ac:picMkLst>
            <pc:docMk/>
            <pc:sldMk cId="2040448893" sldId="271"/>
            <ac:picMk id="9" creationId="{AB8B8DEA-4A3B-513D-AF00-EDFA8CCBC3F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Issues</a:t>
            </a:r>
            <a:r>
              <a:rPr lang="en-IN" baseline="0"/>
              <a:t> faced while traveling in buses</a:t>
            </a:r>
            <a:endParaRPr lang="en-IN"/>
          </a:p>
        </c:rich>
      </c:tx>
      <c:layout>
        <c:manualLayout>
          <c:xMode val="edge"/>
          <c:yMode val="edge"/>
          <c:x val="0.23326148849585537"/>
          <c:y val="4.4922483841288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Sheet1!$A$1:$A$5</c:f>
              <c:strCache>
                <c:ptCount val="5"/>
                <c:pt idx="0">
                  <c:v>Inaccurate schedule </c:v>
                </c:pt>
                <c:pt idx="1">
                  <c:v>Overcrowding</c:v>
                </c:pt>
                <c:pt idx="2">
                  <c:v>Un-informed frequency issues</c:v>
                </c:pt>
                <c:pt idx="3">
                  <c:v>Long waiting time</c:v>
                </c:pt>
                <c:pt idx="4">
                  <c:v>Unsure about routes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F0CF-4452-B06D-8FA5CBD013E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Sheet1!$A$1:$A$5</c:f>
              <c:strCache>
                <c:ptCount val="5"/>
                <c:pt idx="0">
                  <c:v>Inaccurate schedule </c:v>
                </c:pt>
                <c:pt idx="1">
                  <c:v>Overcrowding</c:v>
                </c:pt>
                <c:pt idx="2">
                  <c:v>Un-informed frequency issues</c:v>
                </c:pt>
                <c:pt idx="3">
                  <c:v>Long waiting time</c:v>
                </c:pt>
                <c:pt idx="4">
                  <c:v>Unsure about routes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0CF-4452-B06D-8FA5CBD013E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Sheet1!$A$1:$A$5</c:f>
              <c:strCache>
                <c:ptCount val="5"/>
                <c:pt idx="0">
                  <c:v>Inaccurate schedule </c:v>
                </c:pt>
                <c:pt idx="1">
                  <c:v>Overcrowding</c:v>
                </c:pt>
                <c:pt idx="2">
                  <c:v>Un-informed frequency issues</c:v>
                </c:pt>
                <c:pt idx="3">
                  <c:v>Long waiting time</c:v>
                </c:pt>
                <c:pt idx="4">
                  <c:v>Unsure about routes</c:v>
                </c:pt>
              </c:strCache>
            </c:strRef>
          </c:cat>
          <c:val>
            <c:numRef>
              <c:f>Sheet1!$D$1:$D$5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0CF-4452-B06D-8FA5CBD013EB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Sheet1!$A$1:$A$5</c:f>
              <c:strCache>
                <c:ptCount val="5"/>
                <c:pt idx="0">
                  <c:v>Inaccurate schedule </c:v>
                </c:pt>
                <c:pt idx="1">
                  <c:v>Overcrowding</c:v>
                </c:pt>
                <c:pt idx="2">
                  <c:v>Un-informed frequency issues</c:v>
                </c:pt>
                <c:pt idx="3">
                  <c:v>Long waiting time</c:v>
                </c:pt>
                <c:pt idx="4">
                  <c:v>Unsure about routes</c:v>
                </c:pt>
              </c:strCache>
            </c:strRef>
          </c:cat>
          <c:val>
            <c:numRef>
              <c:f>Sheet1!$E$1:$E$5</c:f>
              <c:numCache>
                <c:formatCode>0%</c:formatCode>
                <c:ptCount val="5"/>
                <c:pt idx="0">
                  <c:v>0.78</c:v>
                </c:pt>
                <c:pt idx="1">
                  <c:v>0.89</c:v>
                </c:pt>
                <c:pt idx="2">
                  <c:v>0.81</c:v>
                </c:pt>
                <c:pt idx="3">
                  <c:v>0.64</c:v>
                </c:pt>
                <c:pt idx="4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CF-4452-B06D-8FA5CBD01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549007"/>
        <c:axId val="258186767"/>
        <c:axId val="0"/>
      </c:bar3DChart>
      <c:catAx>
        <c:axId val="11254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86767"/>
        <c:crosses val="autoZero"/>
        <c:auto val="1"/>
        <c:lblAlgn val="ctr"/>
        <c:lblOffset val="100"/>
        <c:noMultiLvlLbl val="0"/>
      </c:catAx>
      <c:valAx>
        <c:axId val="25818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4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customers versus their occupation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78E-46AD-BBC1-5B6DA88CBB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78E-46AD-BBC1-5B6DA88CBB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78E-46AD-BBC1-5B6DA88CBB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78E-46AD-BBC1-5B6DA88CBB1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Students</c:v>
                </c:pt>
                <c:pt idx="1">
                  <c:v>Working professionals</c:v>
                </c:pt>
                <c:pt idx="2">
                  <c:v>Casual travellers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32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C-4C70-87F4-5477CAD3377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78BB1-953F-4B5D-AC13-39DB799DC2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3B52CC-7A3D-41FE-AE7D-8F96ACD4B1DC}">
      <dgm:prSet/>
      <dgm:spPr/>
      <dgm:t>
        <a:bodyPr/>
        <a:lstStyle/>
        <a:p>
          <a:r>
            <a:rPr lang="en-US"/>
            <a:t>Sanika Jogipethkar</a:t>
          </a:r>
        </a:p>
      </dgm:t>
    </dgm:pt>
    <dgm:pt modelId="{1583662D-08B9-47D0-8244-4A44F011B2A9}" type="parTrans" cxnId="{AC47C0B1-8B9D-4102-869D-63BA32C51A27}">
      <dgm:prSet/>
      <dgm:spPr/>
      <dgm:t>
        <a:bodyPr/>
        <a:lstStyle/>
        <a:p>
          <a:endParaRPr lang="en-US"/>
        </a:p>
      </dgm:t>
    </dgm:pt>
    <dgm:pt modelId="{46906155-1540-4230-89CD-1DF605055902}" type="sibTrans" cxnId="{AC47C0B1-8B9D-4102-869D-63BA32C51A27}">
      <dgm:prSet/>
      <dgm:spPr/>
      <dgm:t>
        <a:bodyPr/>
        <a:lstStyle/>
        <a:p>
          <a:endParaRPr lang="en-US"/>
        </a:p>
      </dgm:t>
    </dgm:pt>
    <dgm:pt modelId="{F157E704-066A-4AD3-8E93-EE4538EBD86D}">
      <dgm:prSet/>
      <dgm:spPr/>
      <dgm:t>
        <a:bodyPr/>
        <a:lstStyle/>
        <a:p>
          <a:r>
            <a:rPr lang="en-US"/>
            <a:t>Shruti Keskar</a:t>
          </a:r>
        </a:p>
      </dgm:t>
    </dgm:pt>
    <dgm:pt modelId="{DB1E640B-38DA-442C-A945-A000540ED39D}" type="parTrans" cxnId="{CA3878CA-0652-4C28-B5C8-B65605F3B8D0}">
      <dgm:prSet/>
      <dgm:spPr/>
      <dgm:t>
        <a:bodyPr/>
        <a:lstStyle/>
        <a:p>
          <a:endParaRPr lang="en-US"/>
        </a:p>
      </dgm:t>
    </dgm:pt>
    <dgm:pt modelId="{FE686A92-6C2C-49AC-A6B3-F6C45A435B02}" type="sibTrans" cxnId="{CA3878CA-0652-4C28-B5C8-B65605F3B8D0}">
      <dgm:prSet/>
      <dgm:spPr/>
      <dgm:t>
        <a:bodyPr/>
        <a:lstStyle/>
        <a:p>
          <a:endParaRPr lang="en-US"/>
        </a:p>
      </dgm:t>
    </dgm:pt>
    <dgm:pt modelId="{4DAAF4B6-4389-4865-8F6B-97DDEAC5AD4F}">
      <dgm:prSet/>
      <dgm:spPr/>
      <dgm:t>
        <a:bodyPr/>
        <a:lstStyle/>
        <a:p>
          <a:r>
            <a:rPr lang="en-US"/>
            <a:t>Jaitirth Page</a:t>
          </a:r>
        </a:p>
      </dgm:t>
    </dgm:pt>
    <dgm:pt modelId="{C2821342-4F69-48EE-9B38-1BDB92B0170D}" type="parTrans" cxnId="{C5184347-1CF4-44A5-9D1B-8337E2FDAA0A}">
      <dgm:prSet/>
      <dgm:spPr/>
      <dgm:t>
        <a:bodyPr/>
        <a:lstStyle/>
        <a:p>
          <a:endParaRPr lang="en-US"/>
        </a:p>
      </dgm:t>
    </dgm:pt>
    <dgm:pt modelId="{FDBC0E87-8329-49BB-A84E-EC47F8E40C80}" type="sibTrans" cxnId="{C5184347-1CF4-44A5-9D1B-8337E2FDAA0A}">
      <dgm:prSet/>
      <dgm:spPr/>
      <dgm:t>
        <a:bodyPr/>
        <a:lstStyle/>
        <a:p>
          <a:endParaRPr lang="en-US"/>
        </a:p>
      </dgm:t>
    </dgm:pt>
    <dgm:pt modelId="{D82E5663-BA44-4371-8393-30A3826A233F}" type="pres">
      <dgm:prSet presAssocID="{A1578BB1-953F-4B5D-AC13-39DB799DC2C8}" presName="linear" presStyleCnt="0">
        <dgm:presLayoutVars>
          <dgm:dir/>
          <dgm:animLvl val="lvl"/>
          <dgm:resizeHandles val="exact"/>
        </dgm:presLayoutVars>
      </dgm:prSet>
      <dgm:spPr/>
    </dgm:pt>
    <dgm:pt modelId="{A29860B0-0B85-43FD-B51A-8FC26134877B}" type="pres">
      <dgm:prSet presAssocID="{1D3B52CC-7A3D-41FE-AE7D-8F96ACD4B1DC}" presName="parentLin" presStyleCnt="0"/>
      <dgm:spPr/>
    </dgm:pt>
    <dgm:pt modelId="{8C0457E8-3739-44EF-8470-FC50AC987658}" type="pres">
      <dgm:prSet presAssocID="{1D3B52CC-7A3D-41FE-AE7D-8F96ACD4B1DC}" presName="parentLeftMargin" presStyleLbl="node1" presStyleIdx="0" presStyleCnt="3"/>
      <dgm:spPr/>
    </dgm:pt>
    <dgm:pt modelId="{DACEBF40-D6A6-4F5B-952B-06B52ECD5BE7}" type="pres">
      <dgm:prSet presAssocID="{1D3B52CC-7A3D-41FE-AE7D-8F96ACD4B1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918A77-A3BC-4664-83B3-ED8171765BBB}" type="pres">
      <dgm:prSet presAssocID="{1D3B52CC-7A3D-41FE-AE7D-8F96ACD4B1DC}" presName="negativeSpace" presStyleCnt="0"/>
      <dgm:spPr/>
    </dgm:pt>
    <dgm:pt modelId="{9C605A24-BCC9-4643-952E-FF3CF73347C1}" type="pres">
      <dgm:prSet presAssocID="{1D3B52CC-7A3D-41FE-AE7D-8F96ACD4B1DC}" presName="childText" presStyleLbl="conFgAcc1" presStyleIdx="0" presStyleCnt="3">
        <dgm:presLayoutVars>
          <dgm:bulletEnabled val="1"/>
        </dgm:presLayoutVars>
      </dgm:prSet>
      <dgm:spPr/>
    </dgm:pt>
    <dgm:pt modelId="{B640E322-7BCA-41DC-A810-BEC90C70A69D}" type="pres">
      <dgm:prSet presAssocID="{46906155-1540-4230-89CD-1DF605055902}" presName="spaceBetweenRectangles" presStyleCnt="0"/>
      <dgm:spPr/>
    </dgm:pt>
    <dgm:pt modelId="{7AA82413-9A83-437F-B819-4451B287B6AB}" type="pres">
      <dgm:prSet presAssocID="{F157E704-066A-4AD3-8E93-EE4538EBD86D}" presName="parentLin" presStyleCnt="0"/>
      <dgm:spPr/>
    </dgm:pt>
    <dgm:pt modelId="{B51904EA-2884-41F6-A8AB-A6B96213FAB4}" type="pres">
      <dgm:prSet presAssocID="{F157E704-066A-4AD3-8E93-EE4538EBD86D}" presName="parentLeftMargin" presStyleLbl="node1" presStyleIdx="0" presStyleCnt="3"/>
      <dgm:spPr/>
    </dgm:pt>
    <dgm:pt modelId="{D2E5E333-DF81-40F5-A1B2-B35EC730EBC9}" type="pres">
      <dgm:prSet presAssocID="{F157E704-066A-4AD3-8E93-EE4538EBD8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B742A4-30E4-41B1-9926-FB80F6C906DC}" type="pres">
      <dgm:prSet presAssocID="{F157E704-066A-4AD3-8E93-EE4538EBD86D}" presName="negativeSpace" presStyleCnt="0"/>
      <dgm:spPr/>
    </dgm:pt>
    <dgm:pt modelId="{DF4217E8-BA8D-4990-B0D5-7D1387CD3C40}" type="pres">
      <dgm:prSet presAssocID="{F157E704-066A-4AD3-8E93-EE4538EBD86D}" presName="childText" presStyleLbl="conFgAcc1" presStyleIdx="1" presStyleCnt="3">
        <dgm:presLayoutVars>
          <dgm:bulletEnabled val="1"/>
        </dgm:presLayoutVars>
      </dgm:prSet>
      <dgm:spPr/>
    </dgm:pt>
    <dgm:pt modelId="{49878E51-8357-434F-BCE0-D452AF694512}" type="pres">
      <dgm:prSet presAssocID="{FE686A92-6C2C-49AC-A6B3-F6C45A435B02}" presName="spaceBetweenRectangles" presStyleCnt="0"/>
      <dgm:spPr/>
    </dgm:pt>
    <dgm:pt modelId="{76AAC1F0-D247-4A3D-90C9-E1C04BCB5F4F}" type="pres">
      <dgm:prSet presAssocID="{4DAAF4B6-4389-4865-8F6B-97DDEAC5AD4F}" presName="parentLin" presStyleCnt="0"/>
      <dgm:spPr/>
    </dgm:pt>
    <dgm:pt modelId="{38E1F2B2-2A6F-4D70-8D4B-35E9FFA73BC7}" type="pres">
      <dgm:prSet presAssocID="{4DAAF4B6-4389-4865-8F6B-97DDEAC5AD4F}" presName="parentLeftMargin" presStyleLbl="node1" presStyleIdx="1" presStyleCnt="3"/>
      <dgm:spPr/>
    </dgm:pt>
    <dgm:pt modelId="{41AF69CB-27DE-4CC0-8446-2C0B98F73D08}" type="pres">
      <dgm:prSet presAssocID="{4DAAF4B6-4389-4865-8F6B-97DDEAC5AD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2C3E11-889A-4BDE-A753-3F282AAAEF30}" type="pres">
      <dgm:prSet presAssocID="{4DAAF4B6-4389-4865-8F6B-97DDEAC5AD4F}" presName="negativeSpace" presStyleCnt="0"/>
      <dgm:spPr/>
    </dgm:pt>
    <dgm:pt modelId="{7AF7E766-D383-4B36-84BA-6C3B5B09DAA3}" type="pres">
      <dgm:prSet presAssocID="{4DAAF4B6-4389-4865-8F6B-97DDEAC5AD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CEC10C-75FD-4A46-9A3E-52867EF34DF5}" type="presOf" srcId="{F157E704-066A-4AD3-8E93-EE4538EBD86D}" destId="{B51904EA-2884-41F6-A8AB-A6B96213FAB4}" srcOrd="0" destOrd="0" presId="urn:microsoft.com/office/officeart/2005/8/layout/list1"/>
    <dgm:cxn modelId="{43B4E912-3361-4334-806A-24BDE634F834}" type="presOf" srcId="{4DAAF4B6-4389-4865-8F6B-97DDEAC5AD4F}" destId="{38E1F2B2-2A6F-4D70-8D4B-35E9FFA73BC7}" srcOrd="0" destOrd="0" presId="urn:microsoft.com/office/officeart/2005/8/layout/list1"/>
    <dgm:cxn modelId="{36658B41-08F0-412E-929D-54DAEC67FC58}" type="presOf" srcId="{4DAAF4B6-4389-4865-8F6B-97DDEAC5AD4F}" destId="{41AF69CB-27DE-4CC0-8446-2C0B98F73D08}" srcOrd="1" destOrd="0" presId="urn:microsoft.com/office/officeart/2005/8/layout/list1"/>
    <dgm:cxn modelId="{C5184347-1CF4-44A5-9D1B-8337E2FDAA0A}" srcId="{A1578BB1-953F-4B5D-AC13-39DB799DC2C8}" destId="{4DAAF4B6-4389-4865-8F6B-97DDEAC5AD4F}" srcOrd="2" destOrd="0" parTransId="{C2821342-4F69-48EE-9B38-1BDB92B0170D}" sibTransId="{FDBC0E87-8329-49BB-A84E-EC47F8E40C80}"/>
    <dgm:cxn modelId="{E26EE672-0F86-427C-A8C0-AB9C541EC8C5}" type="presOf" srcId="{1D3B52CC-7A3D-41FE-AE7D-8F96ACD4B1DC}" destId="{8C0457E8-3739-44EF-8470-FC50AC987658}" srcOrd="0" destOrd="0" presId="urn:microsoft.com/office/officeart/2005/8/layout/list1"/>
    <dgm:cxn modelId="{1166997D-0421-443B-AAA0-1509413D0059}" type="presOf" srcId="{1D3B52CC-7A3D-41FE-AE7D-8F96ACD4B1DC}" destId="{DACEBF40-D6A6-4F5B-952B-06B52ECD5BE7}" srcOrd="1" destOrd="0" presId="urn:microsoft.com/office/officeart/2005/8/layout/list1"/>
    <dgm:cxn modelId="{AC47C0B1-8B9D-4102-869D-63BA32C51A27}" srcId="{A1578BB1-953F-4B5D-AC13-39DB799DC2C8}" destId="{1D3B52CC-7A3D-41FE-AE7D-8F96ACD4B1DC}" srcOrd="0" destOrd="0" parTransId="{1583662D-08B9-47D0-8244-4A44F011B2A9}" sibTransId="{46906155-1540-4230-89CD-1DF605055902}"/>
    <dgm:cxn modelId="{D0D92CC5-ACD9-4AFE-8CD9-A3E56A3420B4}" type="presOf" srcId="{A1578BB1-953F-4B5D-AC13-39DB799DC2C8}" destId="{D82E5663-BA44-4371-8393-30A3826A233F}" srcOrd="0" destOrd="0" presId="urn:microsoft.com/office/officeart/2005/8/layout/list1"/>
    <dgm:cxn modelId="{CA3878CA-0652-4C28-B5C8-B65605F3B8D0}" srcId="{A1578BB1-953F-4B5D-AC13-39DB799DC2C8}" destId="{F157E704-066A-4AD3-8E93-EE4538EBD86D}" srcOrd="1" destOrd="0" parTransId="{DB1E640B-38DA-442C-A945-A000540ED39D}" sibTransId="{FE686A92-6C2C-49AC-A6B3-F6C45A435B02}"/>
    <dgm:cxn modelId="{83BC59E6-2040-479A-B85C-368A4BB5FCB1}" type="presOf" srcId="{F157E704-066A-4AD3-8E93-EE4538EBD86D}" destId="{D2E5E333-DF81-40F5-A1B2-B35EC730EBC9}" srcOrd="1" destOrd="0" presId="urn:microsoft.com/office/officeart/2005/8/layout/list1"/>
    <dgm:cxn modelId="{FEE6518F-2540-475F-A90B-0B9DB87D27E7}" type="presParOf" srcId="{D82E5663-BA44-4371-8393-30A3826A233F}" destId="{A29860B0-0B85-43FD-B51A-8FC26134877B}" srcOrd="0" destOrd="0" presId="urn:microsoft.com/office/officeart/2005/8/layout/list1"/>
    <dgm:cxn modelId="{889EBFCB-1552-4945-8209-50FF86BAFF7D}" type="presParOf" srcId="{A29860B0-0B85-43FD-B51A-8FC26134877B}" destId="{8C0457E8-3739-44EF-8470-FC50AC987658}" srcOrd="0" destOrd="0" presId="urn:microsoft.com/office/officeart/2005/8/layout/list1"/>
    <dgm:cxn modelId="{7A44814E-3A59-4A3A-863A-77D1320F9B79}" type="presParOf" srcId="{A29860B0-0B85-43FD-B51A-8FC26134877B}" destId="{DACEBF40-D6A6-4F5B-952B-06B52ECD5BE7}" srcOrd="1" destOrd="0" presId="urn:microsoft.com/office/officeart/2005/8/layout/list1"/>
    <dgm:cxn modelId="{1A97DC3C-0FC7-4A62-8347-6AE71DE0671E}" type="presParOf" srcId="{D82E5663-BA44-4371-8393-30A3826A233F}" destId="{06918A77-A3BC-4664-83B3-ED8171765BBB}" srcOrd="1" destOrd="0" presId="urn:microsoft.com/office/officeart/2005/8/layout/list1"/>
    <dgm:cxn modelId="{0A83698F-2110-4FD8-A692-89F0046E0623}" type="presParOf" srcId="{D82E5663-BA44-4371-8393-30A3826A233F}" destId="{9C605A24-BCC9-4643-952E-FF3CF73347C1}" srcOrd="2" destOrd="0" presId="urn:microsoft.com/office/officeart/2005/8/layout/list1"/>
    <dgm:cxn modelId="{01F5B157-583B-4451-B9BF-6131632F2FB9}" type="presParOf" srcId="{D82E5663-BA44-4371-8393-30A3826A233F}" destId="{B640E322-7BCA-41DC-A810-BEC90C70A69D}" srcOrd="3" destOrd="0" presId="urn:microsoft.com/office/officeart/2005/8/layout/list1"/>
    <dgm:cxn modelId="{A26F3B41-4ACB-44D4-B1EE-E7B26178E89F}" type="presParOf" srcId="{D82E5663-BA44-4371-8393-30A3826A233F}" destId="{7AA82413-9A83-437F-B819-4451B287B6AB}" srcOrd="4" destOrd="0" presId="urn:microsoft.com/office/officeart/2005/8/layout/list1"/>
    <dgm:cxn modelId="{B276AADD-8706-4AF2-9A9C-3179499D8D29}" type="presParOf" srcId="{7AA82413-9A83-437F-B819-4451B287B6AB}" destId="{B51904EA-2884-41F6-A8AB-A6B96213FAB4}" srcOrd="0" destOrd="0" presId="urn:microsoft.com/office/officeart/2005/8/layout/list1"/>
    <dgm:cxn modelId="{BC3B54EB-59A7-48BD-A024-14AF0E2EA2FA}" type="presParOf" srcId="{7AA82413-9A83-437F-B819-4451B287B6AB}" destId="{D2E5E333-DF81-40F5-A1B2-B35EC730EBC9}" srcOrd="1" destOrd="0" presId="urn:microsoft.com/office/officeart/2005/8/layout/list1"/>
    <dgm:cxn modelId="{D959EFDB-F098-4943-98B8-4814E4B33B12}" type="presParOf" srcId="{D82E5663-BA44-4371-8393-30A3826A233F}" destId="{74B742A4-30E4-41B1-9926-FB80F6C906DC}" srcOrd="5" destOrd="0" presId="urn:microsoft.com/office/officeart/2005/8/layout/list1"/>
    <dgm:cxn modelId="{52E9E279-E0CE-4C9C-A8C1-1096E567025B}" type="presParOf" srcId="{D82E5663-BA44-4371-8393-30A3826A233F}" destId="{DF4217E8-BA8D-4990-B0D5-7D1387CD3C40}" srcOrd="6" destOrd="0" presId="urn:microsoft.com/office/officeart/2005/8/layout/list1"/>
    <dgm:cxn modelId="{BF8F7160-74A7-4082-BB66-A2D7625133F0}" type="presParOf" srcId="{D82E5663-BA44-4371-8393-30A3826A233F}" destId="{49878E51-8357-434F-BCE0-D452AF694512}" srcOrd="7" destOrd="0" presId="urn:microsoft.com/office/officeart/2005/8/layout/list1"/>
    <dgm:cxn modelId="{328FF6A1-693B-42FD-80A2-86ADA68CCC18}" type="presParOf" srcId="{D82E5663-BA44-4371-8393-30A3826A233F}" destId="{76AAC1F0-D247-4A3D-90C9-E1C04BCB5F4F}" srcOrd="8" destOrd="0" presId="urn:microsoft.com/office/officeart/2005/8/layout/list1"/>
    <dgm:cxn modelId="{40C38710-524E-4515-AAAA-B7CA85611047}" type="presParOf" srcId="{76AAC1F0-D247-4A3D-90C9-E1C04BCB5F4F}" destId="{38E1F2B2-2A6F-4D70-8D4B-35E9FFA73BC7}" srcOrd="0" destOrd="0" presId="urn:microsoft.com/office/officeart/2005/8/layout/list1"/>
    <dgm:cxn modelId="{F06FBDD0-238B-45D0-84BB-86BBE22B345B}" type="presParOf" srcId="{76AAC1F0-D247-4A3D-90C9-E1C04BCB5F4F}" destId="{41AF69CB-27DE-4CC0-8446-2C0B98F73D08}" srcOrd="1" destOrd="0" presId="urn:microsoft.com/office/officeart/2005/8/layout/list1"/>
    <dgm:cxn modelId="{5CA7AA22-20BF-42EA-83BF-B0621A239263}" type="presParOf" srcId="{D82E5663-BA44-4371-8393-30A3826A233F}" destId="{052C3E11-889A-4BDE-A753-3F282AAAEF30}" srcOrd="9" destOrd="0" presId="urn:microsoft.com/office/officeart/2005/8/layout/list1"/>
    <dgm:cxn modelId="{7B329709-F066-4323-A859-91675AF0CDEC}" type="presParOf" srcId="{D82E5663-BA44-4371-8393-30A3826A233F}" destId="{7AF7E766-D383-4B36-84BA-6C3B5B09DA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97380-C563-4F63-AC82-C6C7BBF5560E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B4CC88-78B9-47CC-8C97-6942DBB323DD}">
      <dgm:prSet/>
      <dgm:spPr/>
      <dgm:t>
        <a:bodyPr/>
        <a:lstStyle/>
        <a:p>
          <a:r>
            <a:rPr lang="en-IN"/>
            <a:t>Display of schedules of buses.                                                 </a:t>
          </a:r>
          <a:endParaRPr lang="en-US"/>
        </a:p>
      </dgm:t>
    </dgm:pt>
    <dgm:pt modelId="{24ED12FF-5609-4EC6-870A-2168841D0B67}" type="parTrans" cxnId="{3832ACB2-32DA-4D61-8D3D-BCCAB5FCD279}">
      <dgm:prSet/>
      <dgm:spPr/>
      <dgm:t>
        <a:bodyPr/>
        <a:lstStyle/>
        <a:p>
          <a:endParaRPr lang="en-US"/>
        </a:p>
      </dgm:t>
    </dgm:pt>
    <dgm:pt modelId="{F0472285-91B2-42DC-AE82-CA7DEDA54ED0}" type="sibTrans" cxnId="{3832ACB2-32DA-4D61-8D3D-BCCAB5FCD279}">
      <dgm:prSet/>
      <dgm:spPr/>
      <dgm:t>
        <a:bodyPr/>
        <a:lstStyle/>
        <a:p>
          <a:endParaRPr lang="en-US"/>
        </a:p>
      </dgm:t>
    </dgm:pt>
    <dgm:pt modelId="{7119BD2B-AB98-4BAE-B5E4-2B937E212367}">
      <dgm:prSet/>
      <dgm:spPr/>
      <dgm:t>
        <a:bodyPr/>
        <a:lstStyle/>
        <a:p>
          <a:r>
            <a:rPr lang="en-IN"/>
            <a:t>Live tracking of buses through GPS.</a:t>
          </a:r>
          <a:endParaRPr lang="en-US"/>
        </a:p>
      </dgm:t>
    </dgm:pt>
    <dgm:pt modelId="{41F46907-7B24-45BD-8E45-1EAD77251C8E}" type="parTrans" cxnId="{3BB018EC-9FFA-42C3-A254-8ACB54DE5A57}">
      <dgm:prSet/>
      <dgm:spPr/>
      <dgm:t>
        <a:bodyPr/>
        <a:lstStyle/>
        <a:p>
          <a:endParaRPr lang="en-US"/>
        </a:p>
      </dgm:t>
    </dgm:pt>
    <dgm:pt modelId="{D0485D12-6703-4EFD-B026-3BB1455452E0}" type="sibTrans" cxnId="{3BB018EC-9FFA-42C3-A254-8ACB54DE5A57}">
      <dgm:prSet/>
      <dgm:spPr/>
      <dgm:t>
        <a:bodyPr/>
        <a:lstStyle/>
        <a:p>
          <a:endParaRPr lang="en-US"/>
        </a:p>
      </dgm:t>
    </dgm:pt>
    <dgm:pt modelId="{AD325205-01F0-49F7-95EC-02D063346592}">
      <dgm:prSet/>
      <dgm:spPr/>
      <dgm:t>
        <a:bodyPr/>
        <a:lstStyle/>
        <a:p>
          <a:r>
            <a:rPr lang="en-IN"/>
            <a:t>Crowding updates through polls (collected from users).</a:t>
          </a:r>
          <a:endParaRPr lang="en-US"/>
        </a:p>
      </dgm:t>
    </dgm:pt>
    <dgm:pt modelId="{A62CF1F2-DB96-4C56-9FB7-F01E1FA7E5CD}" type="parTrans" cxnId="{FCB6082F-00BD-4128-B8CB-BBA4C808E64A}">
      <dgm:prSet/>
      <dgm:spPr/>
      <dgm:t>
        <a:bodyPr/>
        <a:lstStyle/>
        <a:p>
          <a:endParaRPr lang="en-US"/>
        </a:p>
      </dgm:t>
    </dgm:pt>
    <dgm:pt modelId="{7322F8B9-711C-4A25-9180-5CDD6CF430D8}" type="sibTrans" cxnId="{FCB6082F-00BD-4128-B8CB-BBA4C808E64A}">
      <dgm:prSet/>
      <dgm:spPr/>
      <dgm:t>
        <a:bodyPr/>
        <a:lstStyle/>
        <a:p>
          <a:endParaRPr lang="en-US"/>
        </a:p>
      </dgm:t>
    </dgm:pt>
    <dgm:pt modelId="{CDD7DE9D-F8AB-45F2-BE60-68C933B5BFF3}">
      <dgm:prSet/>
      <dgm:spPr/>
      <dgm:t>
        <a:bodyPr/>
        <a:lstStyle/>
        <a:p>
          <a:r>
            <a:rPr lang="en-IN"/>
            <a:t>Online tickets and passes.       </a:t>
          </a:r>
          <a:endParaRPr lang="en-US"/>
        </a:p>
      </dgm:t>
    </dgm:pt>
    <dgm:pt modelId="{72ACF13A-E4D8-4B8C-B436-9F6DB81D585F}" type="parTrans" cxnId="{86CE86BE-996C-4E89-BE67-2AF6E627E2C7}">
      <dgm:prSet/>
      <dgm:spPr/>
      <dgm:t>
        <a:bodyPr/>
        <a:lstStyle/>
        <a:p>
          <a:endParaRPr lang="en-US"/>
        </a:p>
      </dgm:t>
    </dgm:pt>
    <dgm:pt modelId="{C85050AE-CCBB-4BF2-94D3-A219F4404F0F}" type="sibTrans" cxnId="{86CE86BE-996C-4E89-BE67-2AF6E627E2C7}">
      <dgm:prSet/>
      <dgm:spPr/>
      <dgm:t>
        <a:bodyPr/>
        <a:lstStyle/>
        <a:p>
          <a:endParaRPr lang="en-US"/>
        </a:p>
      </dgm:t>
    </dgm:pt>
    <dgm:pt modelId="{CE24E319-CAE1-412A-9027-D2BC8274EFFD}">
      <dgm:prSet/>
      <dgm:spPr/>
      <dgm:t>
        <a:bodyPr/>
        <a:lstStyle/>
        <a:p>
          <a:r>
            <a:rPr lang="en-IN"/>
            <a:t>Suggestion of efficient routes.                      </a:t>
          </a:r>
          <a:endParaRPr lang="en-US"/>
        </a:p>
      </dgm:t>
    </dgm:pt>
    <dgm:pt modelId="{CC9B9E49-805A-4363-80E3-45582299AA1A}" type="parTrans" cxnId="{59A86254-809F-40D2-A96D-CC26670D7FE9}">
      <dgm:prSet/>
      <dgm:spPr/>
      <dgm:t>
        <a:bodyPr/>
        <a:lstStyle/>
        <a:p>
          <a:endParaRPr lang="en-US"/>
        </a:p>
      </dgm:t>
    </dgm:pt>
    <dgm:pt modelId="{189ED758-D443-4315-96D9-2488E2B243D7}" type="sibTrans" cxnId="{59A86254-809F-40D2-A96D-CC26670D7FE9}">
      <dgm:prSet/>
      <dgm:spPr/>
      <dgm:t>
        <a:bodyPr/>
        <a:lstStyle/>
        <a:p>
          <a:endParaRPr lang="en-US"/>
        </a:p>
      </dgm:t>
    </dgm:pt>
    <dgm:pt modelId="{511006E9-A031-444D-84B8-EE6D3E2F2391}" type="pres">
      <dgm:prSet presAssocID="{EC197380-C563-4F63-AC82-C6C7BBF5560E}" presName="diagram" presStyleCnt="0">
        <dgm:presLayoutVars>
          <dgm:dir/>
          <dgm:resizeHandles val="exact"/>
        </dgm:presLayoutVars>
      </dgm:prSet>
      <dgm:spPr/>
    </dgm:pt>
    <dgm:pt modelId="{7F05B68B-3660-4C00-B096-CCB6DCCF08C8}" type="pres">
      <dgm:prSet presAssocID="{60B4CC88-78B9-47CC-8C97-6942DBB323DD}" presName="node" presStyleLbl="node1" presStyleIdx="0" presStyleCnt="5">
        <dgm:presLayoutVars>
          <dgm:bulletEnabled val="1"/>
        </dgm:presLayoutVars>
      </dgm:prSet>
      <dgm:spPr/>
    </dgm:pt>
    <dgm:pt modelId="{58403851-57C9-4637-9157-86C352F9F641}" type="pres">
      <dgm:prSet presAssocID="{F0472285-91B2-42DC-AE82-CA7DEDA54ED0}" presName="sibTrans" presStyleCnt="0"/>
      <dgm:spPr/>
    </dgm:pt>
    <dgm:pt modelId="{D10A44FC-47A4-4F2C-9F7B-C3656F2299EA}" type="pres">
      <dgm:prSet presAssocID="{7119BD2B-AB98-4BAE-B5E4-2B937E212367}" presName="node" presStyleLbl="node1" presStyleIdx="1" presStyleCnt="5">
        <dgm:presLayoutVars>
          <dgm:bulletEnabled val="1"/>
        </dgm:presLayoutVars>
      </dgm:prSet>
      <dgm:spPr/>
    </dgm:pt>
    <dgm:pt modelId="{F0268D29-881D-459A-A0B4-D0303AB5755D}" type="pres">
      <dgm:prSet presAssocID="{D0485D12-6703-4EFD-B026-3BB1455452E0}" presName="sibTrans" presStyleCnt="0"/>
      <dgm:spPr/>
    </dgm:pt>
    <dgm:pt modelId="{CF2AAB02-32DF-42FE-94BA-0B13B96ED06B}" type="pres">
      <dgm:prSet presAssocID="{AD325205-01F0-49F7-95EC-02D063346592}" presName="node" presStyleLbl="node1" presStyleIdx="2" presStyleCnt="5">
        <dgm:presLayoutVars>
          <dgm:bulletEnabled val="1"/>
        </dgm:presLayoutVars>
      </dgm:prSet>
      <dgm:spPr/>
    </dgm:pt>
    <dgm:pt modelId="{8D581AF5-7CA2-47C2-9A8C-9F63456C1C4E}" type="pres">
      <dgm:prSet presAssocID="{7322F8B9-711C-4A25-9180-5CDD6CF430D8}" presName="sibTrans" presStyleCnt="0"/>
      <dgm:spPr/>
    </dgm:pt>
    <dgm:pt modelId="{5D003CCE-247C-4023-A6BF-ACDB2AA5DB92}" type="pres">
      <dgm:prSet presAssocID="{CDD7DE9D-F8AB-45F2-BE60-68C933B5BFF3}" presName="node" presStyleLbl="node1" presStyleIdx="3" presStyleCnt="5">
        <dgm:presLayoutVars>
          <dgm:bulletEnabled val="1"/>
        </dgm:presLayoutVars>
      </dgm:prSet>
      <dgm:spPr/>
    </dgm:pt>
    <dgm:pt modelId="{C0566206-53F2-464E-8B4C-5750404181E5}" type="pres">
      <dgm:prSet presAssocID="{C85050AE-CCBB-4BF2-94D3-A219F4404F0F}" presName="sibTrans" presStyleCnt="0"/>
      <dgm:spPr/>
    </dgm:pt>
    <dgm:pt modelId="{FA012A6F-0A27-4CD9-BF06-2B99B9C91F09}" type="pres">
      <dgm:prSet presAssocID="{CE24E319-CAE1-412A-9027-D2BC8274EFFD}" presName="node" presStyleLbl="node1" presStyleIdx="4" presStyleCnt="5">
        <dgm:presLayoutVars>
          <dgm:bulletEnabled val="1"/>
        </dgm:presLayoutVars>
      </dgm:prSet>
      <dgm:spPr/>
    </dgm:pt>
  </dgm:ptLst>
  <dgm:cxnLst>
    <dgm:cxn modelId="{FA69320C-09C6-41C8-90F4-70F953964881}" type="presOf" srcId="{EC197380-C563-4F63-AC82-C6C7BBF5560E}" destId="{511006E9-A031-444D-84B8-EE6D3E2F2391}" srcOrd="0" destOrd="0" presId="urn:microsoft.com/office/officeart/2005/8/layout/default"/>
    <dgm:cxn modelId="{FCB6082F-00BD-4128-B8CB-BBA4C808E64A}" srcId="{EC197380-C563-4F63-AC82-C6C7BBF5560E}" destId="{AD325205-01F0-49F7-95EC-02D063346592}" srcOrd="2" destOrd="0" parTransId="{A62CF1F2-DB96-4C56-9FB7-F01E1FA7E5CD}" sibTransId="{7322F8B9-711C-4A25-9180-5CDD6CF430D8}"/>
    <dgm:cxn modelId="{59A86254-809F-40D2-A96D-CC26670D7FE9}" srcId="{EC197380-C563-4F63-AC82-C6C7BBF5560E}" destId="{CE24E319-CAE1-412A-9027-D2BC8274EFFD}" srcOrd="4" destOrd="0" parTransId="{CC9B9E49-805A-4363-80E3-45582299AA1A}" sibTransId="{189ED758-D443-4315-96D9-2488E2B243D7}"/>
    <dgm:cxn modelId="{9665D997-E94D-4E58-8037-631878D9AD46}" type="presOf" srcId="{CDD7DE9D-F8AB-45F2-BE60-68C933B5BFF3}" destId="{5D003CCE-247C-4023-A6BF-ACDB2AA5DB92}" srcOrd="0" destOrd="0" presId="urn:microsoft.com/office/officeart/2005/8/layout/default"/>
    <dgm:cxn modelId="{8B029EB2-215C-44FE-B11D-B18D77E8DA3D}" type="presOf" srcId="{CE24E319-CAE1-412A-9027-D2BC8274EFFD}" destId="{FA012A6F-0A27-4CD9-BF06-2B99B9C91F09}" srcOrd="0" destOrd="0" presId="urn:microsoft.com/office/officeart/2005/8/layout/default"/>
    <dgm:cxn modelId="{3832ACB2-32DA-4D61-8D3D-BCCAB5FCD279}" srcId="{EC197380-C563-4F63-AC82-C6C7BBF5560E}" destId="{60B4CC88-78B9-47CC-8C97-6942DBB323DD}" srcOrd="0" destOrd="0" parTransId="{24ED12FF-5609-4EC6-870A-2168841D0B67}" sibTransId="{F0472285-91B2-42DC-AE82-CA7DEDA54ED0}"/>
    <dgm:cxn modelId="{86CE86BE-996C-4E89-BE67-2AF6E627E2C7}" srcId="{EC197380-C563-4F63-AC82-C6C7BBF5560E}" destId="{CDD7DE9D-F8AB-45F2-BE60-68C933B5BFF3}" srcOrd="3" destOrd="0" parTransId="{72ACF13A-E4D8-4B8C-B436-9F6DB81D585F}" sibTransId="{C85050AE-CCBB-4BF2-94D3-A219F4404F0F}"/>
    <dgm:cxn modelId="{38968ABF-4AD1-4A56-8A00-57D8F231C28D}" type="presOf" srcId="{AD325205-01F0-49F7-95EC-02D063346592}" destId="{CF2AAB02-32DF-42FE-94BA-0B13B96ED06B}" srcOrd="0" destOrd="0" presId="urn:microsoft.com/office/officeart/2005/8/layout/default"/>
    <dgm:cxn modelId="{368215C3-7F93-4CB7-A9A3-B5A175A7BFC7}" type="presOf" srcId="{60B4CC88-78B9-47CC-8C97-6942DBB323DD}" destId="{7F05B68B-3660-4C00-B096-CCB6DCCF08C8}" srcOrd="0" destOrd="0" presId="urn:microsoft.com/office/officeart/2005/8/layout/default"/>
    <dgm:cxn modelId="{3BB018EC-9FFA-42C3-A254-8ACB54DE5A57}" srcId="{EC197380-C563-4F63-AC82-C6C7BBF5560E}" destId="{7119BD2B-AB98-4BAE-B5E4-2B937E212367}" srcOrd="1" destOrd="0" parTransId="{41F46907-7B24-45BD-8E45-1EAD77251C8E}" sibTransId="{D0485D12-6703-4EFD-B026-3BB1455452E0}"/>
    <dgm:cxn modelId="{16FAD6EF-8EF2-4240-927A-DE1C967B31D7}" type="presOf" srcId="{7119BD2B-AB98-4BAE-B5E4-2B937E212367}" destId="{D10A44FC-47A4-4F2C-9F7B-C3656F2299EA}" srcOrd="0" destOrd="0" presId="urn:microsoft.com/office/officeart/2005/8/layout/default"/>
    <dgm:cxn modelId="{97280B9A-6C5A-458D-9C11-B7ECF95E565C}" type="presParOf" srcId="{511006E9-A031-444D-84B8-EE6D3E2F2391}" destId="{7F05B68B-3660-4C00-B096-CCB6DCCF08C8}" srcOrd="0" destOrd="0" presId="urn:microsoft.com/office/officeart/2005/8/layout/default"/>
    <dgm:cxn modelId="{355C381E-EBC2-40B3-9A06-C5B07E3E37BD}" type="presParOf" srcId="{511006E9-A031-444D-84B8-EE6D3E2F2391}" destId="{58403851-57C9-4637-9157-86C352F9F641}" srcOrd="1" destOrd="0" presId="urn:microsoft.com/office/officeart/2005/8/layout/default"/>
    <dgm:cxn modelId="{BBD9AECA-1959-461D-B561-177267689986}" type="presParOf" srcId="{511006E9-A031-444D-84B8-EE6D3E2F2391}" destId="{D10A44FC-47A4-4F2C-9F7B-C3656F2299EA}" srcOrd="2" destOrd="0" presId="urn:microsoft.com/office/officeart/2005/8/layout/default"/>
    <dgm:cxn modelId="{5F3B275C-029E-4635-A006-8548E8A72159}" type="presParOf" srcId="{511006E9-A031-444D-84B8-EE6D3E2F2391}" destId="{F0268D29-881D-459A-A0B4-D0303AB5755D}" srcOrd="3" destOrd="0" presId="urn:microsoft.com/office/officeart/2005/8/layout/default"/>
    <dgm:cxn modelId="{C7735E28-DC2A-4892-A255-811078FEBB12}" type="presParOf" srcId="{511006E9-A031-444D-84B8-EE6D3E2F2391}" destId="{CF2AAB02-32DF-42FE-94BA-0B13B96ED06B}" srcOrd="4" destOrd="0" presId="urn:microsoft.com/office/officeart/2005/8/layout/default"/>
    <dgm:cxn modelId="{139B6100-9EF7-4CFB-BD6E-7AD2487AEE02}" type="presParOf" srcId="{511006E9-A031-444D-84B8-EE6D3E2F2391}" destId="{8D581AF5-7CA2-47C2-9A8C-9F63456C1C4E}" srcOrd="5" destOrd="0" presId="urn:microsoft.com/office/officeart/2005/8/layout/default"/>
    <dgm:cxn modelId="{D833FB22-596D-4BF4-9F3E-842387244AF7}" type="presParOf" srcId="{511006E9-A031-444D-84B8-EE6D3E2F2391}" destId="{5D003CCE-247C-4023-A6BF-ACDB2AA5DB92}" srcOrd="6" destOrd="0" presId="urn:microsoft.com/office/officeart/2005/8/layout/default"/>
    <dgm:cxn modelId="{38F12590-8601-41E9-8C65-B13A91D877C5}" type="presParOf" srcId="{511006E9-A031-444D-84B8-EE6D3E2F2391}" destId="{C0566206-53F2-464E-8B4C-5750404181E5}" srcOrd="7" destOrd="0" presId="urn:microsoft.com/office/officeart/2005/8/layout/default"/>
    <dgm:cxn modelId="{2191F99E-94C9-4386-9C25-3C5BCCBFD3D5}" type="presParOf" srcId="{511006E9-A031-444D-84B8-EE6D3E2F2391}" destId="{FA012A6F-0A27-4CD9-BF06-2B99B9C91F0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541B7F-3A92-4EF6-A087-FE973A94D7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A1714E-122F-4187-8878-7A43569BC449}">
      <dgm:prSet/>
      <dgm:spPr/>
      <dgm:t>
        <a:bodyPr/>
        <a:lstStyle/>
        <a:p>
          <a:r>
            <a:rPr lang="en-IN"/>
            <a:t>Students </a:t>
          </a:r>
          <a:endParaRPr lang="en-US"/>
        </a:p>
      </dgm:t>
    </dgm:pt>
    <dgm:pt modelId="{7BF05FC0-D159-4568-B870-C6B25895B96C}" type="parTrans" cxnId="{9AA1EBBC-E6B9-417F-8FA3-B2F88EB91E33}">
      <dgm:prSet/>
      <dgm:spPr/>
      <dgm:t>
        <a:bodyPr/>
        <a:lstStyle/>
        <a:p>
          <a:endParaRPr lang="en-US"/>
        </a:p>
      </dgm:t>
    </dgm:pt>
    <dgm:pt modelId="{FE98D0ED-2529-471F-9808-D3783B6199AB}" type="sibTrans" cxnId="{9AA1EBBC-E6B9-417F-8FA3-B2F88EB91E33}">
      <dgm:prSet/>
      <dgm:spPr/>
      <dgm:t>
        <a:bodyPr/>
        <a:lstStyle/>
        <a:p>
          <a:endParaRPr lang="en-US"/>
        </a:p>
      </dgm:t>
    </dgm:pt>
    <dgm:pt modelId="{744EC58A-CF88-48C3-8212-87AC2283A481}">
      <dgm:prSet/>
      <dgm:spPr/>
      <dgm:t>
        <a:bodyPr/>
        <a:lstStyle/>
        <a:p>
          <a:r>
            <a:rPr lang="en-IN"/>
            <a:t>Working Professionals</a:t>
          </a:r>
          <a:endParaRPr lang="en-US"/>
        </a:p>
      </dgm:t>
    </dgm:pt>
    <dgm:pt modelId="{B8D63336-F8A7-411F-804E-38DA209AB9E6}" type="parTrans" cxnId="{743CD643-76CB-40DE-BDC2-0082710742C9}">
      <dgm:prSet/>
      <dgm:spPr/>
      <dgm:t>
        <a:bodyPr/>
        <a:lstStyle/>
        <a:p>
          <a:endParaRPr lang="en-US"/>
        </a:p>
      </dgm:t>
    </dgm:pt>
    <dgm:pt modelId="{7BC2FB27-55F1-48AA-9F32-B4DD0AED684E}" type="sibTrans" cxnId="{743CD643-76CB-40DE-BDC2-0082710742C9}">
      <dgm:prSet/>
      <dgm:spPr/>
      <dgm:t>
        <a:bodyPr/>
        <a:lstStyle/>
        <a:p>
          <a:endParaRPr lang="en-US"/>
        </a:p>
      </dgm:t>
    </dgm:pt>
    <dgm:pt modelId="{FDE1BB8B-91B4-482A-A492-6D1B5AD3E99F}" type="pres">
      <dgm:prSet presAssocID="{C7541B7F-3A92-4EF6-A087-FE973A94D7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46A49A-5D2E-41EA-AD5E-76729999B8DA}" type="pres">
      <dgm:prSet presAssocID="{71A1714E-122F-4187-8878-7A43569BC449}" presName="hierRoot1" presStyleCnt="0"/>
      <dgm:spPr/>
    </dgm:pt>
    <dgm:pt modelId="{9B33BB53-6DCB-4B22-97F5-DA27D7B59952}" type="pres">
      <dgm:prSet presAssocID="{71A1714E-122F-4187-8878-7A43569BC449}" presName="composite" presStyleCnt="0"/>
      <dgm:spPr/>
    </dgm:pt>
    <dgm:pt modelId="{46B8C5E5-0F19-44B5-9FD9-BB8C9F60AC6F}" type="pres">
      <dgm:prSet presAssocID="{71A1714E-122F-4187-8878-7A43569BC449}" presName="background" presStyleLbl="node0" presStyleIdx="0" presStyleCnt="2"/>
      <dgm:spPr/>
    </dgm:pt>
    <dgm:pt modelId="{142B5D0A-59EA-4E8E-A64F-0F914606C251}" type="pres">
      <dgm:prSet presAssocID="{71A1714E-122F-4187-8878-7A43569BC449}" presName="text" presStyleLbl="fgAcc0" presStyleIdx="0" presStyleCnt="2">
        <dgm:presLayoutVars>
          <dgm:chPref val="3"/>
        </dgm:presLayoutVars>
      </dgm:prSet>
      <dgm:spPr/>
    </dgm:pt>
    <dgm:pt modelId="{6B0E0718-F42D-4429-867D-852F501639CC}" type="pres">
      <dgm:prSet presAssocID="{71A1714E-122F-4187-8878-7A43569BC449}" presName="hierChild2" presStyleCnt="0"/>
      <dgm:spPr/>
    </dgm:pt>
    <dgm:pt modelId="{D2B9FB49-5FBC-4204-A497-09E5BEC9576C}" type="pres">
      <dgm:prSet presAssocID="{744EC58A-CF88-48C3-8212-87AC2283A481}" presName="hierRoot1" presStyleCnt="0"/>
      <dgm:spPr/>
    </dgm:pt>
    <dgm:pt modelId="{9C967961-D0AB-44EB-B30B-D864AE4EC5B4}" type="pres">
      <dgm:prSet presAssocID="{744EC58A-CF88-48C3-8212-87AC2283A481}" presName="composite" presStyleCnt="0"/>
      <dgm:spPr/>
    </dgm:pt>
    <dgm:pt modelId="{3064A714-221D-4050-BE59-9F869579DB88}" type="pres">
      <dgm:prSet presAssocID="{744EC58A-CF88-48C3-8212-87AC2283A481}" presName="background" presStyleLbl="node0" presStyleIdx="1" presStyleCnt="2"/>
      <dgm:spPr/>
    </dgm:pt>
    <dgm:pt modelId="{45475F60-96CD-4E5D-AAD5-72FB1D13C8D2}" type="pres">
      <dgm:prSet presAssocID="{744EC58A-CF88-48C3-8212-87AC2283A481}" presName="text" presStyleLbl="fgAcc0" presStyleIdx="1" presStyleCnt="2">
        <dgm:presLayoutVars>
          <dgm:chPref val="3"/>
        </dgm:presLayoutVars>
      </dgm:prSet>
      <dgm:spPr/>
    </dgm:pt>
    <dgm:pt modelId="{22A4EFBC-4536-40BC-B6D3-B1766F32B324}" type="pres">
      <dgm:prSet presAssocID="{744EC58A-CF88-48C3-8212-87AC2283A481}" presName="hierChild2" presStyleCnt="0"/>
      <dgm:spPr/>
    </dgm:pt>
  </dgm:ptLst>
  <dgm:cxnLst>
    <dgm:cxn modelId="{743CD643-76CB-40DE-BDC2-0082710742C9}" srcId="{C7541B7F-3A92-4EF6-A087-FE973A94D749}" destId="{744EC58A-CF88-48C3-8212-87AC2283A481}" srcOrd="1" destOrd="0" parTransId="{B8D63336-F8A7-411F-804E-38DA209AB9E6}" sibTransId="{7BC2FB27-55F1-48AA-9F32-B4DD0AED684E}"/>
    <dgm:cxn modelId="{C5715E55-281E-4072-BE4A-3A1CA350D1B3}" type="presOf" srcId="{71A1714E-122F-4187-8878-7A43569BC449}" destId="{142B5D0A-59EA-4E8E-A64F-0F914606C251}" srcOrd="0" destOrd="0" presId="urn:microsoft.com/office/officeart/2005/8/layout/hierarchy1"/>
    <dgm:cxn modelId="{9AA1EBBC-E6B9-417F-8FA3-B2F88EB91E33}" srcId="{C7541B7F-3A92-4EF6-A087-FE973A94D749}" destId="{71A1714E-122F-4187-8878-7A43569BC449}" srcOrd="0" destOrd="0" parTransId="{7BF05FC0-D159-4568-B870-C6B25895B96C}" sibTransId="{FE98D0ED-2529-471F-9808-D3783B6199AB}"/>
    <dgm:cxn modelId="{91771FD8-A078-41F3-BD25-034DF46970C8}" type="presOf" srcId="{C7541B7F-3A92-4EF6-A087-FE973A94D749}" destId="{FDE1BB8B-91B4-482A-A492-6D1B5AD3E99F}" srcOrd="0" destOrd="0" presId="urn:microsoft.com/office/officeart/2005/8/layout/hierarchy1"/>
    <dgm:cxn modelId="{2852D2FA-FBB5-4E6A-AE37-0A06E8B10AAF}" type="presOf" srcId="{744EC58A-CF88-48C3-8212-87AC2283A481}" destId="{45475F60-96CD-4E5D-AAD5-72FB1D13C8D2}" srcOrd="0" destOrd="0" presId="urn:microsoft.com/office/officeart/2005/8/layout/hierarchy1"/>
    <dgm:cxn modelId="{B41CB0ED-6D19-4BA7-9AA1-A2AC7E6361AC}" type="presParOf" srcId="{FDE1BB8B-91B4-482A-A492-6D1B5AD3E99F}" destId="{CB46A49A-5D2E-41EA-AD5E-76729999B8DA}" srcOrd="0" destOrd="0" presId="urn:microsoft.com/office/officeart/2005/8/layout/hierarchy1"/>
    <dgm:cxn modelId="{5DA004CD-698E-417E-B96A-296A7199F69E}" type="presParOf" srcId="{CB46A49A-5D2E-41EA-AD5E-76729999B8DA}" destId="{9B33BB53-6DCB-4B22-97F5-DA27D7B59952}" srcOrd="0" destOrd="0" presId="urn:microsoft.com/office/officeart/2005/8/layout/hierarchy1"/>
    <dgm:cxn modelId="{2E824B9F-9F73-49A3-A70E-F89A04985BDC}" type="presParOf" srcId="{9B33BB53-6DCB-4B22-97F5-DA27D7B59952}" destId="{46B8C5E5-0F19-44B5-9FD9-BB8C9F60AC6F}" srcOrd="0" destOrd="0" presId="urn:microsoft.com/office/officeart/2005/8/layout/hierarchy1"/>
    <dgm:cxn modelId="{BAC129EF-AB43-4DDB-82A2-5356C51BD8B9}" type="presParOf" srcId="{9B33BB53-6DCB-4B22-97F5-DA27D7B59952}" destId="{142B5D0A-59EA-4E8E-A64F-0F914606C251}" srcOrd="1" destOrd="0" presId="urn:microsoft.com/office/officeart/2005/8/layout/hierarchy1"/>
    <dgm:cxn modelId="{BC7B968A-0787-4366-BFC7-4D5AFB815B9E}" type="presParOf" srcId="{CB46A49A-5D2E-41EA-AD5E-76729999B8DA}" destId="{6B0E0718-F42D-4429-867D-852F501639CC}" srcOrd="1" destOrd="0" presId="urn:microsoft.com/office/officeart/2005/8/layout/hierarchy1"/>
    <dgm:cxn modelId="{6D19AE5E-1BF5-48A9-807B-CA5EF892DB0E}" type="presParOf" srcId="{FDE1BB8B-91B4-482A-A492-6D1B5AD3E99F}" destId="{D2B9FB49-5FBC-4204-A497-09E5BEC9576C}" srcOrd="1" destOrd="0" presId="urn:microsoft.com/office/officeart/2005/8/layout/hierarchy1"/>
    <dgm:cxn modelId="{FBF7FADC-BFAA-4EB8-9146-AEACD1122A7D}" type="presParOf" srcId="{D2B9FB49-5FBC-4204-A497-09E5BEC9576C}" destId="{9C967961-D0AB-44EB-B30B-D864AE4EC5B4}" srcOrd="0" destOrd="0" presId="urn:microsoft.com/office/officeart/2005/8/layout/hierarchy1"/>
    <dgm:cxn modelId="{080E2032-D57C-44E5-84C0-7AE48F27207A}" type="presParOf" srcId="{9C967961-D0AB-44EB-B30B-D864AE4EC5B4}" destId="{3064A714-221D-4050-BE59-9F869579DB88}" srcOrd="0" destOrd="0" presId="urn:microsoft.com/office/officeart/2005/8/layout/hierarchy1"/>
    <dgm:cxn modelId="{262FCA0D-92E3-4D9B-9199-7715B79A4AD6}" type="presParOf" srcId="{9C967961-D0AB-44EB-B30B-D864AE4EC5B4}" destId="{45475F60-96CD-4E5D-AAD5-72FB1D13C8D2}" srcOrd="1" destOrd="0" presId="urn:microsoft.com/office/officeart/2005/8/layout/hierarchy1"/>
    <dgm:cxn modelId="{1E9C5000-7714-4B42-95F0-75F1183D02CB}" type="presParOf" srcId="{D2B9FB49-5FBC-4204-A497-09E5BEC9576C}" destId="{22A4EFBC-4536-40BC-B6D3-B1766F32B3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810F4-4A8E-414C-87D0-D55918CB2F0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6F7A3D7-1F7A-49FF-B49A-878D91BF2B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dirty="0"/>
            <a:t>Social Media marketing: Instagram, Facebook , YouTube</a:t>
          </a:r>
          <a:endParaRPr lang="en-US" dirty="0"/>
        </a:p>
      </dgm:t>
    </dgm:pt>
    <dgm:pt modelId="{91AF7A2F-7C67-46EE-ADFC-F256A2B1832A}" type="parTrans" cxnId="{4ACE1720-DABF-48CD-BFD4-07BD797FE176}">
      <dgm:prSet/>
      <dgm:spPr/>
      <dgm:t>
        <a:bodyPr/>
        <a:lstStyle/>
        <a:p>
          <a:endParaRPr lang="en-US"/>
        </a:p>
      </dgm:t>
    </dgm:pt>
    <dgm:pt modelId="{137F4BA3-20F7-45EF-930C-D9C6B3E214B5}" type="sibTrans" cxnId="{4ACE1720-DABF-48CD-BFD4-07BD797FE1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72A34D-8071-4B33-BDE7-B7CAD11388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/>
            <a:t>Pamphlets in buses</a:t>
          </a:r>
          <a:endParaRPr lang="en-US"/>
        </a:p>
      </dgm:t>
    </dgm:pt>
    <dgm:pt modelId="{0A7D2A10-E5D0-4511-AB65-7EA8C159E7A5}" type="parTrans" cxnId="{0FCE4F0C-E10B-46E9-B476-A4890B7C53FA}">
      <dgm:prSet/>
      <dgm:spPr/>
      <dgm:t>
        <a:bodyPr/>
        <a:lstStyle/>
        <a:p>
          <a:endParaRPr lang="en-US"/>
        </a:p>
      </dgm:t>
    </dgm:pt>
    <dgm:pt modelId="{994326D7-6E53-4BCA-B93F-8E37F3E36A5B}" type="sibTrans" cxnId="{0FCE4F0C-E10B-46E9-B476-A4890B7C53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5494D8-FEA6-4B19-95E7-1D95D1391E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/>
            <a:t>Publicity in Schools, Colleges and Workplaces.</a:t>
          </a:r>
          <a:endParaRPr lang="en-US"/>
        </a:p>
      </dgm:t>
    </dgm:pt>
    <dgm:pt modelId="{B7CD4C64-6E50-4467-BFC2-E239FC49BE9F}" type="parTrans" cxnId="{94BAC575-9B57-493B-9674-152D7CB159BB}">
      <dgm:prSet/>
      <dgm:spPr/>
      <dgm:t>
        <a:bodyPr/>
        <a:lstStyle/>
        <a:p>
          <a:endParaRPr lang="en-US"/>
        </a:p>
      </dgm:t>
    </dgm:pt>
    <dgm:pt modelId="{0761684A-EE6D-4312-96A6-4F68468E22B3}" type="sibTrans" cxnId="{94BAC575-9B57-493B-9674-152D7CB159BB}">
      <dgm:prSet/>
      <dgm:spPr/>
      <dgm:t>
        <a:bodyPr/>
        <a:lstStyle/>
        <a:p>
          <a:endParaRPr lang="en-US"/>
        </a:p>
      </dgm:t>
    </dgm:pt>
    <dgm:pt modelId="{A38853D0-0234-4E1D-9145-93D51E10F45F}" type="pres">
      <dgm:prSet presAssocID="{577810F4-4A8E-414C-87D0-D55918CB2F08}" presName="root" presStyleCnt="0">
        <dgm:presLayoutVars>
          <dgm:dir/>
          <dgm:resizeHandles val="exact"/>
        </dgm:presLayoutVars>
      </dgm:prSet>
      <dgm:spPr/>
    </dgm:pt>
    <dgm:pt modelId="{1D9E41FC-15BC-4B99-9607-68979DB22643}" type="pres">
      <dgm:prSet presAssocID="{A6F7A3D7-1F7A-49FF-B49A-878D91BF2B35}" presName="compNode" presStyleCnt="0"/>
      <dgm:spPr/>
    </dgm:pt>
    <dgm:pt modelId="{37818AF9-D035-40C2-9D5D-7439BE97C182}" type="pres">
      <dgm:prSet presAssocID="{A6F7A3D7-1F7A-49FF-B49A-878D91BF2B3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B043019-003A-4CBA-9BE6-7E93F09E4E0B}" type="pres">
      <dgm:prSet presAssocID="{A6F7A3D7-1F7A-49FF-B49A-878D91BF2B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1A6918BC-BF69-45D5-A1D9-40F5AF86B392}" type="pres">
      <dgm:prSet presAssocID="{A6F7A3D7-1F7A-49FF-B49A-878D91BF2B35}" presName="spaceRect" presStyleCnt="0"/>
      <dgm:spPr/>
    </dgm:pt>
    <dgm:pt modelId="{C70CE425-48EB-494D-8752-B25439B8B18E}" type="pres">
      <dgm:prSet presAssocID="{A6F7A3D7-1F7A-49FF-B49A-878D91BF2B35}" presName="textRect" presStyleLbl="revTx" presStyleIdx="0" presStyleCnt="3">
        <dgm:presLayoutVars>
          <dgm:chMax val="1"/>
          <dgm:chPref val="1"/>
        </dgm:presLayoutVars>
      </dgm:prSet>
      <dgm:spPr/>
    </dgm:pt>
    <dgm:pt modelId="{3FB6666F-6EDA-401F-B702-506F7B986F88}" type="pres">
      <dgm:prSet presAssocID="{137F4BA3-20F7-45EF-930C-D9C6B3E214B5}" presName="sibTrans" presStyleCnt="0"/>
      <dgm:spPr/>
    </dgm:pt>
    <dgm:pt modelId="{5BC856D5-6375-4EF4-8410-908E1E9B04BC}" type="pres">
      <dgm:prSet presAssocID="{6D72A34D-8071-4B33-BDE7-B7CAD1138850}" presName="compNode" presStyleCnt="0"/>
      <dgm:spPr/>
    </dgm:pt>
    <dgm:pt modelId="{CC16CFEE-590A-4A74-A7C9-4CCC6C3BD97C}" type="pres">
      <dgm:prSet presAssocID="{6D72A34D-8071-4B33-BDE7-B7CAD113885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9310B6C-21AA-4758-BE70-382078A9B35C}" type="pres">
      <dgm:prSet presAssocID="{6D72A34D-8071-4B33-BDE7-B7CAD11388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2308F950-3949-4D63-8A36-2E53BCEE9EB7}" type="pres">
      <dgm:prSet presAssocID="{6D72A34D-8071-4B33-BDE7-B7CAD1138850}" presName="spaceRect" presStyleCnt="0"/>
      <dgm:spPr/>
    </dgm:pt>
    <dgm:pt modelId="{FD990A7C-04B4-4591-9BE7-6280BB983E89}" type="pres">
      <dgm:prSet presAssocID="{6D72A34D-8071-4B33-BDE7-B7CAD1138850}" presName="textRect" presStyleLbl="revTx" presStyleIdx="1" presStyleCnt="3">
        <dgm:presLayoutVars>
          <dgm:chMax val="1"/>
          <dgm:chPref val="1"/>
        </dgm:presLayoutVars>
      </dgm:prSet>
      <dgm:spPr/>
    </dgm:pt>
    <dgm:pt modelId="{AEF11B14-6A0F-4FB1-8C1E-2BA53D0DA960}" type="pres">
      <dgm:prSet presAssocID="{994326D7-6E53-4BCA-B93F-8E37F3E36A5B}" presName="sibTrans" presStyleCnt="0"/>
      <dgm:spPr/>
    </dgm:pt>
    <dgm:pt modelId="{A434AA5A-2B3B-435E-9BB6-77ED8E7CE293}" type="pres">
      <dgm:prSet presAssocID="{F95494D8-FEA6-4B19-95E7-1D95D1391E31}" presName="compNode" presStyleCnt="0"/>
      <dgm:spPr/>
    </dgm:pt>
    <dgm:pt modelId="{E6CE6983-B8EE-4AAC-8696-737AF9840301}" type="pres">
      <dgm:prSet presAssocID="{F95494D8-FEA6-4B19-95E7-1D95D1391E3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9573001-3199-4BEA-BD8E-F11B7120A77C}" type="pres">
      <dgm:prSet presAssocID="{F95494D8-FEA6-4B19-95E7-1D95D1391E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49085486-7E4D-493A-956E-86B9B5C4B4FD}" type="pres">
      <dgm:prSet presAssocID="{F95494D8-FEA6-4B19-95E7-1D95D1391E31}" presName="spaceRect" presStyleCnt="0"/>
      <dgm:spPr/>
    </dgm:pt>
    <dgm:pt modelId="{6BBAFC65-19B9-4DE3-8790-F7E0072A76F0}" type="pres">
      <dgm:prSet presAssocID="{F95494D8-FEA6-4B19-95E7-1D95D1391E3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CE4F0C-E10B-46E9-B476-A4890B7C53FA}" srcId="{577810F4-4A8E-414C-87D0-D55918CB2F08}" destId="{6D72A34D-8071-4B33-BDE7-B7CAD1138850}" srcOrd="1" destOrd="0" parTransId="{0A7D2A10-E5D0-4511-AB65-7EA8C159E7A5}" sibTransId="{994326D7-6E53-4BCA-B93F-8E37F3E36A5B}"/>
    <dgm:cxn modelId="{4ACE1720-DABF-48CD-BFD4-07BD797FE176}" srcId="{577810F4-4A8E-414C-87D0-D55918CB2F08}" destId="{A6F7A3D7-1F7A-49FF-B49A-878D91BF2B35}" srcOrd="0" destOrd="0" parTransId="{91AF7A2F-7C67-46EE-ADFC-F256A2B1832A}" sibTransId="{137F4BA3-20F7-45EF-930C-D9C6B3E214B5}"/>
    <dgm:cxn modelId="{94BAC575-9B57-493B-9674-152D7CB159BB}" srcId="{577810F4-4A8E-414C-87D0-D55918CB2F08}" destId="{F95494D8-FEA6-4B19-95E7-1D95D1391E31}" srcOrd="2" destOrd="0" parTransId="{B7CD4C64-6E50-4467-BFC2-E239FC49BE9F}" sibTransId="{0761684A-EE6D-4312-96A6-4F68468E22B3}"/>
    <dgm:cxn modelId="{EA734D86-680F-4E00-A9FD-E44EAAAA7A12}" type="presOf" srcId="{577810F4-4A8E-414C-87D0-D55918CB2F08}" destId="{A38853D0-0234-4E1D-9145-93D51E10F45F}" srcOrd="0" destOrd="0" presId="urn:microsoft.com/office/officeart/2018/5/layout/IconLeafLabelList"/>
    <dgm:cxn modelId="{78FC9698-B17F-49A4-93E0-213D7DFEED5E}" type="presOf" srcId="{F95494D8-FEA6-4B19-95E7-1D95D1391E31}" destId="{6BBAFC65-19B9-4DE3-8790-F7E0072A76F0}" srcOrd="0" destOrd="0" presId="urn:microsoft.com/office/officeart/2018/5/layout/IconLeafLabelList"/>
    <dgm:cxn modelId="{3D58B3B9-82EE-42F1-90FB-6220DDA96A46}" type="presOf" srcId="{6D72A34D-8071-4B33-BDE7-B7CAD1138850}" destId="{FD990A7C-04B4-4591-9BE7-6280BB983E89}" srcOrd="0" destOrd="0" presId="urn:microsoft.com/office/officeart/2018/5/layout/IconLeafLabelList"/>
    <dgm:cxn modelId="{5366DCEE-F05E-4381-A3E0-4A44DBFEF739}" type="presOf" srcId="{A6F7A3D7-1F7A-49FF-B49A-878D91BF2B35}" destId="{C70CE425-48EB-494D-8752-B25439B8B18E}" srcOrd="0" destOrd="0" presId="urn:microsoft.com/office/officeart/2018/5/layout/IconLeafLabelList"/>
    <dgm:cxn modelId="{CE78F4EB-9967-4518-8B57-9BFBC859B493}" type="presParOf" srcId="{A38853D0-0234-4E1D-9145-93D51E10F45F}" destId="{1D9E41FC-15BC-4B99-9607-68979DB22643}" srcOrd="0" destOrd="0" presId="urn:microsoft.com/office/officeart/2018/5/layout/IconLeafLabelList"/>
    <dgm:cxn modelId="{6666588A-43B4-46AD-97B5-13A3A52853C7}" type="presParOf" srcId="{1D9E41FC-15BC-4B99-9607-68979DB22643}" destId="{37818AF9-D035-40C2-9D5D-7439BE97C182}" srcOrd="0" destOrd="0" presId="urn:microsoft.com/office/officeart/2018/5/layout/IconLeafLabelList"/>
    <dgm:cxn modelId="{7E5A7CBF-CF3A-4F24-9F1F-6D87AD1D2D29}" type="presParOf" srcId="{1D9E41FC-15BC-4B99-9607-68979DB22643}" destId="{3B043019-003A-4CBA-9BE6-7E93F09E4E0B}" srcOrd="1" destOrd="0" presId="urn:microsoft.com/office/officeart/2018/5/layout/IconLeafLabelList"/>
    <dgm:cxn modelId="{3102C305-B77B-4721-A73E-6075755FC838}" type="presParOf" srcId="{1D9E41FC-15BC-4B99-9607-68979DB22643}" destId="{1A6918BC-BF69-45D5-A1D9-40F5AF86B392}" srcOrd="2" destOrd="0" presId="urn:microsoft.com/office/officeart/2018/5/layout/IconLeafLabelList"/>
    <dgm:cxn modelId="{18343A24-84FC-4457-BEBE-92B5501E95C3}" type="presParOf" srcId="{1D9E41FC-15BC-4B99-9607-68979DB22643}" destId="{C70CE425-48EB-494D-8752-B25439B8B18E}" srcOrd="3" destOrd="0" presId="urn:microsoft.com/office/officeart/2018/5/layout/IconLeafLabelList"/>
    <dgm:cxn modelId="{FB064CE1-299C-4400-ADFA-669142BB9408}" type="presParOf" srcId="{A38853D0-0234-4E1D-9145-93D51E10F45F}" destId="{3FB6666F-6EDA-401F-B702-506F7B986F88}" srcOrd="1" destOrd="0" presId="urn:microsoft.com/office/officeart/2018/5/layout/IconLeafLabelList"/>
    <dgm:cxn modelId="{A3CEF23F-8A33-49AB-B134-AB9B70BC094E}" type="presParOf" srcId="{A38853D0-0234-4E1D-9145-93D51E10F45F}" destId="{5BC856D5-6375-4EF4-8410-908E1E9B04BC}" srcOrd="2" destOrd="0" presId="urn:microsoft.com/office/officeart/2018/5/layout/IconLeafLabelList"/>
    <dgm:cxn modelId="{122FEE46-719E-4E30-B168-E27476996B7C}" type="presParOf" srcId="{5BC856D5-6375-4EF4-8410-908E1E9B04BC}" destId="{CC16CFEE-590A-4A74-A7C9-4CCC6C3BD97C}" srcOrd="0" destOrd="0" presId="urn:microsoft.com/office/officeart/2018/5/layout/IconLeafLabelList"/>
    <dgm:cxn modelId="{3DF742D2-FBD6-435B-B530-B6DE4B0223DE}" type="presParOf" srcId="{5BC856D5-6375-4EF4-8410-908E1E9B04BC}" destId="{69310B6C-21AA-4758-BE70-382078A9B35C}" srcOrd="1" destOrd="0" presId="urn:microsoft.com/office/officeart/2018/5/layout/IconLeafLabelList"/>
    <dgm:cxn modelId="{0EC26CF0-E5B3-4A73-AD30-6AA246A61DA4}" type="presParOf" srcId="{5BC856D5-6375-4EF4-8410-908E1E9B04BC}" destId="{2308F950-3949-4D63-8A36-2E53BCEE9EB7}" srcOrd="2" destOrd="0" presId="urn:microsoft.com/office/officeart/2018/5/layout/IconLeafLabelList"/>
    <dgm:cxn modelId="{862D1429-28F0-4765-BE33-4947122B7A02}" type="presParOf" srcId="{5BC856D5-6375-4EF4-8410-908E1E9B04BC}" destId="{FD990A7C-04B4-4591-9BE7-6280BB983E89}" srcOrd="3" destOrd="0" presId="urn:microsoft.com/office/officeart/2018/5/layout/IconLeafLabelList"/>
    <dgm:cxn modelId="{5C3EDE56-F62F-44DD-9918-DBE17793DBE4}" type="presParOf" srcId="{A38853D0-0234-4E1D-9145-93D51E10F45F}" destId="{AEF11B14-6A0F-4FB1-8C1E-2BA53D0DA960}" srcOrd="3" destOrd="0" presId="urn:microsoft.com/office/officeart/2018/5/layout/IconLeafLabelList"/>
    <dgm:cxn modelId="{922866CF-3244-4324-8A6F-C09C208E7B1E}" type="presParOf" srcId="{A38853D0-0234-4E1D-9145-93D51E10F45F}" destId="{A434AA5A-2B3B-435E-9BB6-77ED8E7CE293}" srcOrd="4" destOrd="0" presId="urn:microsoft.com/office/officeart/2018/5/layout/IconLeafLabelList"/>
    <dgm:cxn modelId="{F7C660A9-7814-4E96-981A-D1CCD640D643}" type="presParOf" srcId="{A434AA5A-2B3B-435E-9BB6-77ED8E7CE293}" destId="{E6CE6983-B8EE-4AAC-8696-737AF9840301}" srcOrd="0" destOrd="0" presId="urn:microsoft.com/office/officeart/2018/5/layout/IconLeafLabelList"/>
    <dgm:cxn modelId="{09DC399C-45FE-4348-A6BF-D6CEB3411E74}" type="presParOf" srcId="{A434AA5A-2B3B-435E-9BB6-77ED8E7CE293}" destId="{29573001-3199-4BEA-BD8E-F11B7120A77C}" srcOrd="1" destOrd="0" presId="urn:microsoft.com/office/officeart/2018/5/layout/IconLeafLabelList"/>
    <dgm:cxn modelId="{719D3505-3F16-4F91-9AFD-D57A7689388A}" type="presParOf" srcId="{A434AA5A-2B3B-435E-9BB6-77ED8E7CE293}" destId="{49085486-7E4D-493A-956E-86B9B5C4B4FD}" srcOrd="2" destOrd="0" presId="urn:microsoft.com/office/officeart/2018/5/layout/IconLeafLabelList"/>
    <dgm:cxn modelId="{D1271979-BA41-412F-B2E8-F50152AD0445}" type="presParOf" srcId="{A434AA5A-2B3B-435E-9BB6-77ED8E7CE293}" destId="{6BBAFC65-19B9-4DE3-8790-F7E0072A76F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8240E9-21C8-4F5F-BCFF-44EB728C3D2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2263A-CF8C-4179-A6A6-183B2A72ED7E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Live tracking of buses through GPS is more reliable.</a:t>
          </a:r>
          <a:endParaRPr lang="en-US"/>
        </a:p>
      </dgm:t>
    </dgm:pt>
    <dgm:pt modelId="{A5FD7A87-E1CC-4D1E-A782-494175252D8B}" type="parTrans" cxnId="{1EECC343-B3F2-47BA-A211-29A6CC2E7442}">
      <dgm:prSet/>
      <dgm:spPr/>
      <dgm:t>
        <a:bodyPr/>
        <a:lstStyle/>
        <a:p>
          <a:endParaRPr lang="en-US"/>
        </a:p>
      </dgm:t>
    </dgm:pt>
    <dgm:pt modelId="{68944AFE-D72F-4FF2-8FE4-2FE99477B4A2}" type="sibTrans" cxnId="{1EECC343-B3F2-47BA-A211-29A6CC2E74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C87862-D332-4210-B502-273E7F44C9B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Any changes in the time and route are updated instantly.</a:t>
          </a:r>
          <a:endParaRPr lang="en-US"/>
        </a:p>
      </dgm:t>
    </dgm:pt>
    <dgm:pt modelId="{5E3A2A83-53B0-4D3C-9E0C-3EE4C359AD55}" type="parTrans" cxnId="{D7B6CFD5-F184-47D0-B3AB-388BB0D24C60}">
      <dgm:prSet/>
      <dgm:spPr/>
      <dgm:t>
        <a:bodyPr/>
        <a:lstStyle/>
        <a:p>
          <a:endParaRPr lang="en-US"/>
        </a:p>
      </dgm:t>
    </dgm:pt>
    <dgm:pt modelId="{23E7DA07-51B1-4DCE-A5B2-B457FCB5314A}" type="sibTrans" cxnId="{D7B6CFD5-F184-47D0-B3AB-388BB0D24C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392E83-5728-45D7-BF78-2AA0DAFA4A4A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Provides with crowd status of buses.</a:t>
          </a:r>
          <a:endParaRPr lang="en-US"/>
        </a:p>
      </dgm:t>
    </dgm:pt>
    <dgm:pt modelId="{630FC8B5-39D2-42A8-9D6F-023BA285A9AF}" type="parTrans" cxnId="{FAC19A32-CCDC-4020-8060-AA0881CFBC89}">
      <dgm:prSet/>
      <dgm:spPr/>
      <dgm:t>
        <a:bodyPr/>
        <a:lstStyle/>
        <a:p>
          <a:endParaRPr lang="en-US"/>
        </a:p>
      </dgm:t>
    </dgm:pt>
    <dgm:pt modelId="{3F8DFF90-0CA1-41F9-AB38-ED6F713D5F70}" type="sibTrans" cxnId="{FAC19A32-CCDC-4020-8060-AA0881CFBC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969685-55C8-4F4D-8692-AF78230FFB8C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Provides with various routes along with connecting routes with its waiting time and pricing</a:t>
          </a:r>
          <a:endParaRPr lang="en-US"/>
        </a:p>
      </dgm:t>
    </dgm:pt>
    <dgm:pt modelId="{F519408C-6698-4771-93D1-43B16DC582DC}" type="parTrans" cxnId="{9C3E047D-C274-4A01-86EE-16E6D35CD3AD}">
      <dgm:prSet/>
      <dgm:spPr/>
      <dgm:t>
        <a:bodyPr/>
        <a:lstStyle/>
        <a:p>
          <a:endParaRPr lang="en-US"/>
        </a:p>
      </dgm:t>
    </dgm:pt>
    <dgm:pt modelId="{2C45C1A9-248A-42EB-94B9-2516D1F65D36}" type="sibTrans" cxnId="{9C3E047D-C274-4A01-86EE-16E6D35CD3AD}">
      <dgm:prSet/>
      <dgm:spPr/>
      <dgm:t>
        <a:bodyPr/>
        <a:lstStyle/>
        <a:p>
          <a:endParaRPr lang="en-US"/>
        </a:p>
      </dgm:t>
    </dgm:pt>
    <dgm:pt modelId="{0B4119D6-A3CB-42BE-B8E8-66154CAB16D6}" type="pres">
      <dgm:prSet presAssocID="{EE8240E9-21C8-4F5F-BCFF-44EB728C3D2A}" presName="root" presStyleCnt="0">
        <dgm:presLayoutVars>
          <dgm:dir/>
          <dgm:resizeHandles val="exact"/>
        </dgm:presLayoutVars>
      </dgm:prSet>
      <dgm:spPr/>
    </dgm:pt>
    <dgm:pt modelId="{769ACEF5-E167-4F6A-9DE9-2242BC40823D}" type="pres">
      <dgm:prSet presAssocID="{EE8240E9-21C8-4F5F-BCFF-44EB728C3D2A}" presName="container" presStyleCnt="0">
        <dgm:presLayoutVars>
          <dgm:dir/>
          <dgm:resizeHandles val="exact"/>
        </dgm:presLayoutVars>
      </dgm:prSet>
      <dgm:spPr/>
    </dgm:pt>
    <dgm:pt modelId="{46CC5439-6D03-4EAE-8977-85CB4DE1D3C3}" type="pres">
      <dgm:prSet presAssocID="{31D2263A-CF8C-4179-A6A6-183B2A72ED7E}" presName="compNode" presStyleCnt="0"/>
      <dgm:spPr/>
    </dgm:pt>
    <dgm:pt modelId="{F93DEF32-D3D7-4006-BF83-4A8708FA90AD}" type="pres">
      <dgm:prSet presAssocID="{31D2263A-CF8C-4179-A6A6-183B2A72ED7E}" presName="iconBgRect" presStyleLbl="bgShp" presStyleIdx="0" presStyleCnt="4"/>
      <dgm:spPr/>
    </dgm:pt>
    <dgm:pt modelId="{B1920C54-2083-407B-A0EC-A78600027AD6}" type="pres">
      <dgm:prSet presAssocID="{31D2263A-CF8C-4179-A6A6-183B2A72ED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  <dgm:pt modelId="{8C6A06D0-029A-4553-962D-431940289586}" type="pres">
      <dgm:prSet presAssocID="{31D2263A-CF8C-4179-A6A6-183B2A72ED7E}" presName="spaceRect" presStyleCnt="0"/>
      <dgm:spPr/>
    </dgm:pt>
    <dgm:pt modelId="{25A7A72B-41C7-45D9-BAF7-9B3E60DB394A}" type="pres">
      <dgm:prSet presAssocID="{31D2263A-CF8C-4179-A6A6-183B2A72ED7E}" presName="textRect" presStyleLbl="revTx" presStyleIdx="0" presStyleCnt="4">
        <dgm:presLayoutVars>
          <dgm:chMax val="1"/>
          <dgm:chPref val="1"/>
        </dgm:presLayoutVars>
      </dgm:prSet>
      <dgm:spPr/>
    </dgm:pt>
    <dgm:pt modelId="{AF9F997B-32B4-4568-82BE-00CE57CFF1B1}" type="pres">
      <dgm:prSet presAssocID="{68944AFE-D72F-4FF2-8FE4-2FE99477B4A2}" presName="sibTrans" presStyleLbl="sibTrans2D1" presStyleIdx="0" presStyleCnt="0"/>
      <dgm:spPr/>
    </dgm:pt>
    <dgm:pt modelId="{E595E744-9383-44FF-A020-55EDB4B22968}" type="pres">
      <dgm:prSet presAssocID="{82C87862-D332-4210-B502-273E7F44C9BF}" presName="compNode" presStyleCnt="0"/>
      <dgm:spPr/>
    </dgm:pt>
    <dgm:pt modelId="{778A3A5C-BF47-4457-9994-12FEF0638CC3}" type="pres">
      <dgm:prSet presAssocID="{82C87862-D332-4210-B502-273E7F44C9BF}" presName="iconBgRect" presStyleLbl="bgShp" presStyleIdx="1" presStyleCnt="4"/>
      <dgm:spPr/>
    </dgm:pt>
    <dgm:pt modelId="{C1FFA1FD-03A4-469C-8D8F-C2605E9B157C}" type="pres">
      <dgm:prSet presAssocID="{82C87862-D332-4210-B502-273E7F44C9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 with solid fill"/>
        </a:ext>
      </dgm:extLst>
    </dgm:pt>
    <dgm:pt modelId="{B4811974-2920-4DB5-9553-900C3B317FE0}" type="pres">
      <dgm:prSet presAssocID="{82C87862-D332-4210-B502-273E7F44C9BF}" presName="spaceRect" presStyleCnt="0"/>
      <dgm:spPr/>
    </dgm:pt>
    <dgm:pt modelId="{AFC116C4-D5A7-42C3-BD9D-8AC76F0EF93E}" type="pres">
      <dgm:prSet presAssocID="{82C87862-D332-4210-B502-273E7F44C9BF}" presName="textRect" presStyleLbl="revTx" presStyleIdx="1" presStyleCnt="4">
        <dgm:presLayoutVars>
          <dgm:chMax val="1"/>
          <dgm:chPref val="1"/>
        </dgm:presLayoutVars>
      </dgm:prSet>
      <dgm:spPr/>
    </dgm:pt>
    <dgm:pt modelId="{4212D6BE-36F7-432C-9758-427895903533}" type="pres">
      <dgm:prSet presAssocID="{23E7DA07-51B1-4DCE-A5B2-B457FCB5314A}" presName="sibTrans" presStyleLbl="sibTrans2D1" presStyleIdx="0" presStyleCnt="0"/>
      <dgm:spPr/>
    </dgm:pt>
    <dgm:pt modelId="{737543B7-76BC-441B-859F-7AA190DB5D78}" type="pres">
      <dgm:prSet presAssocID="{70392E83-5728-45D7-BF78-2AA0DAFA4A4A}" presName="compNode" presStyleCnt="0"/>
      <dgm:spPr/>
    </dgm:pt>
    <dgm:pt modelId="{83448D45-A8CC-4330-B628-047A8C9B4688}" type="pres">
      <dgm:prSet presAssocID="{70392E83-5728-45D7-BF78-2AA0DAFA4A4A}" presName="iconBgRect" presStyleLbl="bgShp" presStyleIdx="2" presStyleCnt="4"/>
      <dgm:spPr/>
    </dgm:pt>
    <dgm:pt modelId="{E84F19B7-28CB-4268-9BDE-72F98C60E566}" type="pres">
      <dgm:prSet presAssocID="{70392E83-5728-45D7-BF78-2AA0DAFA4A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2DEFE2E9-1763-445F-ACB7-C49A4A766E01}" type="pres">
      <dgm:prSet presAssocID="{70392E83-5728-45D7-BF78-2AA0DAFA4A4A}" presName="spaceRect" presStyleCnt="0"/>
      <dgm:spPr/>
    </dgm:pt>
    <dgm:pt modelId="{FAD77064-3BA5-4ED5-96D0-9DC3CF6DC645}" type="pres">
      <dgm:prSet presAssocID="{70392E83-5728-45D7-BF78-2AA0DAFA4A4A}" presName="textRect" presStyleLbl="revTx" presStyleIdx="2" presStyleCnt="4">
        <dgm:presLayoutVars>
          <dgm:chMax val="1"/>
          <dgm:chPref val="1"/>
        </dgm:presLayoutVars>
      </dgm:prSet>
      <dgm:spPr/>
    </dgm:pt>
    <dgm:pt modelId="{7A6ABA9E-E3CF-4419-85AC-3C1349685132}" type="pres">
      <dgm:prSet presAssocID="{3F8DFF90-0CA1-41F9-AB38-ED6F713D5F70}" presName="sibTrans" presStyleLbl="sibTrans2D1" presStyleIdx="0" presStyleCnt="0"/>
      <dgm:spPr/>
    </dgm:pt>
    <dgm:pt modelId="{63CCACBB-8942-4BE9-8D19-F47B09CEE6CB}" type="pres">
      <dgm:prSet presAssocID="{32969685-55C8-4F4D-8692-AF78230FFB8C}" presName="compNode" presStyleCnt="0"/>
      <dgm:spPr/>
    </dgm:pt>
    <dgm:pt modelId="{9326AFDA-78F9-4698-94DE-D49376E4E071}" type="pres">
      <dgm:prSet presAssocID="{32969685-55C8-4F4D-8692-AF78230FFB8C}" presName="iconBgRect" presStyleLbl="bgShp" presStyleIdx="3" presStyleCnt="4"/>
      <dgm:spPr/>
    </dgm:pt>
    <dgm:pt modelId="{678FB733-B990-408C-AB1D-A20498D6920B}" type="pres">
      <dgm:prSet presAssocID="{32969685-55C8-4F4D-8692-AF78230FFB8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ute (Two Pins With A Path) with solid fill"/>
        </a:ext>
      </dgm:extLst>
    </dgm:pt>
    <dgm:pt modelId="{96C11045-B52F-4C47-A95C-07A41124F47F}" type="pres">
      <dgm:prSet presAssocID="{32969685-55C8-4F4D-8692-AF78230FFB8C}" presName="spaceRect" presStyleCnt="0"/>
      <dgm:spPr/>
    </dgm:pt>
    <dgm:pt modelId="{CAB3FC58-F3E4-4504-83EF-79F7DD2AB487}" type="pres">
      <dgm:prSet presAssocID="{32969685-55C8-4F4D-8692-AF78230FFB8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AC19A32-CCDC-4020-8060-AA0881CFBC89}" srcId="{EE8240E9-21C8-4F5F-BCFF-44EB728C3D2A}" destId="{70392E83-5728-45D7-BF78-2AA0DAFA4A4A}" srcOrd="2" destOrd="0" parTransId="{630FC8B5-39D2-42A8-9D6F-023BA285A9AF}" sibTransId="{3F8DFF90-0CA1-41F9-AB38-ED6F713D5F70}"/>
    <dgm:cxn modelId="{1EECC343-B3F2-47BA-A211-29A6CC2E7442}" srcId="{EE8240E9-21C8-4F5F-BCFF-44EB728C3D2A}" destId="{31D2263A-CF8C-4179-A6A6-183B2A72ED7E}" srcOrd="0" destOrd="0" parTransId="{A5FD7A87-E1CC-4D1E-A782-494175252D8B}" sibTransId="{68944AFE-D72F-4FF2-8FE4-2FE99477B4A2}"/>
    <dgm:cxn modelId="{3EE8F34B-427B-4E19-BF48-BBB0A97F4602}" type="presOf" srcId="{23E7DA07-51B1-4DCE-A5B2-B457FCB5314A}" destId="{4212D6BE-36F7-432C-9758-427895903533}" srcOrd="0" destOrd="0" presId="urn:microsoft.com/office/officeart/2018/2/layout/IconCircleList"/>
    <dgm:cxn modelId="{E5C99A4D-9F26-4744-AEAE-669B8C91F84D}" type="presOf" srcId="{68944AFE-D72F-4FF2-8FE4-2FE99477B4A2}" destId="{AF9F997B-32B4-4568-82BE-00CE57CFF1B1}" srcOrd="0" destOrd="0" presId="urn:microsoft.com/office/officeart/2018/2/layout/IconCircleList"/>
    <dgm:cxn modelId="{6475ED59-22B7-463D-BDB9-5832E90116B9}" type="presOf" srcId="{31D2263A-CF8C-4179-A6A6-183B2A72ED7E}" destId="{25A7A72B-41C7-45D9-BAF7-9B3E60DB394A}" srcOrd="0" destOrd="0" presId="urn:microsoft.com/office/officeart/2018/2/layout/IconCircleList"/>
    <dgm:cxn modelId="{9C3E047D-C274-4A01-86EE-16E6D35CD3AD}" srcId="{EE8240E9-21C8-4F5F-BCFF-44EB728C3D2A}" destId="{32969685-55C8-4F4D-8692-AF78230FFB8C}" srcOrd="3" destOrd="0" parTransId="{F519408C-6698-4771-93D1-43B16DC582DC}" sibTransId="{2C45C1A9-248A-42EB-94B9-2516D1F65D36}"/>
    <dgm:cxn modelId="{3EB2587E-E48D-4663-961E-AF29F8A355B9}" type="presOf" srcId="{82C87862-D332-4210-B502-273E7F44C9BF}" destId="{AFC116C4-D5A7-42C3-BD9D-8AC76F0EF93E}" srcOrd="0" destOrd="0" presId="urn:microsoft.com/office/officeart/2018/2/layout/IconCircleList"/>
    <dgm:cxn modelId="{B2EF6D85-1A02-4DED-853A-CA1C5AB1053C}" type="presOf" srcId="{32969685-55C8-4F4D-8692-AF78230FFB8C}" destId="{CAB3FC58-F3E4-4504-83EF-79F7DD2AB487}" srcOrd="0" destOrd="0" presId="urn:microsoft.com/office/officeart/2018/2/layout/IconCircleList"/>
    <dgm:cxn modelId="{E8F31C94-CD20-4726-9BFA-138E2A229FC6}" type="presOf" srcId="{EE8240E9-21C8-4F5F-BCFF-44EB728C3D2A}" destId="{0B4119D6-A3CB-42BE-B8E8-66154CAB16D6}" srcOrd="0" destOrd="0" presId="urn:microsoft.com/office/officeart/2018/2/layout/IconCircleList"/>
    <dgm:cxn modelId="{6BC965C5-CA74-44AC-AACB-DC4E6E7495E5}" type="presOf" srcId="{3F8DFF90-0CA1-41F9-AB38-ED6F713D5F70}" destId="{7A6ABA9E-E3CF-4419-85AC-3C1349685132}" srcOrd="0" destOrd="0" presId="urn:microsoft.com/office/officeart/2018/2/layout/IconCircleList"/>
    <dgm:cxn modelId="{D7B6CFD5-F184-47D0-B3AB-388BB0D24C60}" srcId="{EE8240E9-21C8-4F5F-BCFF-44EB728C3D2A}" destId="{82C87862-D332-4210-B502-273E7F44C9BF}" srcOrd="1" destOrd="0" parTransId="{5E3A2A83-53B0-4D3C-9E0C-3EE4C359AD55}" sibTransId="{23E7DA07-51B1-4DCE-A5B2-B457FCB5314A}"/>
    <dgm:cxn modelId="{D5A9CAF4-95BB-405A-B0A7-6F1842A8E8BF}" type="presOf" srcId="{70392E83-5728-45D7-BF78-2AA0DAFA4A4A}" destId="{FAD77064-3BA5-4ED5-96D0-9DC3CF6DC645}" srcOrd="0" destOrd="0" presId="urn:microsoft.com/office/officeart/2018/2/layout/IconCircleList"/>
    <dgm:cxn modelId="{64F6A9ED-7616-486E-BB6E-5BEF631AFD3E}" type="presParOf" srcId="{0B4119D6-A3CB-42BE-B8E8-66154CAB16D6}" destId="{769ACEF5-E167-4F6A-9DE9-2242BC40823D}" srcOrd="0" destOrd="0" presId="urn:microsoft.com/office/officeart/2018/2/layout/IconCircleList"/>
    <dgm:cxn modelId="{00D49B28-06CD-4FFA-B904-3703DB7A0FD6}" type="presParOf" srcId="{769ACEF5-E167-4F6A-9DE9-2242BC40823D}" destId="{46CC5439-6D03-4EAE-8977-85CB4DE1D3C3}" srcOrd="0" destOrd="0" presId="urn:microsoft.com/office/officeart/2018/2/layout/IconCircleList"/>
    <dgm:cxn modelId="{6A1FBB43-9244-49BD-A770-FA6EC9621590}" type="presParOf" srcId="{46CC5439-6D03-4EAE-8977-85CB4DE1D3C3}" destId="{F93DEF32-D3D7-4006-BF83-4A8708FA90AD}" srcOrd="0" destOrd="0" presId="urn:microsoft.com/office/officeart/2018/2/layout/IconCircleList"/>
    <dgm:cxn modelId="{734F256C-5D59-4185-9A2B-5AAEA7AAA415}" type="presParOf" srcId="{46CC5439-6D03-4EAE-8977-85CB4DE1D3C3}" destId="{B1920C54-2083-407B-A0EC-A78600027AD6}" srcOrd="1" destOrd="0" presId="urn:microsoft.com/office/officeart/2018/2/layout/IconCircleList"/>
    <dgm:cxn modelId="{2FD330F8-F1FD-4371-84E8-C26EFE77E47A}" type="presParOf" srcId="{46CC5439-6D03-4EAE-8977-85CB4DE1D3C3}" destId="{8C6A06D0-029A-4553-962D-431940289586}" srcOrd="2" destOrd="0" presId="urn:microsoft.com/office/officeart/2018/2/layout/IconCircleList"/>
    <dgm:cxn modelId="{18B0EED4-C1D9-482D-B1C1-261D59011B17}" type="presParOf" srcId="{46CC5439-6D03-4EAE-8977-85CB4DE1D3C3}" destId="{25A7A72B-41C7-45D9-BAF7-9B3E60DB394A}" srcOrd="3" destOrd="0" presId="urn:microsoft.com/office/officeart/2018/2/layout/IconCircleList"/>
    <dgm:cxn modelId="{B1EEA274-1F13-4449-BBF3-3B3A4D538BBF}" type="presParOf" srcId="{769ACEF5-E167-4F6A-9DE9-2242BC40823D}" destId="{AF9F997B-32B4-4568-82BE-00CE57CFF1B1}" srcOrd="1" destOrd="0" presId="urn:microsoft.com/office/officeart/2018/2/layout/IconCircleList"/>
    <dgm:cxn modelId="{EA8DFB62-F39F-4415-9C4C-CDF92F4EC26B}" type="presParOf" srcId="{769ACEF5-E167-4F6A-9DE9-2242BC40823D}" destId="{E595E744-9383-44FF-A020-55EDB4B22968}" srcOrd="2" destOrd="0" presId="urn:microsoft.com/office/officeart/2018/2/layout/IconCircleList"/>
    <dgm:cxn modelId="{7CB9FBC8-0289-4077-B32A-7F4405B45E62}" type="presParOf" srcId="{E595E744-9383-44FF-A020-55EDB4B22968}" destId="{778A3A5C-BF47-4457-9994-12FEF0638CC3}" srcOrd="0" destOrd="0" presId="urn:microsoft.com/office/officeart/2018/2/layout/IconCircleList"/>
    <dgm:cxn modelId="{7D3431B5-0BFB-4D7A-B08C-21EEDF71D4F8}" type="presParOf" srcId="{E595E744-9383-44FF-A020-55EDB4B22968}" destId="{C1FFA1FD-03A4-469C-8D8F-C2605E9B157C}" srcOrd="1" destOrd="0" presId="urn:microsoft.com/office/officeart/2018/2/layout/IconCircleList"/>
    <dgm:cxn modelId="{AACFDB71-D417-4998-8AD8-0DC6957648F1}" type="presParOf" srcId="{E595E744-9383-44FF-A020-55EDB4B22968}" destId="{B4811974-2920-4DB5-9553-900C3B317FE0}" srcOrd="2" destOrd="0" presId="urn:microsoft.com/office/officeart/2018/2/layout/IconCircleList"/>
    <dgm:cxn modelId="{FFFE138D-1F50-481E-9A8A-9868C61FC84C}" type="presParOf" srcId="{E595E744-9383-44FF-A020-55EDB4B22968}" destId="{AFC116C4-D5A7-42C3-BD9D-8AC76F0EF93E}" srcOrd="3" destOrd="0" presId="urn:microsoft.com/office/officeart/2018/2/layout/IconCircleList"/>
    <dgm:cxn modelId="{F86FDA3B-CD9D-4C65-8D18-77EE6270BB30}" type="presParOf" srcId="{769ACEF5-E167-4F6A-9DE9-2242BC40823D}" destId="{4212D6BE-36F7-432C-9758-427895903533}" srcOrd="3" destOrd="0" presId="urn:microsoft.com/office/officeart/2018/2/layout/IconCircleList"/>
    <dgm:cxn modelId="{EC7971FB-5C86-4723-B875-533A24E4D4D9}" type="presParOf" srcId="{769ACEF5-E167-4F6A-9DE9-2242BC40823D}" destId="{737543B7-76BC-441B-859F-7AA190DB5D78}" srcOrd="4" destOrd="0" presId="urn:microsoft.com/office/officeart/2018/2/layout/IconCircleList"/>
    <dgm:cxn modelId="{6545FD43-72E2-4C69-93AD-C63150815717}" type="presParOf" srcId="{737543B7-76BC-441B-859F-7AA190DB5D78}" destId="{83448D45-A8CC-4330-B628-047A8C9B4688}" srcOrd="0" destOrd="0" presId="urn:microsoft.com/office/officeart/2018/2/layout/IconCircleList"/>
    <dgm:cxn modelId="{35892AC7-21B2-4366-8023-31767A6302D8}" type="presParOf" srcId="{737543B7-76BC-441B-859F-7AA190DB5D78}" destId="{E84F19B7-28CB-4268-9BDE-72F98C60E566}" srcOrd="1" destOrd="0" presId="urn:microsoft.com/office/officeart/2018/2/layout/IconCircleList"/>
    <dgm:cxn modelId="{2B44A092-0137-4EB4-A419-A7B9BD0EE311}" type="presParOf" srcId="{737543B7-76BC-441B-859F-7AA190DB5D78}" destId="{2DEFE2E9-1763-445F-ACB7-C49A4A766E01}" srcOrd="2" destOrd="0" presId="urn:microsoft.com/office/officeart/2018/2/layout/IconCircleList"/>
    <dgm:cxn modelId="{C52222DF-78D5-4D2E-8C11-587F8138CE81}" type="presParOf" srcId="{737543B7-76BC-441B-859F-7AA190DB5D78}" destId="{FAD77064-3BA5-4ED5-96D0-9DC3CF6DC645}" srcOrd="3" destOrd="0" presId="urn:microsoft.com/office/officeart/2018/2/layout/IconCircleList"/>
    <dgm:cxn modelId="{FBDD66A2-3A7C-4516-9212-8402C899705D}" type="presParOf" srcId="{769ACEF5-E167-4F6A-9DE9-2242BC40823D}" destId="{7A6ABA9E-E3CF-4419-85AC-3C1349685132}" srcOrd="5" destOrd="0" presId="urn:microsoft.com/office/officeart/2018/2/layout/IconCircleList"/>
    <dgm:cxn modelId="{78C63B18-561D-4937-AD0A-45CC9F310F06}" type="presParOf" srcId="{769ACEF5-E167-4F6A-9DE9-2242BC40823D}" destId="{63CCACBB-8942-4BE9-8D19-F47B09CEE6CB}" srcOrd="6" destOrd="0" presId="urn:microsoft.com/office/officeart/2018/2/layout/IconCircleList"/>
    <dgm:cxn modelId="{3B3E5464-AB71-4A13-AE74-717436CC5F13}" type="presParOf" srcId="{63CCACBB-8942-4BE9-8D19-F47B09CEE6CB}" destId="{9326AFDA-78F9-4698-94DE-D49376E4E071}" srcOrd="0" destOrd="0" presId="urn:microsoft.com/office/officeart/2018/2/layout/IconCircleList"/>
    <dgm:cxn modelId="{16E7DF91-2F56-4A18-AEAB-EF815FA14E87}" type="presParOf" srcId="{63CCACBB-8942-4BE9-8D19-F47B09CEE6CB}" destId="{678FB733-B990-408C-AB1D-A20498D6920B}" srcOrd="1" destOrd="0" presId="urn:microsoft.com/office/officeart/2018/2/layout/IconCircleList"/>
    <dgm:cxn modelId="{CFF1C6CE-651B-4BFF-952D-0E0A184BB47B}" type="presParOf" srcId="{63CCACBB-8942-4BE9-8D19-F47B09CEE6CB}" destId="{96C11045-B52F-4C47-A95C-07A41124F47F}" srcOrd="2" destOrd="0" presId="urn:microsoft.com/office/officeart/2018/2/layout/IconCircleList"/>
    <dgm:cxn modelId="{E819D279-8A2E-497C-91FE-DE2AA295C48D}" type="presParOf" srcId="{63CCACBB-8942-4BE9-8D19-F47B09CEE6CB}" destId="{CAB3FC58-F3E4-4504-83EF-79F7DD2AB48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05A24-BCC9-4643-952E-FF3CF73347C1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EBF40-D6A6-4F5B-952B-06B52ECD5BE7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Sanika Jogipethkar</a:t>
          </a:r>
        </a:p>
      </dsp:txBody>
      <dsp:txXfrm>
        <a:off x="573335" y="67003"/>
        <a:ext cx="7265810" cy="879050"/>
      </dsp:txXfrm>
    </dsp:sp>
    <dsp:sp modelId="{DF4217E8-BA8D-4990-B0D5-7D1387CD3C40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5E333-DF81-40F5-A1B2-B35EC730EBC9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Shruti Keskar</a:t>
          </a:r>
        </a:p>
      </dsp:txBody>
      <dsp:txXfrm>
        <a:off x="573335" y="1563884"/>
        <a:ext cx="7265810" cy="879050"/>
      </dsp:txXfrm>
    </dsp:sp>
    <dsp:sp modelId="{7AF7E766-D383-4B36-84BA-6C3B5B09DAA3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F69CB-27DE-4CC0-8446-2C0B98F73D08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Jaitirth Page</a:t>
          </a:r>
        </a:p>
      </dsp:txBody>
      <dsp:txXfrm>
        <a:off x="573335" y="3060764"/>
        <a:ext cx="72658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5B68B-3660-4C00-B096-CCB6DCCF08C8}">
      <dsp:nvSpPr>
        <dsp:cNvPr id="0" name=""/>
        <dsp:cNvSpPr/>
      </dsp:nvSpPr>
      <dsp:spPr>
        <a:xfrm>
          <a:off x="123229" y="2529"/>
          <a:ext cx="3209106" cy="1925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Display of schedules of buses.                                                 </a:t>
          </a:r>
          <a:endParaRPr lang="en-US" sz="3000" kern="1200"/>
        </a:p>
      </dsp:txBody>
      <dsp:txXfrm>
        <a:off x="123229" y="2529"/>
        <a:ext cx="3209106" cy="1925463"/>
      </dsp:txXfrm>
    </dsp:sp>
    <dsp:sp modelId="{D10A44FC-47A4-4F2C-9F7B-C3656F2299EA}">
      <dsp:nvSpPr>
        <dsp:cNvPr id="0" name=""/>
        <dsp:cNvSpPr/>
      </dsp:nvSpPr>
      <dsp:spPr>
        <a:xfrm>
          <a:off x="3653246" y="2529"/>
          <a:ext cx="3209106" cy="1925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Live tracking of buses through GPS.</a:t>
          </a:r>
          <a:endParaRPr lang="en-US" sz="3000" kern="1200"/>
        </a:p>
      </dsp:txBody>
      <dsp:txXfrm>
        <a:off x="3653246" y="2529"/>
        <a:ext cx="3209106" cy="1925463"/>
      </dsp:txXfrm>
    </dsp:sp>
    <dsp:sp modelId="{CF2AAB02-32DF-42FE-94BA-0B13B96ED06B}">
      <dsp:nvSpPr>
        <dsp:cNvPr id="0" name=""/>
        <dsp:cNvSpPr/>
      </dsp:nvSpPr>
      <dsp:spPr>
        <a:xfrm>
          <a:off x="7183263" y="2529"/>
          <a:ext cx="3209106" cy="1925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Crowding updates through polls (collected from users).</a:t>
          </a:r>
          <a:endParaRPr lang="en-US" sz="3000" kern="1200"/>
        </a:p>
      </dsp:txBody>
      <dsp:txXfrm>
        <a:off x="7183263" y="2529"/>
        <a:ext cx="3209106" cy="1925463"/>
      </dsp:txXfrm>
    </dsp:sp>
    <dsp:sp modelId="{5D003CCE-247C-4023-A6BF-ACDB2AA5DB92}">
      <dsp:nvSpPr>
        <dsp:cNvPr id="0" name=""/>
        <dsp:cNvSpPr/>
      </dsp:nvSpPr>
      <dsp:spPr>
        <a:xfrm>
          <a:off x="1888238" y="2248903"/>
          <a:ext cx="3209106" cy="1925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Online tickets and passes.       </a:t>
          </a:r>
          <a:endParaRPr lang="en-US" sz="3000" kern="1200"/>
        </a:p>
      </dsp:txBody>
      <dsp:txXfrm>
        <a:off x="1888238" y="2248903"/>
        <a:ext cx="3209106" cy="1925463"/>
      </dsp:txXfrm>
    </dsp:sp>
    <dsp:sp modelId="{FA012A6F-0A27-4CD9-BF06-2B99B9C91F09}">
      <dsp:nvSpPr>
        <dsp:cNvPr id="0" name=""/>
        <dsp:cNvSpPr/>
      </dsp:nvSpPr>
      <dsp:spPr>
        <a:xfrm>
          <a:off x="5418255" y="2248903"/>
          <a:ext cx="3209106" cy="1925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Suggestion of efficient routes.                      </a:t>
          </a:r>
          <a:endParaRPr lang="en-US" sz="3000" kern="1200"/>
        </a:p>
      </dsp:txBody>
      <dsp:txXfrm>
        <a:off x="5418255" y="2248903"/>
        <a:ext cx="3209106" cy="1925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C5E5-0F19-44B5-9FD9-BB8C9F60AC6F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5D0A-59EA-4E8E-A64F-0F914606C251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0" kern="1200"/>
            <a:t>Students </a:t>
          </a:r>
          <a:endParaRPr lang="en-US" sz="5000" kern="1200"/>
        </a:p>
      </dsp:txBody>
      <dsp:txXfrm>
        <a:off x="696297" y="538547"/>
        <a:ext cx="4171627" cy="2590157"/>
      </dsp:txXfrm>
    </dsp:sp>
    <dsp:sp modelId="{3064A714-221D-4050-BE59-9F869579DB88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75F60-96CD-4E5D-AAD5-72FB1D13C8D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0" kern="1200"/>
            <a:t>Working Professionals</a:t>
          </a:r>
          <a:endParaRPr lang="en-US" sz="50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18AF9-D035-40C2-9D5D-7439BE97C182}">
      <dsp:nvSpPr>
        <dsp:cNvPr id="0" name=""/>
        <dsp:cNvSpPr/>
      </dsp:nvSpPr>
      <dsp:spPr>
        <a:xfrm>
          <a:off x="595043" y="2047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43019-003A-4CBA-9BE6-7E93F09E4E0B}">
      <dsp:nvSpPr>
        <dsp:cNvPr id="0" name=""/>
        <dsp:cNvSpPr/>
      </dsp:nvSpPr>
      <dsp:spPr>
        <a:xfrm>
          <a:off x="975293" y="400726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CE425-48EB-494D-8752-B25439B8B18E}">
      <dsp:nvSpPr>
        <dsp:cNvPr id="0" name=""/>
        <dsp:cNvSpPr/>
      </dsp:nvSpPr>
      <dsp:spPr>
        <a:xfrm>
          <a:off x="24668" y="236047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500" kern="1200" dirty="0"/>
            <a:t>Social Media marketing: Instagram, Facebook , YouTube</a:t>
          </a:r>
          <a:endParaRPr lang="en-US" sz="1500" kern="1200" dirty="0"/>
        </a:p>
      </dsp:txBody>
      <dsp:txXfrm>
        <a:off x="24668" y="2360476"/>
        <a:ext cx="2925000" cy="720000"/>
      </dsp:txXfrm>
    </dsp:sp>
    <dsp:sp modelId="{CC16CFEE-590A-4A74-A7C9-4CCC6C3BD97C}">
      <dsp:nvSpPr>
        <dsp:cNvPr id="0" name=""/>
        <dsp:cNvSpPr/>
      </dsp:nvSpPr>
      <dsp:spPr>
        <a:xfrm>
          <a:off x="4031919" y="2047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10B6C-21AA-4758-BE70-382078A9B35C}">
      <dsp:nvSpPr>
        <dsp:cNvPr id="0" name=""/>
        <dsp:cNvSpPr/>
      </dsp:nvSpPr>
      <dsp:spPr>
        <a:xfrm>
          <a:off x="4412169" y="400726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90A7C-04B4-4591-9BE7-6280BB983E89}">
      <dsp:nvSpPr>
        <dsp:cNvPr id="0" name=""/>
        <dsp:cNvSpPr/>
      </dsp:nvSpPr>
      <dsp:spPr>
        <a:xfrm>
          <a:off x="3461544" y="236047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500" kern="1200"/>
            <a:t>Pamphlets in buses</a:t>
          </a:r>
          <a:endParaRPr lang="en-US" sz="1500" kern="1200"/>
        </a:p>
      </dsp:txBody>
      <dsp:txXfrm>
        <a:off x="3461544" y="2360476"/>
        <a:ext cx="2925000" cy="720000"/>
      </dsp:txXfrm>
    </dsp:sp>
    <dsp:sp modelId="{E6CE6983-B8EE-4AAC-8696-737AF9840301}">
      <dsp:nvSpPr>
        <dsp:cNvPr id="0" name=""/>
        <dsp:cNvSpPr/>
      </dsp:nvSpPr>
      <dsp:spPr>
        <a:xfrm>
          <a:off x="7468794" y="2047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73001-3199-4BEA-BD8E-F11B7120A77C}">
      <dsp:nvSpPr>
        <dsp:cNvPr id="0" name=""/>
        <dsp:cNvSpPr/>
      </dsp:nvSpPr>
      <dsp:spPr>
        <a:xfrm>
          <a:off x="7849044" y="400726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AFC65-19B9-4DE3-8790-F7E0072A76F0}">
      <dsp:nvSpPr>
        <dsp:cNvPr id="0" name=""/>
        <dsp:cNvSpPr/>
      </dsp:nvSpPr>
      <dsp:spPr>
        <a:xfrm>
          <a:off x="6898419" y="236047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500" kern="1200"/>
            <a:t>Publicity in Schools, Colleges and Workplaces.</a:t>
          </a:r>
          <a:endParaRPr lang="en-US" sz="1500" kern="1200"/>
        </a:p>
      </dsp:txBody>
      <dsp:txXfrm>
        <a:off x="6898419" y="2360476"/>
        <a:ext cx="2925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EF32-D3D7-4006-BF83-4A8708FA90AD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20C54-2083-407B-A0EC-A78600027AD6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7A72B-41C7-45D9-BAF7-9B3E60DB394A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Live tracking of buses through GPS is more reliable.</a:t>
          </a:r>
          <a:endParaRPr lang="en-US" sz="2100" kern="1200"/>
        </a:p>
      </dsp:txBody>
      <dsp:txXfrm>
        <a:off x="1834517" y="469890"/>
        <a:ext cx="3148942" cy="1335915"/>
      </dsp:txXfrm>
    </dsp:sp>
    <dsp:sp modelId="{778A3A5C-BF47-4457-9994-12FEF0638CC3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FA1FD-03A4-469C-8D8F-C2605E9B157C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116C4-D5A7-42C3-BD9D-8AC76F0EF93E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Any changes in the time and route are updated instantly.</a:t>
          </a:r>
          <a:endParaRPr lang="en-US" sz="2100" kern="1200"/>
        </a:p>
      </dsp:txBody>
      <dsp:txXfrm>
        <a:off x="7154322" y="469890"/>
        <a:ext cx="3148942" cy="1335915"/>
      </dsp:txXfrm>
    </dsp:sp>
    <dsp:sp modelId="{83448D45-A8CC-4330-B628-047A8C9B4688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F19B7-28CB-4268-9BDE-72F98C60E566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77064-3BA5-4ED5-96D0-9DC3CF6DC645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Provides with crowd status of buses.</a:t>
          </a:r>
          <a:endParaRPr lang="en-US" sz="2100" kern="1200"/>
        </a:p>
      </dsp:txBody>
      <dsp:txXfrm>
        <a:off x="1834517" y="2545532"/>
        <a:ext cx="3148942" cy="1335915"/>
      </dsp:txXfrm>
    </dsp:sp>
    <dsp:sp modelId="{9326AFDA-78F9-4698-94DE-D49376E4E071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FB733-B990-408C-AB1D-A20498D6920B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3FC58-F3E4-4504-83EF-79F7DD2AB487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Provides with various routes along with connecting routes with its waiting time and pricing</a:t>
          </a:r>
          <a:endParaRPr lang="en-US" sz="2100" kern="120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7F249-E505-4A3B-A1DA-F58382C5E301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3879D-1F24-407E-91D2-3F9AAFA0F0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7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879D-1F24-407E-91D2-3F9AAFA0F0F9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45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8027-E5B6-F1FD-C2A2-53E1FACF2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92674-68F8-6796-5E33-4D7DC1DC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4481-3EC4-A649-1FBD-1DF98C14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E98D1-D35A-2F18-CCE5-18C01D1D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3B98-96F7-914B-4323-EAFA422E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9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8E39-5F9E-717E-2DBE-F7856BDE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57F91-DB5B-9CD0-877D-1A83A6BE5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19A9E-9D35-8F89-A297-F3D2DD65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53D80-A0A8-FEFA-DC92-A91ACBB5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92A4B-F167-77B9-F74F-F515E94E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44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D004F-869A-03D3-5E41-D9E6D84F4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2C89A-1853-98AD-86DB-59C2AD405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B7E95-C7CB-3939-57D0-78DCA0B4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A45C-9EC8-6F85-A4F7-44C17A66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8068-B99C-86C8-BFBE-64F828A9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74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656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B98A-2E9C-6759-4921-86609E99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8FC3-3758-7D7A-67FA-E6460FCD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2FE6C-2921-EE78-2439-68E8A844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8D66-1895-45A4-D8D7-71926525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FF21-7694-DFCC-63F7-6850F509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6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8458-F502-0A80-3745-4EFDC2D6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56FA4-9139-0035-D9C8-1A4DD7B1B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73A9-CD96-2992-485D-AA4094BC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892E-A114-FC0F-AB30-491244B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72A97-CCB7-CC15-06F4-06AEDA16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10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60E6-3A7B-FE98-CAC4-4CAFFFF9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D454-4099-6837-FE06-9C25B2924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2756E-9CB9-DB1A-5B49-6CC3A4862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EDAF3-A56F-1910-B9AE-47B8D60F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DE4A9-8A8B-1CF7-33F2-F20520BD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51EC4-92E1-EA90-A33F-A9DD9E17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68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6FFD-4ECB-4EA0-D81F-51829755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2ECF5-E72C-C79F-A540-B727BC652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5EE01-FB3E-3BCA-202F-F7DEF3343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A6B8C-4FBC-4DC1-40DF-770F69934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2D07E-255E-A8BF-9BE8-6CC27BA9C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6BB4B-E7A8-D862-C942-DDC7C1D4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C0F58-BC9A-5112-B56D-3439A9BD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DC2AA-009C-4382-502C-2C0AFECE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03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FC0C-1719-EF77-1575-DA81E194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37534-A31E-46BB-3D41-4075A341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1E7AC-AEB1-C5E6-7B5D-8432FD70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DF17D-4CBF-9AFF-7689-F4F12E9B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63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AE197-3066-389F-D63F-80806463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9E6A3-CDAC-46D1-DD7B-817B6327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3E1F-BD05-1ADC-E3DD-324B2B2F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31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E519-D69A-8F51-7A5D-5D59FED0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673B-D3B0-1331-CD23-CD0750365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5F5C1-7A53-D128-CFBA-CE0F5A7CC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AB1EB-2A1D-8733-EE8F-FEF7A1AB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09ED8-8403-496A-9502-2C0D9880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F488E-5CD1-BFB9-8078-DAB6D97D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584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0848-1047-80ED-B8D4-6A18F1A3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FE826-0FD4-502C-E4A2-4804F7C5B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21E02-C38F-B0E4-97F9-751084487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E9F57-A965-53DD-C93D-DD30A443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DEED7-1650-259D-B945-20A7C585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EDCA-1648-EE77-0F6B-A0C6C4B6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973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07683-E8CC-8032-28B7-FAA664B1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EB6DE-3F47-6D9C-5FEB-3DD90BA1D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3968-4916-E172-827C-53568BB35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BC72CC-2867-409D-862D-62D049E307BD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8B1D-0F36-D4E7-A1F9-1475EA46B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C4BE1-99CA-3C3B-C976-54A71D88A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5EFF00-8A9C-424C-B55B-9E91107BD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1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35C73-AC25-B510-CFD8-F0DBA5CE4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79C58-7A00-BC3C-B007-C84A5E74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IN" sz="4800"/>
              <a:t>Targeted Customer Segment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CF7E73-C1CE-A24F-C6F4-AF9E2635B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22018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32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DEDCC5D-8B8A-40DB-BE90-A3AA27C6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9A752-59E7-F36E-C104-6F6092B8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IN" sz="5400"/>
              <a:t>Marketing Strategies: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CA20C7-2736-E043-689E-20D3F4AB0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866156"/>
              </p:ext>
            </p:extLst>
          </p:nvPr>
        </p:nvGraphicFramePr>
        <p:xfrm>
          <a:off x="1284626" y="2902912"/>
          <a:ext cx="9848088" cy="310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75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9571B-0E5E-6C44-CA62-F4133EB7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IN" sz="3400"/>
              <a:t>Our Competitors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FA5E-68F9-251C-4AC0-CCD07707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IN" sz="1800"/>
              <a:t>Google maps</a:t>
            </a:r>
          </a:p>
          <a:p>
            <a:r>
              <a:rPr lang="en-IN" sz="1800"/>
              <a:t>Moovit</a:t>
            </a:r>
          </a:p>
          <a:p>
            <a:pPr marL="0" indent="0">
              <a:buNone/>
            </a:pPr>
            <a:endParaRPr lang="en-IN" sz="1800"/>
          </a:p>
          <a:p>
            <a:pPr marL="0" indent="0">
              <a:buNone/>
            </a:pPr>
            <a:r>
              <a:rPr lang="en-IN" sz="1800"/>
              <a:t>These apps track the buses on the basis of their hard-coded schedules with respect to time. And suggests routes of connecting without information of waiting time.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16015B-A861-EC5B-7A1C-4F065475DD9C}"/>
              </a:ext>
            </a:extLst>
          </p:cNvPr>
          <p:cNvGrpSpPr/>
          <p:nvPr/>
        </p:nvGrpSpPr>
        <p:grpSpPr>
          <a:xfrm>
            <a:off x="5555086" y="625684"/>
            <a:ext cx="6101888" cy="5551281"/>
            <a:chOff x="3656855" y="1847475"/>
            <a:chExt cx="4944464" cy="4290857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0761B49-0605-AD2F-6151-AEA389310C2E}"/>
                </a:ext>
              </a:extLst>
            </p:cNvPr>
            <p:cNvSpPr/>
            <p:nvPr/>
          </p:nvSpPr>
          <p:spPr>
            <a:xfrm>
              <a:off x="5689599" y="5325532"/>
              <a:ext cx="812800" cy="812800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05A95A-CDF6-6403-DA1C-1A8CE5AC5AC5}"/>
                </a:ext>
              </a:extLst>
            </p:cNvPr>
            <p:cNvSpPr/>
            <p:nvPr/>
          </p:nvSpPr>
          <p:spPr>
            <a:xfrm rot="509138">
              <a:off x="3656855" y="4977239"/>
              <a:ext cx="4878289" cy="34112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3493DB-D696-355C-C8D9-14283020F45E}"/>
                </a:ext>
              </a:extLst>
            </p:cNvPr>
            <p:cNvSpPr/>
            <p:nvPr/>
          </p:nvSpPr>
          <p:spPr>
            <a:xfrm rot="585287">
              <a:off x="3848411" y="3289314"/>
              <a:ext cx="2008002" cy="1423973"/>
            </a:xfrm>
            <a:custGeom>
              <a:avLst/>
              <a:gdLst>
                <a:gd name="connsiteX0" fmla="*/ 0 w 2008002"/>
                <a:gd name="connsiteY0" fmla="*/ 237334 h 1423973"/>
                <a:gd name="connsiteX1" fmla="*/ 237334 w 2008002"/>
                <a:gd name="connsiteY1" fmla="*/ 0 h 1423973"/>
                <a:gd name="connsiteX2" fmla="*/ 1770668 w 2008002"/>
                <a:gd name="connsiteY2" fmla="*/ 0 h 1423973"/>
                <a:gd name="connsiteX3" fmla="*/ 2008002 w 2008002"/>
                <a:gd name="connsiteY3" fmla="*/ 237334 h 1423973"/>
                <a:gd name="connsiteX4" fmla="*/ 2008002 w 2008002"/>
                <a:gd name="connsiteY4" fmla="*/ 1186639 h 1423973"/>
                <a:gd name="connsiteX5" fmla="*/ 1770668 w 2008002"/>
                <a:gd name="connsiteY5" fmla="*/ 1423973 h 1423973"/>
                <a:gd name="connsiteX6" fmla="*/ 237334 w 2008002"/>
                <a:gd name="connsiteY6" fmla="*/ 1423973 h 1423973"/>
                <a:gd name="connsiteX7" fmla="*/ 0 w 2008002"/>
                <a:gd name="connsiteY7" fmla="*/ 1186639 h 1423973"/>
                <a:gd name="connsiteX8" fmla="*/ 0 w 2008002"/>
                <a:gd name="connsiteY8" fmla="*/ 237334 h 14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02" h="1423973">
                  <a:moveTo>
                    <a:pt x="0" y="237334"/>
                  </a:moveTo>
                  <a:cubicBezTo>
                    <a:pt x="0" y="106258"/>
                    <a:pt x="106258" y="0"/>
                    <a:pt x="237334" y="0"/>
                  </a:cubicBezTo>
                  <a:lnTo>
                    <a:pt x="1770668" y="0"/>
                  </a:lnTo>
                  <a:cubicBezTo>
                    <a:pt x="1901744" y="0"/>
                    <a:pt x="2008002" y="106258"/>
                    <a:pt x="2008002" y="237334"/>
                  </a:cubicBezTo>
                  <a:lnTo>
                    <a:pt x="2008002" y="1186639"/>
                  </a:lnTo>
                  <a:cubicBezTo>
                    <a:pt x="2008002" y="1317715"/>
                    <a:pt x="1901744" y="1423973"/>
                    <a:pt x="1770668" y="1423973"/>
                  </a:cubicBezTo>
                  <a:lnTo>
                    <a:pt x="237334" y="1423973"/>
                  </a:lnTo>
                  <a:cubicBezTo>
                    <a:pt x="106258" y="1423973"/>
                    <a:pt x="0" y="1317715"/>
                    <a:pt x="0" y="1186639"/>
                  </a:cubicBezTo>
                  <a:lnTo>
                    <a:pt x="0" y="2373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93" tIns="176192" rIns="176192" bIns="176193" numCol="1" spcCol="1270" anchor="ctr" anchorCtr="0">
              <a:noAutofit/>
            </a:bodyPr>
            <a:lstStyle/>
            <a:p>
              <a:pPr algn="ctr" defTabSz="22275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6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Moovit</a:t>
              </a:r>
              <a:endParaRPr lang="en-IN" sz="14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3B8CE1-30B6-BD3C-F056-9BEFAD89C7FE}"/>
                </a:ext>
              </a:extLst>
            </p:cNvPr>
            <p:cNvSpPr/>
            <p:nvPr/>
          </p:nvSpPr>
          <p:spPr>
            <a:xfrm rot="576358">
              <a:off x="4114567" y="1847475"/>
              <a:ext cx="2008002" cy="1423973"/>
            </a:xfrm>
            <a:custGeom>
              <a:avLst/>
              <a:gdLst>
                <a:gd name="connsiteX0" fmla="*/ 0 w 2008002"/>
                <a:gd name="connsiteY0" fmla="*/ 237334 h 1423973"/>
                <a:gd name="connsiteX1" fmla="*/ 237334 w 2008002"/>
                <a:gd name="connsiteY1" fmla="*/ 0 h 1423973"/>
                <a:gd name="connsiteX2" fmla="*/ 1770668 w 2008002"/>
                <a:gd name="connsiteY2" fmla="*/ 0 h 1423973"/>
                <a:gd name="connsiteX3" fmla="*/ 2008002 w 2008002"/>
                <a:gd name="connsiteY3" fmla="*/ 237334 h 1423973"/>
                <a:gd name="connsiteX4" fmla="*/ 2008002 w 2008002"/>
                <a:gd name="connsiteY4" fmla="*/ 1186639 h 1423973"/>
                <a:gd name="connsiteX5" fmla="*/ 1770668 w 2008002"/>
                <a:gd name="connsiteY5" fmla="*/ 1423973 h 1423973"/>
                <a:gd name="connsiteX6" fmla="*/ 237334 w 2008002"/>
                <a:gd name="connsiteY6" fmla="*/ 1423973 h 1423973"/>
                <a:gd name="connsiteX7" fmla="*/ 0 w 2008002"/>
                <a:gd name="connsiteY7" fmla="*/ 1186639 h 1423973"/>
                <a:gd name="connsiteX8" fmla="*/ 0 w 2008002"/>
                <a:gd name="connsiteY8" fmla="*/ 237334 h 14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02" h="1423973">
                  <a:moveTo>
                    <a:pt x="0" y="237334"/>
                  </a:moveTo>
                  <a:cubicBezTo>
                    <a:pt x="0" y="106258"/>
                    <a:pt x="106258" y="0"/>
                    <a:pt x="237334" y="0"/>
                  </a:cubicBezTo>
                  <a:lnTo>
                    <a:pt x="1770668" y="0"/>
                  </a:lnTo>
                  <a:cubicBezTo>
                    <a:pt x="1901744" y="0"/>
                    <a:pt x="2008002" y="106258"/>
                    <a:pt x="2008002" y="237334"/>
                  </a:cubicBezTo>
                  <a:lnTo>
                    <a:pt x="2008002" y="1186639"/>
                  </a:lnTo>
                  <a:cubicBezTo>
                    <a:pt x="2008002" y="1317715"/>
                    <a:pt x="1901744" y="1423973"/>
                    <a:pt x="1770668" y="1423973"/>
                  </a:cubicBezTo>
                  <a:lnTo>
                    <a:pt x="237334" y="1423973"/>
                  </a:lnTo>
                  <a:cubicBezTo>
                    <a:pt x="106258" y="1423973"/>
                    <a:pt x="0" y="1317715"/>
                    <a:pt x="0" y="1186639"/>
                  </a:cubicBezTo>
                  <a:lnTo>
                    <a:pt x="0" y="2373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93" tIns="176192" rIns="176192" bIns="176193" numCol="1" spcCol="1270" anchor="ctr" anchorCtr="0">
              <a:noAutofit/>
            </a:bodyPr>
            <a:lstStyle/>
            <a:p>
              <a:pPr algn="ctr" defTabSz="22275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Google Maps</a:t>
              </a:r>
              <a:endParaRPr lang="en-IN" sz="14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E8D29F-08A9-ECA0-CF2D-B3FB9D87F35E}"/>
                </a:ext>
              </a:extLst>
            </p:cNvPr>
            <p:cNvSpPr/>
            <p:nvPr/>
          </p:nvSpPr>
          <p:spPr>
            <a:xfrm rot="534474">
              <a:off x="6593317" y="3744190"/>
              <a:ext cx="2008002" cy="1423973"/>
            </a:xfrm>
            <a:custGeom>
              <a:avLst/>
              <a:gdLst>
                <a:gd name="connsiteX0" fmla="*/ 0 w 2008002"/>
                <a:gd name="connsiteY0" fmla="*/ 237334 h 1423973"/>
                <a:gd name="connsiteX1" fmla="*/ 237334 w 2008002"/>
                <a:gd name="connsiteY1" fmla="*/ 0 h 1423973"/>
                <a:gd name="connsiteX2" fmla="*/ 1770668 w 2008002"/>
                <a:gd name="connsiteY2" fmla="*/ 0 h 1423973"/>
                <a:gd name="connsiteX3" fmla="*/ 2008002 w 2008002"/>
                <a:gd name="connsiteY3" fmla="*/ 237334 h 1423973"/>
                <a:gd name="connsiteX4" fmla="*/ 2008002 w 2008002"/>
                <a:gd name="connsiteY4" fmla="*/ 1186639 h 1423973"/>
                <a:gd name="connsiteX5" fmla="*/ 1770668 w 2008002"/>
                <a:gd name="connsiteY5" fmla="*/ 1423973 h 1423973"/>
                <a:gd name="connsiteX6" fmla="*/ 237334 w 2008002"/>
                <a:gd name="connsiteY6" fmla="*/ 1423973 h 1423973"/>
                <a:gd name="connsiteX7" fmla="*/ 0 w 2008002"/>
                <a:gd name="connsiteY7" fmla="*/ 1186639 h 1423973"/>
                <a:gd name="connsiteX8" fmla="*/ 0 w 2008002"/>
                <a:gd name="connsiteY8" fmla="*/ 237334 h 14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02" h="1423973">
                  <a:moveTo>
                    <a:pt x="0" y="237334"/>
                  </a:moveTo>
                  <a:cubicBezTo>
                    <a:pt x="0" y="106258"/>
                    <a:pt x="106258" y="0"/>
                    <a:pt x="237334" y="0"/>
                  </a:cubicBezTo>
                  <a:lnTo>
                    <a:pt x="1770668" y="0"/>
                  </a:lnTo>
                  <a:cubicBezTo>
                    <a:pt x="1901744" y="0"/>
                    <a:pt x="2008002" y="106258"/>
                    <a:pt x="2008002" y="237334"/>
                  </a:cubicBezTo>
                  <a:lnTo>
                    <a:pt x="2008002" y="1186639"/>
                  </a:lnTo>
                  <a:cubicBezTo>
                    <a:pt x="2008002" y="1317715"/>
                    <a:pt x="1901744" y="1423973"/>
                    <a:pt x="1770668" y="1423973"/>
                  </a:cubicBezTo>
                  <a:lnTo>
                    <a:pt x="237334" y="1423973"/>
                  </a:lnTo>
                  <a:cubicBezTo>
                    <a:pt x="106258" y="1423973"/>
                    <a:pt x="0" y="1317715"/>
                    <a:pt x="0" y="1186639"/>
                  </a:cubicBezTo>
                  <a:lnTo>
                    <a:pt x="0" y="2373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673" tIns="206672" rIns="206672" bIns="206673" numCol="1" spcCol="1270" anchor="ctr" anchorCtr="0">
              <a:noAutofit/>
            </a:bodyPr>
            <a:lstStyle/>
            <a:p>
              <a:pPr algn="ctr" defTabSz="2864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B-easy</a:t>
              </a:r>
              <a:endParaRPr lang="en-IN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9856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495D-363B-9736-A98C-4C4C6F9C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How is B-easy different? </a:t>
            </a:r>
            <a:endParaRPr lang="en-IN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F62EA42-2AE2-9C17-317C-464E914EA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3125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46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diagram of a path&#10;&#10;Description automatically generated">
            <a:extLst>
              <a:ext uri="{FF2B5EF4-FFF2-40B4-BE49-F238E27FC236}">
                <a16:creationId xmlns:a16="http://schemas.microsoft.com/office/drawing/2014/main" id="{AB8B8DEA-4A3B-513D-AF00-EDFA8CCB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4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uture Bus 1080P, 2K, 4K, 5K HD wallpapers free download | Wallpaper Flare">
            <a:extLst>
              <a:ext uri="{FF2B5EF4-FFF2-40B4-BE49-F238E27FC236}">
                <a16:creationId xmlns:a16="http://schemas.microsoft.com/office/drawing/2014/main" id="{0CD6AAEE-A824-DBFD-88D2-34AE22191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 b="456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B2EFBF-A0CD-F81C-9825-52FEDC4B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Thank  you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3041-854A-D0C1-AC21-E0B675F4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/>
              <a:t>Meet the Team</a:t>
            </a:r>
          </a:p>
        </p:txBody>
      </p:sp>
      <p:graphicFrame>
        <p:nvGraphicFramePr>
          <p:cNvPr id="36" name="Content Placeholder 6">
            <a:extLst>
              <a:ext uri="{FF2B5EF4-FFF2-40B4-BE49-F238E27FC236}">
                <a16:creationId xmlns:a16="http://schemas.microsoft.com/office/drawing/2014/main" id="{45AE89F0-8AAD-E7CD-D8CC-671B8B2298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8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ving bus">
            <a:extLst>
              <a:ext uri="{FF2B5EF4-FFF2-40B4-BE49-F238E27FC236}">
                <a16:creationId xmlns:a16="http://schemas.microsoft.com/office/drawing/2014/main" id="{369EC229-6A41-C109-900F-02599E30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FF875-CC69-1F13-0C3E-DEB3FC01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IN" sz="4000"/>
              <a:t>Current Problems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6C0D5-8968-CD2E-E1A8-059C1427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900"/>
              <a:t>Public transport issues:</a:t>
            </a:r>
          </a:p>
          <a:p>
            <a:r>
              <a:rPr lang="en-IN" sz="1900"/>
              <a:t>Unknown routes. </a:t>
            </a:r>
          </a:p>
          <a:p>
            <a:r>
              <a:rPr lang="en-IN" sz="1900"/>
              <a:t>Inaccurate schedules of public transport buses in a city.</a:t>
            </a:r>
          </a:p>
          <a:p>
            <a:r>
              <a:rPr lang="en-IN" sz="1900"/>
              <a:t>Lack of updates about location and timings of the public transport bus and crowd.</a:t>
            </a:r>
          </a:p>
          <a:p>
            <a:r>
              <a:rPr lang="en-IN" sz="1900"/>
              <a:t>Uninformed delays and cancelations.</a:t>
            </a:r>
          </a:p>
          <a:p>
            <a:r>
              <a:rPr lang="en-IN" sz="1900"/>
              <a:t>Lack of information of connectivity. </a:t>
            </a:r>
          </a:p>
        </p:txBody>
      </p:sp>
    </p:spTree>
    <p:extLst>
      <p:ext uri="{BB962C8B-B14F-4D97-AF65-F5344CB8AC3E}">
        <p14:creationId xmlns:p14="http://schemas.microsoft.com/office/powerpoint/2010/main" val="208374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84A6C-852E-1BCB-24AE-1DEE2C7F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IN" sz="5400"/>
              <a:t>Our Survey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892F-B9ED-91D2-29FC-91E03E758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dirty="0"/>
              <a:t>According to our survey in Pune :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/>
              <a:t>The percentage of people facing the following problems are: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/>
              <a:t>Inaccurate schedule : 78%</a:t>
            </a:r>
          </a:p>
          <a:p>
            <a:pPr marL="0" indent="0">
              <a:buNone/>
            </a:pPr>
            <a:r>
              <a:rPr lang="en-IN" sz="2000" dirty="0"/>
              <a:t>Overcrowding : 89%</a:t>
            </a:r>
          </a:p>
          <a:p>
            <a:pPr marL="0" indent="0">
              <a:buNone/>
            </a:pPr>
            <a:r>
              <a:rPr lang="en-IN" sz="2000" dirty="0"/>
              <a:t>Uninformed frequency issues : 81%</a:t>
            </a:r>
          </a:p>
          <a:p>
            <a:pPr marL="0" indent="0">
              <a:buNone/>
            </a:pPr>
            <a:r>
              <a:rPr lang="en-IN" sz="2000" dirty="0"/>
              <a:t>Long waiting time : 64%</a:t>
            </a:r>
          </a:p>
          <a:p>
            <a:pPr marL="0" indent="0">
              <a:buNone/>
            </a:pPr>
            <a:r>
              <a:rPr lang="en-IN" sz="2000" dirty="0"/>
              <a:t>Unsure about routes : 61%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D6E4E0-B592-863F-E988-55CAA27BCB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691259"/>
              </p:ext>
            </p:extLst>
          </p:nvPr>
        </p:nvGraphicFramePr>
        <p:xfrm>
          <a:off x="630936" y="640080"/>
          <a:ext cx="5458968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05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nterior of empty bus">
            <a:extLst>
              <a:ext uri="{FF2B5EF4-FFF2-40B4-BE49-F238E27FC236}">
                <a16:creationId xmlns:a16="http://schemas.microsoft.com/office/drawing/2014/main" id="{F3B6D616-99F0-A5FB-E936-ED61299B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68C14-65CB-CA29-8914-E81B3E8D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IN" sz="3600" dirty="0"/>
              <a:t>Solution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E6C0-B9ED-306B-7C69-2E36EC86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8" y="2109850"/>
            <a:ext cx="4458446" cy="24621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3200" dirty="0"/>
              <a:t>B-easy</a:t>
            </a:r>
          </a:p>
          <a:p>
            <a:pPr marL="0" indent="0">
              <a:buNone/>
            </a:pPr>
            <a:r>
              <a:rPr lang="en-IN" sz="2000" dirty="0"/>
              <a:t>An app that provides updates about bus routes, timings, schedule and live tracking of the bus. </a:t>
            </a:r>
          </a:p>
        </p:txBody>
      </p:sp>
    </p:spTree>
    <p:extLst>
      <p:ext uri="{BB962C8B-B14F-4D97-AF65-F5344CB8AC3E}">
        <p14:creationId xmlns:p14="http://schemas.microsoft.com/office/powerpoint/2010/main" val="252775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378BE1C0-D4A5-B5B9-F792-74B6B5D7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607" b="464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7912B-5607-68F0-C96E-1FDEE381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5400">
                <a:solidFill>
                  <a:schemeClr val="bg1"/>
                </a:solidFill>
              </a:rPr>
              <a:t>Our Technology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484A5E-A18D-5260-1EE9-87EF4D5763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780432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687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lectra has delivered another 150 electric buses in Pune ...">
            <a:extLst>
              <a:ext uri="{FF2B5EF4-FFF2-40B4-BE49-F238E27FC236}">
                <a16:creationId xmlns:a16="http://schemas.microsoft.com/office/drawing/2014/main" id="{AEF0478D-B59A-8937-7F8E-9DA8D51D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91" r="25164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8162F-4C86-47AE-CD5E-ACCCD6D866B4}"/>
              </a:ext>
            </a:extLst>
          </p:cNvPr>
          <p:cNvSpPr txBox="1"/>
          <p:nvPr/>
        </p:nvSpPr>
        <p:spPr>
          <a:xfrm>
            <a:off x="237067" y="296334"/>
            <a:ext cx="7603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Suggestion of routes will be done in 2 ways</a:t>
            </a:r>
          </a:p>
          <a:p>
            <a:endParaRPr lang="en-I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74590-6D52-46F8-F99A-9D9B3082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7" y="2262580"/>
            <a:ext cx="4105848" cy="3810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67B1-E8FB-BED9-3058-2337FD87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07208"/>
            <a:ext cx="5901267" cy="3207258"/>
          </a:xfrm>
        </p:spPr>
        <p:txBody>
          <a:bodyPr anchor="t"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Direct buses with waiting time and frequency</a:t>
            </a:r>
            <a:br>
              <a:rPr lang="en-IN" dirty="0">
                <a:solidFill>
                  <a:schemeClr val="bg1"/>
                </a:solidFill>
              </a:rPr>
            </a:br>
            <a:endParaRPr lang="en-IN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Connecting buses with waiting time, frequency, and additional cost if any.</a:t>
            </a: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8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50CB-6FA3-67BD-1A47-B3C36C10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IN" sz="3200"/>
              <a:t>Business Model for Revenue generation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61DD515B-A374-68DE-63DF-AB3D65DF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en-IN" sz="2000"/>
              <a:t>Advertisements</a:t>
            </a:r>
          </a:p>
          <a:p>
            <a:r>
              <a:rPr lang="en-IN" sz="2000"/>
              <a:t>Premium Subscription :</a:t>
            </a:r>
          </a:p>
          <a:p>
            <a:pPr marL="0" indent="0">
              <a:buNone/>
            </a:pPr>
            <a:r>
              <a:rPr lang="en-IN" sz="2000"/>
              <a:t>   Benefits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N" sz="2000"/>
              <a:t>Ad-free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N" sz="2000"/>
              <a:t>Discount opportunities on online passes. 	  </a:t>
            </a:r>
          </a:p>
          <a:p>
            <a:r>
              <a:rPr lang="en-IN" sz="2000"/>
              <a:t>Through tie ups with city public transport bus organisation ( Eg.: PMPML in Pune) </a:t>
            </a:r>
          </a:p>
        </p:txBody>
      </p:sp>
      <p:pic>
        <p:nvPicPr>
          <p:cNvPr id="105" name="Picture 104" descr="Stock numbers on a digital display">
            <a:extLst>
              <a:ext uri="{FF2B5EF4-FFF2-40B4-BE49-F238E27FC236}">
                <a16:creationId xmlns:a16="http://schemas.microsoft.com/office/drawing/2014/main" id="{37B4213C-5FF6-E09E-4A79-676F11285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97" r="10445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2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108F5-E842-C05B-FA61-0484DA7E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Customer Segmentation</a:t>
            </a:r>
          </a:p>
        </p:txBody>
      </p:sp>
      <p:sp>
        <p:nvSpPr>
          <p:cNvPr id="1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1A48E6-A64F-1226-250C-40513E9A0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079654"/>
              </p:ext>
            </p:extLst>
          </p:nvPr>
        </p:nvGraphicFramePr>
        <p:xfrm>
          <a:off x="4654296" y="640080"/>
          <a:ext cx="7214616" cy="55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490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354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Meet the Team</vt:lpstr>
      <vt:lpstr>Current Problems Faced</vt:lpstr>
      <vt:lpstr>Our Survey</vt:lpstr>
      <vt:lpstr>Solution</vt:lpstr>
      <vt:lpstr>Our Technology</vt:lpstr>
      <vt:lpstr>PowerPoint Presentation</vt:lpstr>
      <vt:lpstr>Business Model for Revenue generation</vt:lpstr>
      <vt:lpstr>Customer Segmentation</vt:lpstr>
      <vt:lpstr>Targeted Customer Segment</vt:lpstr>
      <vt:lpstr>Marketing Strategies:</vt:lpstr>
      <vt:lpstr>Our Competitors</vt:lpstr>
      <vt:lpstr>How is B-easy different? </vt:lpstr>
      <vt:lpstr>PowerPoint Presentation</vt:lpstr>
      <vt:lpstr>Thank 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8</dc:title>
  <dc:creator>Admin</dc:creator>
  <cp:lastModifiedBy>Jaitirth page</cp:lastModifiedBy>
  <cp:revision>3</cp:revision>
  <dcterms:modified xsi:type="dcterms:W3CDTF">2024-07-28T08:49:32Z</dcterms:modified>
</cp:coreProperties>
</file>