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79" r:id="rId7"/>
    <p:sldId id="258" r:id="rId8"/>
    <p:sldId id="259" r:id="rId9"/>
    <p:sldId id="260" r:id="rId10"/>
    <p:sldId id="278" r:id="rId11"/>
    <p:sldId id="262" r:id="rId12"/>
    <p:sldId id="264" r:id="rId13"/>
    <p:sldId id="266" r:id="rId14"/>
    <p:sldId id="268" r:id="rId15"/>
    <p:sldId id="280" r:id="rId16"/>
    <p:sldId id="270"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78" d="100"/>
          <a:sy n="78" d="100"/>
        </p:scale>
        <p:origin x="878" y="62"/>
      </p:cViewPr>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7/29/24</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FFE5B-C2CA-473D-8FCA-B26579CCBAA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Picture Placeholder 7">
            <a:extLst>
              <a:ext uri="{FF2B5EF4-FFF2-40B4-BE49-F238E27FC236}">
                <a16:creationId xmlns:a16="http://schemas.microsoft.com/office/drawing/2014/main" id="{5FF4BA3E-4135-4F80-B1C8-C84CDF7C54AB}"/>
              </a:ext>
            </a:extLst>
          </p:cNvPr>
          <p:cNvSpPr>
            <a:spLocks noGrp="1"/>
          </p:cNvSpPr>
          <p:nvPr>
            <p:ph type="pic" sz="quarter" idx="13" hasCustomPrompt="1"/>
          </p:nvPr>
        </p:nvSpPr>
        <p:spPr>
          <a:xfrm flipH="1">
            <a:off x="752100" y="739303"/>
            <a:ext cx="6825035"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7" y="1663435"/>
            <a:ext cx="5869021"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822159" y="2878246"/>
            <a:ext cx="4925188"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D8EB4-0AAB-4C86-96ED-AB74FA56A67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0" name="Picture Placeholder 7">
            <a:extLst>
              <a:ext uri="{FF2B5EF4-FFF2-40B4-BE49-F238E27FC236}">
                <a16:creationId xmlns:a16="http://schemas.microsoft.com/office/drawing/2014/main" id="{5DEE423F-FC4A-461D-8AA7-F7C14B806664}"/>
              </a:ext>
            </a:extLst>
          </p:cNvPr>
          <p:cNvSpPr>
            <a:spLocks noGrp="1"/>
          </p:cNvSpPr>
          <p:nvPr>
            <p:ph type="pic" sz="quarter" idx="13" hasCustomPrompt="1"/>
          </p:nvPr>
        </p:nvSpPr>
        <p:spPr>
          <a:xfrm>
            <a:off x="0" y="0"/>
            <a:ext cx="5334461"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A77D30EC-51F8-4EBE-9AC8-349D6E064E20}"/>
              </a:ext>
            </a:extLst>
          </p:cNvPr>
          <p:cNvSpPr>
            <a:spLocks noGrp="1"/>
          </p:cNvSpPr>
          <p:nvPr>
            <p:ph type="dt" sz="half" idx="10"/>
          </p:nvPr>
        </p:nvSpPr>
        <p:spPr/>
        <p:txBody>
          <a:bodyPr/>
          <a:lstStyle/>
          <a:p>
            <a:r>
              <a:rPr lang="en-US" dirty="0"/>
              <a:t>8/06/20XX</a:t>
            </a:r>
          </a:p>
        </p:txBody>
      </p:sp>
      <p:sp>
        <p:nvSpPr>
          <p:cNvPr id="14" name="Text Placeholder 10">
            <a:extLst>
              <a:ext uri="{FF2B5EF4-FFF2-40B4-BE49-F238E27FC236}">
                <a16:creationId xmlns:a16="http://schemas.microsoft.com/office/drawing/2014/main" id="{9EF7FC71-AF21-4CDA-8E86-E05EB4F1C442}"/>
              </a:ext>
            </a:extLst>
          </p:cNvPr>
          <p:cNvSpPr>
            <a:spLocks noGrp="1"/>
          </p:cNvSpPr>
          <p:nvPr>
            <p:ph type="body" sz="quarter" idx="18" hasCustomPrompt="1"/>
          </p:nvPr>
        </p:nvSpPr>
        <p:spPr>
          <a:xfrm>
            <a:off x="6353468" y="3260492"/>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id="{BF893A53-04CF-497B-9C3D-502C92BA0DAE}"/>
              </a:ext>
            </a:extLst>
          </p:cNvPr>
          <p:cNvSpPr>
            <a:spLocks noGrp="1"/>
          </p:cNvSpPr>
          <p:nvPr>
            <p:ph type="body" sz="quarter" idx="20" hasCustomPrompt="1"/>
          </p:nvPr>
        </p:nvSpPr>
        <p:spPr>
          <a:xfrm>
            <a:off x="6353467" y="4773463"/>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id="{58BD5CDD-220E-41E0-82DD-820C0D834A48}"/>
              </a:ext>
            </a:extLst>
          </p:cNvPr>
          <p:cNvSpPr>
            <a:spLocks noGrp="1"/>
          </p:cNvSpPr>
          <p:nvPr>
            <p:ph type="body" sz="quarter" idx="27" hasCustomPrompt="1"/>
          </p:nvPr>
        </p:nvSpPr>
        <p:spPr>
          <a:xfrm>
            <a:off x="7817970" y="1609772"/>
            <a:ext cx="3365003"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id="{253384AB-173D-4216-A221-BFA565FC127C}"/>
              </a:ext>
            </a:extLst>
          </p:cNvPr>
          <p:cNvSpPr>
            <a:spLocks noGrp="1"/>
          </p:cNvSpPr>
          <p:nvPr>
            <p:ph type="body" sz="quarter" idx="16" hasCustomPrompt="1"/>
          </p:nvPr>
        </p:nvSpPr>
        <p:spPr>
          <a:xfrm>
            <a:off x="6347375" y="1747520"/>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id="{45638026-D669-4C2A-82A4-5F35D27DCA4D}"/>
              </a:ext>
            </a:extLst>
          </p:cNvPr>
          <p:cNvSpPr>
            <a:spLocks noGrp="1"/>
          </p:cNvSpPr>
          <p:nvPr>
            <p:ph type="body" sz="quarter" idx="28" hasCustomPrompt="1"/>
          </p:nvPr>
        </p:nvSpPr>
        <p:spPr>
          <a:xfrm>
            <a:off x="7817970" y="3129515"/>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A19EAA97-D0F2-464B-8450-83BF202CECF3}"/>
              </a:ext>
            </a:extLst>
          </p:cNvPr>
          <p:cNvSpPr>
            <a:spLocks noGrp="1"/>
          </p:cNvSpPr>
          <p:nvPr>
            <p:ph type="body" sz="quarter" idx="29" hasCustomPrompt="1"/>
          </p:nvPr>
        </p:nvSpPr>
        <p:spPr>
          <a:xfrm>
            <a:off x="7817970" y="4648156"/>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5DFF2174-FDCE-466A-8A4C-06AD6CAA4401}"/>
              </a:ext>
            </a:extLst>
          </p:cNvPr>
          <p:cNvSpPr>
            <a:spLocks noGrp="1"/>
          </p:cNvSpPr>
          <p:nvPr>
            <p:ph type="title" hasCustomPrompt="1"/>
          </p:nvPr>
        </p:nvSpPr>
        <p:spPr>
          <a:xfrm>
            <a:off x="6207016" y="746631"/>
            <a:ext cx="5184648"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56754628-3BB3-414A-88E4-67B3809A62CD}"/>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4AA95-575B-4060-9443-53B34766449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22" name="Rectangle 21">
            <a:extLst>
              <a:ext uri="{FF2B5EF4-FFF2-40B4-BE49-F238E27FC236}">
                <a16:creationId xmlns:a16="http://schemas.microsoft.com/office/drawing/2014/main" id="{38BF2BB6-8F62-424E-B01D-F90A0DB7BF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822AF5C-69BC-4A87-8E5C-E473F6A73EEF}"/>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id="{CC14BDE6-5903-4EFC-B3C7-B7B219402DAF}"/>
              </a:ext>
            </a:extLst>
          </p:cNvPr>
          <p:cNvSpPr>
            <a:spLocks noGrp="1"/>
          </p:cNvSpPr>
          <p:nvPr>
            <p:ph type="body" sz="quarter" idx="15" hasCustomPrompt="1"/>
          </p:nvPr>
        </p:nvSpPr>
        <p:spPr>
          <a:xfrm>
            <a:off x="5237839" y="1538273"/>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E19954FA-533A-4FF9-88B2-102C833FBD40}"/>
              </a:ext>
            </a:extLst>
          </p:cNvPr>
          <p:cNvSpPr>
            <a:spLocks noGrp="1"/>
          </p:cNvSpPr>
          <p:nvPr>
            <p:ph type="body" sz="quarter" idx="17" hasCustomPrompt="1"/>
          </p:nvPr>
        </p:nvSpPr>
        <p:spPr>
          <a:xfrm>
            <a:off x="5237839" y="5407116"/>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id="{E29BB699-DB47-4A35-9B5B-63C7EFC22843}"/>
              </a:ext>
            </a:extLst>
          </p:cNvPr>
          <p:cNvSpPr>
            <a:spLocks noGrp="1"/>
          </p:cNvSpPr>
          <p:nvPr>
            <p:ph type="body" sz="quarter" idx="19" hasCustomPrompt="1"/>
          </p:nvPr>
        </p:nvSpPr>
        <p:spPr>
          <a:xfrm>
            <a:off x="8441651" y="3467155"/>
            <a:ext cx="1380681"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4EFD147E-AEE9-40FA-96D5-7DBE76033490}"/>
              </a:ext>
            </a:extLst>
          </p:cNvPr>
          <p:cNvSpPr>
            <a:spLocks noGrp="1"/>
          </p:cNvSpPr>
          <p:nvPr>
            <p:ph type="body" sz="quarter" idx="20" hasCustomPrompt="1"/>
          </p:nvPr>
        </p:nvSpPr>
        <p:spPr>
          <a:xfrm>
            <a:off x="3744687" y="2307743"/>
            <a:ext cx="1183179"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id="{035518AB-0629-41B1-8670-DAE8C31C9998}"/>
              </a:ext>
            </a:extLst>
          </p:cNvPr>
          <p:cNvSpPr>
            <a:spLocks noGrp="1"/>
          </p:cNvSpPr>
          <p:nvPr>
            <p:ph type="body" sz="quarter" idx="21" hasCustomPrompt="1"/>
          </p:nvPr>
        </p:nvSpPr>
        <p:spPr>
          <a:xfrm>
            <a:off x="4181179" y="4420460"/>
            <a:ext cx="1183179"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D84B55A2-EE63-46F3-80EA-C4F512388C1B}"/>
              </a:ext>
            </a:extLst>
          </p:cNvPr>
          <p:cNvSpPr>
            <a:spLocks noGrp="1"/>
          </p:cNvSpPr>
          <p:nvPr>
            <p:ph type="body" sz="quarter" idx="22" hasCustomPrompt="1"/>
          </p:nvPr>
        </p:nvSpPr>
        <p:spPr>
          <a:xfrm>
            <a:off x="2643702" y="4552190"/>
            <a:ext cx="1183179"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id="{EDED8D5C-7B18-4E79-B6B4-E59FAC3A83D5}"/>
              </a:ext>
            </a:extLst>
          </p:cNvPr>
          <p:cNvSpPr>
            <a:spLocks noGrp="1"/>
          </p:cNvSpPr>
          <p:nvPr>
            <p:ph type="body" sz="quarter" idx="23" hasCustomPrompt="1"/>
          </p:nvPr>
        </p:nvSpPr>
        <p:spPr>
          <a:xfrm>
            <a:off x="6400052" y="4120885"/>
            <a:ext cx="1183179"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E8B6D903-1EAA-44AD-A3D8-6256873B7A22}"/>
              </a:ext>
            </a:extLst>
          </p:cNvPr>
          <p:cNvSpPr>
            <a:spLocks noGrp="1"/>
          </p:cNvSpPr>
          <p:nvPr>
            <p:ph type="body" sz="quarter" idx="25" hasCustomPrompt="1"/>
          </p:nvPr>
        </p:nvSpPr>
        <p:spPr>
          <a:xfrm>
            <a:off x="2545032" y="3467155"/>
            <a:ext cx="12091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id="{8914974F-EEEB-4FDB-B605-14B6199844BA}"/>
              </a:ext>
            </a:extLst>
          </p:cNvPr>
          <p:cNvCxnSpPr>
            <a:cxnSpLocks/>
          </p:cNvCxnSpPr>
          <p:nvPr userDrawn="1"/>
        </p:nvCxnSpPr>
        <p:spPr>
          <a:xfrm>
            <a:off x="3758002" y="3713168"/>
            <a:ext cx="46836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FFB4C-5408-479D-88E2-42F8897706C7}"/>
              </a:ext>
            </a:extLst>
          </p:cNvPr>
          <p:cNvCxnSpPr>
            <a:cxnSpLocks/>
          </p:cNvCxnSpPr>
          <p:nvPr userDrawn="1"/>
        </p:nvCxnSpPr>
        <p:spPr>
          <a:xfrm flipV="1">
            <a:off x="6091322" y="2030298"/>
            <a:ext cx="4678"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id="{9D316786-C25C-4139-9C9E-B55FEA3C4AC0}"/>
              </a:ext>
            </a:extLst>
          </p:cNvPr>
          <p:cNvSpPr>
            <a:spLocks noGrp="1"/>
          </p:cNvSpPr>
          <p:nvPr>
            <p:ph type="body" sz="quarter" idx="26" hasCustomPrompt="1"/>
          </p:nvPr>
        </p:nvSpPr>
        <p:spPr>
          <a:xfrm>
            <a:off x="6754219" y="2067508"/>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DC43FD24-D855-40FC-85C4-87ED3F64AA2C}"/>
              </a:ext>
            </a:extLst>
          </p:cNvPr>
          <p:cNvSpPr>
            <a:spLocks noGrp="1"/>
          </p:cNvSpPr>
          <p:nvPr>
            <p:ph type="body" sz="quarter" idx="24" hasCustomPrompt="1"/>
          </p:nvPr>
        </p:nvSpPr>
        <p:spPr>
          <a:xfrm>
            <a:off x="7860695" y="4820889"/>
            <a:ext cx="1183179"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2C07A013-A59B-4367-9832-ED55A6D25280}"/>
              </a:ext>
            </a:extLst>
          </p:cNvPr>
          <p:cNvSpPr>
            <a:spLocks noGrp="1"/>
          </p:cNvSpPr>
          <p:nvPr>
            <p:ph type="title" hasCustomPrompt="1"/>
          </p:nvPr>
        </p:nvSpPr>
        <p:spPr>
          <a:xfrm>
            <a:off x="794508"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F00DA-5D59-4EDE-BA9C-D312B3FBBAF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4C3578F-2A0F-4E30-AF4A-8F796929EE04}"/>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id="{191453D1-9488-4F30-8223-1CB500BDC2F1}"/>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id="{4882AD8A-D4BD-4E12-8458-AC021F93B15C}"/>
              </a:ext>
            </a:extLst>
          </p:cNvPr>
          <p:cNvSpPr>
            <a:spLocks noGrp="1"/>
          </p:cNvSpPr>
          <p:nvPr>
            <p:ph type="body" sz="quarter" idx="26" hasCustomPrompt="1"/>
          </p:nvPr>
        </p:nvSpPr>
        <p:spPr>
          <a:xfrm>
            <a:off x="1973698"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id="{3DF3AAFC-DA9A-4A72-BBF9-5A097BC5950E}"/>
              </a:ext>
            </a:extLst>
          </p:cNvPr>
          <p:cNvSpPr>
            <a:spLocks noGrp="1"/>
          </p:cNvSpPr>
          <p:nvPr>
            <p:ph type="body" sz="quarter" idx="27" hasCustomPrompt="1"/>
          </p:nvPr>
        </p:nvSpPr>
        <p:spPr>
          <a:xfrm>
            <a:off x="5202976"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id="{2FF48EEE-6AEC-4E37-AD5C-EEB74BA0CEDB}"/>
              </a:ext>
            </a:extLst>
          </p:cNvPr>
          <p:cNvSpPr>
            <a:spLocks noGrp="1"/>
          </p:cNvSpPr>
          <p:nvPr>
            <p:ph type="body" sz="quarter" idx="28" hasCustomPrompt="1"/>
          </p:nvPr>
        </p:nvSpPr>
        <p:spPr>
          <a:xfrm>
            <a:off x="8346652"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id="{32066EA2-51F1-4F13-8E1B-89600E879074}"/>
              </a:ext>
            </a:extLst>
          </p:cNvPr>
          <p:cNvSpPr>
            <a:spLocks noGrp="1"/>
          </p:cNvSpPr>
          <p:nvPr>
            <p:ph type="body" sz="quarter" idx="13" hasCustomPrompt="1"/>
          </p:nvPr>
        </p:nvSpPr>
        <p:spPr>
          <a:xfrm>
            <a:off x="1591695"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F14EBD1B-595C-4A54-92C8-3C5427E15C45}"/>
              </a:ext>
            </a:extLst>
          </p:cNvPr>
          <p:cNvSpPr>
            <a:spLocks noGrp="1"/>
          </p:cNvSpPr>
          <p:nvPr>
            <p:ph type="body" sz="quarter" idx="29" hasCustomPrompt="1"/>
          </p:nvPr>
        </p:nvSpPr>
        <p:spPr>
          <a:xfrm>
            <a:off x="4820973" y="4042387"/>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B64F77B9-03A9-4E3E-B656-D3C0FBE25AB5}"/>
              </a:ext>
            </a:extLst>
          </p:cNvPr>
          <p:cNvSpPr>
            <a:spLocks noGrp="1"/>
          </p:cNvSpPr>
          <p:nvPr>
            <p:ph type="body" sz="quarter" idx="30" hasCustomPrompt="1"/>
          </p:nvPr>
        </p:nvSpPr>
        <p:spPr>
          <a:xfrm>
            <a:off x="7964649"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DFFECFB3-5650-476F-BB54-8A2A45F8AE7F}"/>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91600-3E99-42F4-85C2-60F442CD5E7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2" name="Content Placeholder 8">
            <a:extLst>
              <a:ext uri="{FF2B5EF4-FFF2-40B4-BE49-F238E27FC236}">
                <a16:creationId xmlns:a16="http://schemas.microsoft.com/office/drawing/2014/main" id="{30B4BBA3-2E4B-4AF2-8A2B-92DD019631E8}"/>
              </a:ext>
            </a:extLst>
          </p:cNvPr>
          <p:cNvSpPr>
            <a:spLocks noGrp="1"/>
          </p:cNvSpPr>
          <p:nvPr>
            <p:ph sz="quarter" idx="39"/>
          </p:nvPr>
        </p:nvSpPr>
        <p:spPr>
          <a:xfrm>
            <a:off x="6266428"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4">
            <a:extLst>
              <a:ext uri="{FF2B5EF4-FFF2-40B4-BE49-F238E27FC236}">
                <a16:creationId xmlns:a16="http://schemas.microsoft.com/office/drawing/2014/main" id="{44460CAC-F6F8-43F8-93F5-188B790DEE63}"/>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id="{6968D310-58F4-4A10-A286-9B42AECFDD18}"/>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id="{2C4E099A-EEE4-40B4-B9B5-32A5A981F951}"/>
              </a:ext>
            </a:extLst>
          </p:cNvPr>
          <p:cNvSpPr>
            <a:spLocks noGrp="1"/>
          </p:cNvSpPr>
          <p:nvPr>
            <p:ph type="body" sz="quarter" idx="36" hasCustomPrompt="1"/>
          </p:nvPr>
        </p:nvSpPr>
        <p:spPr>
          <a:xfrm>
            <a:off x="905410" y="2333977"/>
            <a:ext cx="5007023"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id="{51338F1A-6EF2-4AA5-9EE8-628C9D57C270}"/>
              </a:ext>
            </a:extLst>
          </p:cNvPr>
          <p:cNvSpPr>
            <a:spLocks noGrp="1"/>
          </p:cNvSpPr>
          <p:nvPr>
            <p:ph type="body" sz="quarter" idx="37" hasCustomPrompt="1"/>
          </p:nvPr>
        </p:nvSpPr>
        <p:spPr>
          <a:xfrm>
            <a:off x="6279569" y="2339781"/>
            <a:ext cx="4993148"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id="{DF744EAD-73E9-49F3-9CA4-9A344EB625D9}"/>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id="{ACB4710E-545B-4940-B69A-359188335AD3}"/>
              </a:ext>
            </a:extLst>
          </p:cNvPr>
          <p:cNvSpPr>
            <a:spLocks noGrp="1"/>
          </p:cNvSpPr>
          <p:nvPr>
            <p:ph sz="quarter" idx="38"/>
          </p:nvPr>
        </p:nvSpPr>
        <p:spPr>
          <a:xfrm>
            <a:off x="919283"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33791-52F7-40F6-B230-7BF6C505CC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DE68A0C5-BEED-4BC5-ACD5-3F28EDE19EE3}"/>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id="{2A6B27A0-0449-46AE-A770-EBB281A1A953}"/>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1E70DE9B-2CDE-44B6-9307-FC12D873CA40}"/>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23B5183-98F9-43BF-BE37-2AE0A049EA8B}"/>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49DAB7F1-F6E7-4F92-B252-D9B81196A3A9}"/>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4037F0E4-C57B-4033-B973-C69A03D97024}"/>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85DAD742-736F-42D3-99FC-6046CF57A7A3}"/>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53EC6732-F61D-431C-88C9-BAA5039B6BB6}"/>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B8218F9A-C149-4D30-8437-B9D8C0DAF1D1}"/>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BCA166BB-F293-4289-B0EB-57580EC9608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77397369-CCB5-450E-8FD1-46B3B54F6B89}"/>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8252082-BCF2-4955-B695-35F48EF76FD9}"/>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AF998D11-3FAA-4712-8C34-404C1BDCECBD}"/>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2AA33C54-3898-452E-979F-F1B5853E737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0569AA0A-65D1-4456-9A14-327E6CE6DF6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028EB91C-9303-4EB3-886A-E5DA884A80FD}"/>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4A47908B-3F69-4786-9C40-C12392133F05}"/>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378EEBEC-FDBD-4D14-ADCA-4C72B269E993}"/>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044989A5-8040-43C0-BE05-6A79C3BE6378}"/>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52581A3A-F479-4780-81BE-CCBCF398141A}"/>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361DBA-153A-4846-BDA4-CC63FF94744D}"/>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78FB324E-EE00-4CC5-9F81-5EF71F305031}"/>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8AA454F-F92D-4844-92A6-A3FEDD88B302}"/>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651BCA7B-5BF4-4A0F-95C1-2014315E80B1}"/>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7E3F41F1-0E06-45ED-894F-7F38510C2728}"/>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C02572F8-1812-49D5-B24A-088659DE9FC7}"/>
              </a:ext>
            </a:extLst>
          </p:cNvPr>
          <p:cNvSpPr>
            <a:spLocks noGrp="1"/>
          </p:cNvSpPr>
          <p:nvPr>
            <p:ph type="body" sz="quarter" idx="41" hasCustomPrompt="1"/>
          </p:nvPr>
        </p:nvSpPr>
        <p:spPr>
          <a:xfrm>
            <a:off x="653772" y="2763180"/>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453EA1A1-A67D-4132-9EA0-584E8FA796C3}"/>
              </a:ext>
            </a:extLst>
          </p:cNvPr>
          <p:cNvSpPr>
            <a:spLocks noGrp="1"/>
          </p:cNvSpPr>
          <p:nvPr>
            <p:ph type="body" sz="quarter" idx="42" hasCustomPrompt="1"/>
          </p:nvPr>
        </p:nvSpPr>
        <p:spPr>
          <a:xfrm>
            <a:off x="653772" y="4449967"/>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658BFCC4-C261-4874-8195-FDA3C5001E05}"/>
              </a:ext>
            </a:extLst>
          </p:cNvPr>
          <p:cNvSpPr>
            <a:spLocks noGrp="1"/>
          </p:cNvSpPr>
          <p:nvPr>
            <p:ph type="body" sz="quarter" idx="43" hasCustomPrompt="1"/>
          </p:nvPr>
        </p:nvSpPr>
        <p:spPr>
          <a:xfrm>
            <a:off x="202936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158708C7-ABA0-43E5-BB89-A1B7B2C45233}"/>
              </a:ext>
            </a:extLst>
          </p:cNvPr>
          <p:cNvSpPr>
            <a:spLocks noGrp="1"/>
          </p:cNvSpPr>
          <p:nvPr>
            <p:ph type="body" sz="quarter" idx="44" hasCustomPrompt="1"/>
          </p:nvPr>
        </p:nvSpPr>
        <p:spPr>
          <a:xfrm>
            <a:off x="4397612"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2AE59213-95B1-4597-AD8C-D55D96D561EA}"/>
              </a:ext>
            </a:extLst>
          </p:cNvPr>
          <p:cNvSpPr>
            <a:spLocks noGrp="1"/>
          </p:cNvSpPr>
          <p:nvPr>
            <p:ph type="body" sz="quarter" idx="45" hasCustomPrompt="1"/>
          </p:nvPr>
        </p:nvSpPr>
        <p:spPr>
          <a:xfrm>
            <a:off x="834468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B9A460E-592F-41EA-9F9C-8953AFAC2236}"/>
              </a:ext>
            </a:extLst>
          </p:cNvPr>
          <p:cNvSpPr>
            <a:spLocks noGrp="1"/>
          </p:cNvSpPr>
          <p:nvPr>
            <p:ph type="body" sz="quarter" idx="46" hasCustomPrompt="1"/>
          </p:nvPr>
        </p:nvSpPr>
        <p:spPr>
          <a:xfrm>
            <a:off x="202936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3065B3A8-F99B-47E6-B517-D93AC0FC4501}"/>
              </a:ext>
            </a:extLst>
          </p:cNvPr>
          <p:cNvSpPr>
            <a:spLocks noGrp="1"/>
          </p:cNvSpPr>
          <p:nvPr>
            <p:ph type="body" sz="quarter" idx="47" hasCustomPrompt="1"/>
          </p:nvPr>
        </p:nvSpPr>
        <p:spPr>
          <a:xfrm>
            <a:off x="5976442" y="3862599"/>
            <a:ext cx="1440088"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B2187073-BC0A-4137-A204-D35C44CD7F87}"/>
              </a:ext>
            </a:extLst>
          </p:cNvPr>
          <p:cNvSpPr>
            <a:spLocks noGrp="1"/>
          </p:cNvSpPr>
          <p:nvPr>
            <p:ph type="body" sz="quarter" idx="48" hasCustomPrompt="1"/>
          </p:nvPr>
        </p:nvSpPr>
        <p:spPr>
          <a:xfrm>
            <a:off x="992351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id="{35F35AF6-FBA2-4CA2-8A1F-2C977E6C9754}"/>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9BE0-E34D-48FA-8ED2-CA69BFBC4FB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3" name="Picture Placeholder 7">
            <a:extLst>
              <a:ext uri="{FF2B5EF4-FFF2-40B4-BE49-F238E27FC236}">
                <a16:creationId xmlns:a16="http://schemas.microsoft.com/office/drawing/2014/main" id="{AB20A778-FBFD-4ED2-8E9B-6645F59A4D16}"/>
              </a:ext>
            </a:extLst>
          </p:cNvPr>
          <p:cNvSpPr>
            <a:spLocks noGrp="1"/>
          </p:cNvSpPr>
          <p:nvPr>
            <p:ph type="pic" sz="quarter" idx="14" hasCustomPrompt="1"/>
          </p:nvPr>
        </p:nvSpPr>
        <p:spPr>
          <a:xfrm>
            <a:off x="7179732" y="0"/>
            <a:ext cx="5012268"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id="{3B12CF59-4802-4969-8645-8E2014DF0AB6}"/>
              </a:ext>
            </a:extLst>
          </p:cNvPr>
          <p:cNvSpPr>
            <a:spLocks noGrp="1"/>
          </p:cNvSpPr>
          <p:nvPr>
            <p:ph type="pic" sz="quarter" idx="13" hasCustomPrompt="1"/>
          </p:nvPr>
        </p:nvSpPr>
        <p:spPr>
          <a:xfrm>
            <a:off x="7179732" y="0"/>
            <a:ext cx="5012267"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id="{523CB959-A5D6-4887-9B77-916F0EA10660}"/>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473E75D8-7274-49D2-8CF2-0E990C29CCA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id="{28591683-9C5C-45D2-A241-FC48B66B50DB}"/>
              </a:ext>
            </a:extLst>
          </p:cNvPr>
          <p:cNvSpPr>
            <a:spLocks noGrp="1"/>
          </p:cNvSpPr>
          <p:nvPr>
            <p:ph sz="quarter" idx="15"/>
          </p:nvPr>
        </p:nvSpPr>
        <p:spPr>
          <a:xfrm>
            <a:off x="793750" y="1238250"/>
            <a:ext cx="5422392"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9293AB-35CB-4344-A710-9C0BF396AEA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AE5B5434-FC37-4DD2-AA81-6499AA6FB24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id="{425C06A4-0C2D-4746-83C3-410A9B469E89}"/>
              </a:ext>
            </a:extLst>
          </p:cNvPr>
          <p:cNvSpPr/>
          <p:nvPr userDrawn="1"/>
        </p:nvSpPr>
        <p:spPr>
          <a:xfrm>
            <a:off x="739302" y="739302"/>
            <a:ext cx="10713396"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id="{890CF5DC-D21B-4DF3-8248-1F809124AD98}"/>
              </a:ext>
            </a:extLst>
          </p:cNvPr>
          <p:cNvSpPr>
            <a:spLocks noGrp="1"/>
          </p:cNvSpPr>
          <p:nvPr>
            <p:ph type="pic" sz="quarter" idx="15" hasCustomPrompt="1"/>
          </p:nvPr>
        </p:nvSpPr>
        <p:spPr>
          <a:xfrm>
            <a:off x="1803737" y="2804053"/>
            <a:ext cx="1487419"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EE26967-C0C7-4310-90FC-F1914D2403E8}"/>
              </a:ext>
            </a:extLst>
          </p:cNvPr>
          <p:cNvSpPr>
            <a:spLocks noGrp="1"/>
          </p:cNvSpPr>
          <p:nvPr>
            <p:ph type="body" sz="quarter" idx="18" hasCustomPrompt="1"/>
          </p:nvPr>
        </p:nvSpPr>
        <p:spPr>
          <a:xfrm>
            <a:off x="1488239"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id="{3CA187B6-5AE8-4D11-8E79-63677F474D26}"/>
              </a:ext>
            </a:extLst>
          </p:cNvPr>
          <p:cNvSpPr>
            <a:spLocks noGrp="1"/>
          </p:cNvSpPr>
          <p:nvPr>
            <p:ph type="body" sz="quarter" idx="19" hasCustomPrompt="1"/>
          </p:nvPr>
        </p:nvSpPr>
        <p:spPr>
          <a:xfrm>
            <a:off x="1488239"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id="{A72BAC04-D935-470E-B6B5-E9CCE70D11F4}"/>
              </a:ext>
            </a:extLst>
          </p:cNvPr>
          <p:cNvSpPr>
            <a:spLocks noGrp="1"/>
          </p:cNvSpPr>
          <p:nvPr>
            <p:ph type="pic" sz="quarter" idx="20" hasCustomPrompt="1"/>
          </p:nvPr>
        </p:nvSpPr>
        <p:spPr>
          <a:xfrm>
            <a:off x="4175961" y="2804053"/>
            <a:ext cx="1487419"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id="{456256DC-B113-4559-8D0B-3F8B4A7CAB2B}"/>
              </a:ext>
            </a:extLst>
          </p:cNvPr>
          <p:cNvSpPr>
            <a:spLocks noGrp="1"/>
          </p:cNvSpPr>
          <p:nvPr>
            <p:ph type="pic" sz="quarter" idx="21" hasCustomPrompt="1"/>
          </p:nvPr>
        </p:nvSpPr>
        <p:spPr>
          <a:xfrm>
            <a:off x="6548185" y="2804053"/>
            <a:ext cx="1487419"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id="{E60A063A-DD07-4E82-9217-A8AD06D7C94F}"/>
              </a:ext>
            </a:extLst>
          </p:cNvPr>
          <p:cNvSpPr>
            <a:spLocks noGrp="1"/>
          </p:cNvSpPr>
          <p:nvPr>
            <p:ph type="pic" sz="quarter" idx="22" hasCustomPrompt="1"/>
          </p:nvPr>
        </p:nvSpPr>
        <p:spPr>
          <a:xfrm>
            <a:off x="8920409" y="2804053"/>
            <a:ext cx="1487419"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id="{4194B9ED-C9B7-4850-B875-B179F9A6ADC4}"/>
              </a:ext>
            </a:extLst>
          </p:cNvPr>
          <p:cNvSpPr>
            <a:spLocks noGrp="1"/>
          </p:cNvSpPr>
          <p:nvPr>
            <p:ph type="body" sz="quarter" idx="23" hasCustomPrompt="1"/>
          </p:nvPr>
        </p:nvSpPr>
        <p:spPr>
          <a:xfrm>
            <a:off x="3860463"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DBB00C57-7DE2-436D-8748-527515EE4A6A}"/>
              </a:ext>
            </a:extLst>
          </p:cNvPr>
          <p:cNvSpPr>
            <a:spLocks noGrp="1"/>
          </p:cNvSpPr>
          <p:nvPr>
            <p:ph type="body" sz="quarter" idx="24" hasCustomPrompt="1"/>
          </p:nvPr>
        </p:nvSpPr>
        <p:spPr>
          <a:xfrm>
            <a:off x="3860463"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id="{D6503F18-AEB2-4183-8F37-6BE4BBD66EE2}"/>
              </a:ext>
            </a:extLst>
          </p:cNvPr>
          <p:cNvSpPr>
            <a:spLocks noGrp="1"/>
          </p:cNvSpPr>
          <p:nvPr>
            <p:ph type="body" sz="quarter" idx="25" hasCustomPrompt="1"/>
          </p:nvPr>
        </p:nvSpPr>
        <p:spPr>
          <a:xfrm>
            <a:off x="6232687"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D01AC31E-901A-4C34-A8AE-71C303E07F53}"/>
              </a:ext>
            </a:extLst>
          </p:cNvPr>
          <p:cNvSpPr>
            <a:spLocks noGrp="1"/>
          </p:cNvSpPr>
          <p:nvPr>
            <p:ph type="body" sz="quarter" idx="26" hasCustomPrompt="1"/>
          </p:nvPr>
        </p:nvSpPr>
        <p:spPr>
          <a:xfrm>
            <a:off x="6232687"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id="{F113CB6D-E397-418B-8738-D96E553ADD2F}"/>
              </a:ext>
            </a:extLst>
          </p:cNvPr>
          <p:cNvSpPr>
            <a:spLocks noGrp="1"/>
          </p:cNvSpPr>
          <p:nvPr>
            <p:ph type="body" sz="quarter" idx="27" hasCustomPrompt="1"/>
          </p:nvPr>
        </p:nvSpPr>
        <p:spPr>
          <a:xfrm>
            <a:off x="8604911" y="4570546"/>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id="{63EA5C1A-BB92-4C5E-BB99-A85B0B0FC499}"/>
              </a:ext>
            </a:extLst>
          </p:cNvPr>
          <p:cNvSpPr>
            <a:spLocks noGrp="1"/>
          </p:cNvSpPr>
          <p:nvPr>
            <p:ph type="body" sz="quarter" idx="28" hasCustomPrompt="1"/>
          </p:nvPr>
        </p:nvSpPr>
        <p:spPr>
          <a:xfrm>
            <a:off x="8604911" y="4886780"/>
            <a:ext cx="2118415"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id="{90E93D6C-0CD6-42A7-A2D2-C8582F7B353C}"/>
              </a:ext>
            </a:extLst>
          </p:cNvPr>
          <p:cNvSpPr/>
          <p:nvPr userDrawn="1"/>
        </p:nvSpPr>
        <p:spPr>
          <a:xfrm>
            <a:off x="1686323"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7D0FDBA-5294-4730-92D6-440AA8DE35AE}"/>
              </a:ext>
            </a:extLst>
          </p:cNvPr>
          <p:cNvSpPr/>
          <p:nvPr userDrawn="1"/>
        </p:nvSpPr>
        <p:spPr>
          <a:xfrm>
            <a:off x="4058547"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E75564-AD04-4406-979E-AC0A8BE2AEFD}"/>
              </a:ext>
            </a:extLst>
          </p:cNvPr>
          <p:cNvSpPr/>
          <p:nvPr userDrawn="1"/>
        </p:nvSpPr>
        <p:spPr>
          <a:xfrm>
            <a:off x="6430771"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7899F8-DBAB-4DCC-857C-94A3CF0FE542}"/>
              </a:ext>
            </a:extLst>
          </p:cNvPr>
          <p:cNvSpPr/>
          <p:nvPr userDrawn="1"/>
        </p:nvSpPr>
        <p:spPr>
          <a:xfrm>
            <a:off x="8802995"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1C8F6-B68C-4B34-A1EC-848B6301BE02}"/>
              </a:ext>
            </a:extLst>
          </p:cNvPr>
          <p:cNvSpPr>
            <a:spLocks noGrp="1"/>
          </p:cNvSpPr>
          <p:nvPr>
            <p:ph type="title" hasCustomPrompt="1"/>
          </p:nvPr>
        </p:nvSpPr>
        <p:spPr>
          <a:xfrm>
            <a:off x="2452698" y="1566777"/>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7C369-B3B1-47DB-AFB5-4A2FA0A0469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26EDB6E9-4285-4C1C-9752-2D43D60780B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id="{C8C5DE79-8AB4-425F-A9CB-B17901806732}"/>
              </a:ext>
            </a:extLst>
          </p:cNvPr>
          <p:cNvSpPr/>
          <p:nvPr userDrawn="1"/>
        </p:nvSpPr>
        <p:spPr>
          <a:xfrm>
            <a:off x="739302" y="739302"/>
            <a:ext cx="10713396"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id="{A8FDD580-B69C-4AF1-9C0C-1CF94ECEB278}"/>
              </a:ext>
            </a:extLst>
          </p:cNvPr>
          <p:cNvSpPr>
            <a:spLocks noGrp="1"/>
          </p:cNvSpPr>
          <p:nvPr>
            <p:ph type="body" sz="quarter" idx="18" hasCustomPrompt="1"/>
          </p:nvPr>
        </p:nvSpPr>
        <p:spPr>
          <a:xfrm>
            <a:off x="1418477"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id="{7A72E08F-5B05-415B-A503-4CED86D11FE1}"/>
              </a:ext>
            </a:extLst>
          </p:cNvPr>
          <p:cNvSpPr>
            <a:spLocks noGrp="1"/>
          </p:cNvSpPr>
          <p:nvPr>
            <p:ph type="body" sz="quarter" idx="19" hasCustomPrompt="1"/>
          </p:nvPr>
        </p:nvSpPr>
        <p:spPr>
          <a:xfrm>
            <a:off x="1418477"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id="{02D7BE41-1227-4D94-AC6E-F4D007491740}"/>
              </a:ext>
            </a:extLst>
          </p:cNvPr>
          <p:cNvSpPr>
            <a:spLocks noGrp="1"/>
          </p:cNvSpPr>
          <p:nvPr>
            <p:ph type="body" sz="quarter" idx="23" hasCustomPrompt="1"/>
          </p:nvPr>
        </p:nvSpPr>
        <p:spPr>
          <a:xfrm>
            <a:off x="3839016"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C7E8138A-A795-4EF2-B1FF-1A36693A3593}"/>
              </a:ext>
            </a:extLst>
          </p:cNvPr>
          <p:cNvSpPr>
            <a:spLocks noGrp="1"/>
          </p:cNvSpPr>
          <p:nvPr>
            <p:ph type="body" sz="quarter" idx="24" hasCustomPrompt="1"/>
          </p:nvPr>
        </p:nvSpPr>
        <p:spPr>
          <a:xfrm>
            <a:off x="3839016"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id="{77F66B66-F2E4-439A-A7DF-A9A64B0DF7BB}"/>
              </a:ext>
            </a:extLst>
          </p:cNvPr>
          <p:cNvSpPr>
            <a:spLocks noGrp="1"/>
          </p:cNvSpPr>
          <p:nvPr>
            <p:ph type="body" sz="quarter" idx="25" hasCustomPrompt="1"/>
          </p:nvPr>
        </p:nvSpPr>
        <p:spPr>
          <a:xfrm>
            <a:off x="6259555"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id="{13CDFA66-0739-48E3-97B6-F63F13A0A838}"/>
              </a:ext>
            </a:extLst>
          </p:cNvPr>
          <p:cNvSpPr>
            <a:spLocks noGrp="1"/>
          </p:cNvSpPr>
          <p:nvPr>
            <p:ph type="body" sz="quarter" idx="26" hasCustomPrompt="1"/>
          </p:nvPr>
        </p:nvSpPr>
        <p:spPr>
          <a:xfrm>
            <a:off x="6259555"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id="{B4EE4B66-F80E-45BB-B2FE-CC11E1FBAF24}"/>
              </a:ext>
            </a:extLst>
          </p:cNvPr>
          <p:cNvSpPr>
            <a:spLocks noGrp="1"/>
          </p:cNvSpPr>
          <p:nvPr>
            <p:ph type="body" sz="quarter" idx="27" hasCustomPrompt="1"/>
          </p:nvPr>
        </p:nvSpPr>
        <p:spPr>
          <a:xfrm>
            <a:off x="8680094" y="5098599"/>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id="{51F734C1-F867-4FB6-A239-D99ED9E4C54D}"/>
              </a:ext>
            </a:extLst>
          </p:cNvPr>
          <p:cNvSpPr>
            <a:spLocks noGrp="1"/>
          </p:cNvSpPr>
          <p:nvPr>
            <p:ph type="body" sz="quarter" idx="28" hasCustomPrompt="1"/>
          </p:nvPr>
        </p:nvSpPr>
        <p:spPr>
          <a:xfrm>
            <a:off x="8680094" y="5414833"/>
            <a:ext cx="2118415"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id="{11E88FD1-69BB-4254-81B8-7B383CE8D2D0}"/>
              </a:ext>
            </a:extLst>
          </p:cNvPr>
          <p:cNvSpPr>
            <a:spLocks noGrp="1"/>
          </p:cNvSpPr>
          <p:nvPr>
            <p:ph type="pic" sz="quarter" idx="29" hasCustomPrompt="1"/>
          </p:nvPr>
        </p:nvSpPr>
        <p:spPr>
          <a:xfrm>
            <a:off x="2002390" y="232725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id="{E6EBB7F2-ABDB-41F2-8A6B-93196276ABF5}"/>
              </a:ext>
            </a:extLst>
          </p:cNvPr>
          <p:cNvSpPr>
            <a:spLocks noGrp="1"/>
          </p:cNvSpPr>
          <p:nvPr>
            <p:ph type="body" sz="quarter" idx="30" hasCustomPrompt="1"/>
          </p:nvPr>
        </p:nvSpPr>
        <p:spPr>
          <a:xfrm>
            <a:off x="1418477"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id="{4D66759F-DBAD-46B4-929C-18F2FB541B00}"/>
              </a:ext>
            </a:extLst>
          </p:cNvPr>
          <p:cNvSpPr>
            <a:spLocks noGrp="1"/>
          </p:cNvSpPr>
          <p:nvPr>
            <p:ph type="body" sz="quarter" idx="31" hasCustomPrompt="1"/>
          </p:nvPr>
        </p:nvSpPr>
        <p:spPr>
          <a:xfrm>
            <a:off x="1418477"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id="{07D90C20-BFF7-4D04-AD95-1861DF74509F}"/>
              </a:ext>
            </a:extLst>
          </p:cNvPr>
          <p:cNvSpPr>
            <a:spLocks noGrp="1"/>
          </p:cNvSpPr>
          <p:nvPr>
            <p:ph type="body" sz="quarter" idx="35" hasCustomPrompt="1"/>
          </p:nvPr>
        </p:nvSpPr>
        <p:spPr>
          <a:xfrm>
            <a:off x="3839016"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id="{EF54F366-5FD7-4707-A0E3-FAFA53156C29}"/>
              </a:ext>
            </a:extLst>
          </p:cNvPr>
          <p:cNvSpPr>
            <a:spLocks noGrp="1"/>
          </p:cNvSpPr>
          <p:nvPr>
            <p:ph type="body" sz="quarter" idx="36" hasCustomPrompt="1"/>
          </p:nvPr>
        </p:nvSpPr>
        <p:spPr>
          <a:xfrm>
            <a:off x="3839016"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id="{A51158F4-509A-44E4-A601-2CD7AEDE7380}"/>
              </a:ext>
            </a:extLst>
          </p:cNvPr>
          <p:cNvSpPr>
            <a:spLocks noGrp="1"/>
          </p:cNvSpPr>
          <p:nvPr>
            <p:ph type="body" sz="quarter" idx="37" hasCustomPrompt="1"/>
          </p:nvPr>
        </p:nvSpPr>
        <p:spPr>
          <a:xfrm>
            <a:off x="6259555"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id="{DA9AC8DA-4C66-4D66-9075-59DC95E2AC33}"/>
              </a:ext>
            </a:extLst>
          </p:cNvPr>
          <p:cNvSpPr>
            <a:spLocks noGrp="1"/>
          </p:cNvSpPr>
          <p:nvPr>
            <p:ph type="body" sz="quarter" idx="38" hasCustomPrompt="1"/>
          </p:nvPr>
        </p:nvSpPr>
        <p:spPr>
          <a:xfrm>
            <a:off x="6259555"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id="{F3A598D9-D412-4C15-A31C-3A4842B32E1F}"/>
              </a:ext>
            </a:extLst>
          </p:cNvPr>
          <p:cNvSpPr>
            <a:spLocks noGrp="1"/>
          </p:cNvSpPr>
          <p:nvPr>
            <p:ph type="body" sz="quarter" idx="39" hasCustomPrompt="1"/>
          </p:nvPr>
        </p:nvSpPr>
        <p:spPr>
          <a:xfrm>
            <a:off x="8680094" y="3263610"/>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id="{14A0A9AD-40F7-4203-917C-8BFBF4FCF2C0}"/>
              </a:ext>
            </a:extLst>
          </p:cNvPr>
          <p:cNvSpPr>
            <a:spLocks noGrp="1"/>
          </p:cNvSpPr>
          <p:nvPr>
            <p:ph type="body" sz="quarter" idx="40" hasCustomPrompt="1"/>
          </p:nvPr>
        </p:nvSpPr>
        <p:spPr>
          <a:xfrm>
            <a:off x="8680094" y="3579845"/>
            <a:ext cx="2118415"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id="{129E220D-4268-4E0B-B292-D87F92DF6ED3}"/>
              </a:ext>
            </a:extLst>
          </p:cNvPr>
          <p:cNvSpPr/>
          <p:nvPr userDrawn="1"/>
        </p:nvSpPr>
        <p:spPr>
          <a:xfrm>
            <a:off x="1947081" y="227264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id="{2DB6BDC2-D18B-4AF7-9B33-2FB86D67A64A}"/>
              </a:ext>
            </a:extLst>
          </p:cNvPr>
          <p:cNvSpPr>
            <a:spLocks noGrp="1"/>
          </p:cNvSpPr>
          <p:nvPr>
            <p:ph type="pic" sz="quarter" idx="41" hasCustomPrompt="1"/>
          </p:nvPr>
        </p:nvSpPr>
        <p:spPr>
          <a:xfrm>
            <a:off x="2002390" y="4154796"/>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id="{CB9D855A-B11D-44DC-BBE1-7BA68BD18E68}"/>
              </a:ext>
            </a:extLst>
          </p:cNvPr>
          <p:cNvSpPr/>
          <p:nvPr userDrawn="1"/>
        </p:nvSpPr>
        <p:spPr>
          <a:xfrm>
            <a:off x="1947081" y="4100189"/>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id="{D12B69C6-4468-4017-A141-0864B9065E88}"/>
              </a:ext>
            </a:extLst>
          </p:cNvPr>
          <p:cNvSpPr>
            <a:spLocks noGrp="1"/>
          </p:cNvSpPr>
          <p:nvPr>
            <p:ph type="pic" sz="quarter" idx="42" hasCustomPrompt="1"/>
          </p:nvPr>
        </p:nvSpPr>
        <p:spPr>
          <a:xfrm>
            <a:off x="4422929" y="231923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id="{E874C203-B833-4D0D-9674-D25DFA3F9606}"/>
              </a:ext>
            </a:extLst>
          </p:cNvPr>
          <p:cNvSpPr/>
          <p:nvPr userDrawn="1"/>
        </p:nvSpPr>
        <p:spPr>
          <a:xfrm>
            <a:off x="4367620" y="226462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id="{0B83E94D-7A2E-4F82-9F6F-414BB1EE1F9D}"/>
              </a:ext>
            </a:extLst>
          </p:cNvPr>
          <p:cNvSpPr>
            <a:spLocks noGrp="1"/>
          </p:cNvSpPr>
          <p:nvPr>
            <p:ph type="pic" sz="quarter" idx="43" hasCustomPrompt="1"/>
          </p:nvPr>
        </p:nvSpPr>
        <p:spPr>
          <a:xfrm>
            <a:off x="4422929" y="414677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id="{454DE692-CD53-4D36-9E21-EDBFA9779183}"/>
              </a:ext>
            </a:extLst>
          </p:cNvPr>
          <p:cNvSpPr/>
          <p:nvPr userDrawn="1"/>
        </p:nvSpPr>
        <p:spPr>
          <a:xfrm>
            <a:off x="4367620" y="409216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id="{722A2533-C7FE-4FF8-88EA-CC5A72E587E0}"/>
              </a:ext>
            </a:extLst>
          </p:cNvPr>
          <p:cNvSpPr>
            <a:spLocks noGrp="1"/>
          </p:cNvSpPr>
          <p:nvPr>
            <p:ph type="pic" sz="quarter" idx="44" hasCustomPrompt="1"/>
          </p:nvPr>
        </p:nvSpPr>
        <p:spPr>
          <a:xfrm>
            <a:off x="6843468" y="232394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id="{60564730-564F-4992-974D-020B105689EE}"/>
              </a:ext>
            </a:extLst>
          </p:cNvPr>
          <p:cNvSpPr/>
          <p:nvPr userDrawn="1"/>
        </p:nvSpPr>
        <p:spPr>
          <a:xfrm>
            <a:off x="6788159" y="226933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id="{3FF1C129-85E6-40AA-8026-14C47F0F038C}"/>
              </a:ext>
            </a:extLst>
          </p:cNvPr>
          <p:cNvSpPr>
            <a:spLocks noGrp="1"/>
          </p:cNvSpPr>
          <p:nvPr>
            <p:ph type="pic" sz="quarter" idx="45" hasCustomPrompt="1"/>
          </p:nvPr>
        </p:nvSpPr>
        <p:spPr>
          <a:xfrm>
            <a:off x="6843468" y="415148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id="{3E7D63A3-3C58-4F80-B353-C26650B97F55}"/>
              </a:ext>
            </a:extLst>
          </p:cNvPr>
          <p:cNvSpPr/>
          <p:nvPr userDrawn="1"/>
        </p:nvSpPr>
        <p:spPr>
          <a:xfrm>
            <a:off x="6788159" y="409687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id="{C78943C0-07AD-428D-A010-64CDDC815654}"/>
              </a:ext>
            </a:extLst>
          </p:cNvPr>
          <p:cNvSpPr>
            <a:spLocks noGrp="1"/>
          </p:cNvSpPr>
          <p:nvPr>
            <p:ph type="pic" sz="quarter" idx="46" hasCustomPrompt="1"/>
          </p:nvPr>
        </p:nvSpPr>
        <p:spPr>
          <a:xfrm>
            <a:off x="9264007" y="2315923"/>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id="{44D0D2B8-EB2F-407A-A7DF-29BF878D0C97}"/>
              </a:ext>
            </a:extLst>
          </p:cNvPr>
          <p:cNvSpPr/>
          <p:nvPr userDrawn="1"/>
        </p:nvSpPr>
        <p:spPr>
          <a:xfrm>
            <a:off x="9208698" y="2261316"/>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id="{9F5D0399-2186-4D0F-B2B6-FB29536013E2}"/>
              </a:ext>
            </a:extLst>
          </p:cNvPr>
          <p:cNvSpPr>
            <a:spLocks noGrp="1"/>
          </p:cNvSpPr>
          <p:nvPr>
            <p:ph type="pic" sz="quarter" idx="47" hasCustomPrompt="1"/>
          </p:nvPr>
        </p:nvSpPr>
        <p:spPr>
          <a:xfrm>
            <a:off x="9264007" y="414346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id="{A161A1AC-702C-4209-BE7C-E51F7434B5B5}"/>
              </a:ext>
            </a:extLst>
          </p:cNvPr>
          <p:cNvSpPr/>
          <p:nvPr userDrawn="1"/>
        </p:nvSpPr>
        <p:spPr>
          <a:xfrm>
            <a:off x="9208698" y="408885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id="{8ADA00ED-298B-444A-A7F5-508EDBA56FC5}"/>
              </a:ext>
            </a:extLst>
          </p:cNvPr>
          <p:cNvSpPr>
            <a:spLocks noGrp="1"/>
          </p:cNvSpPr>
          <p:nvPr>
            <p:ph type="title" hasCustomPrompt="1"/>
          </p:nvPr>
        </p:nvSpPr>
        <p:spPr>
          <a:xfrm>
            <a:off x="2452698" y="1187753"/>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2989-2CED-47FB-8D23-FF60F2561EA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BA429704-4AB7-47AB-8C1F-4C2E4C99A10E}"/>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id="{137D1BF6-CA32-48D3-B8AE-5D5C621A7EB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id="{F57E488F-AD89-4213-9093-5646DF323A25}"/>
              </a:ext>
            </a:extLst>
          </p:cNvPr>
          <p:cNvSpPr>
            <a:spLocks noGrp="1"/>
          </p:cNvSpPr>
          <p:nvPr>
            <p:ph type="body" sz="quarter" idx="13" hasCustomPrompt="1"/>
          </p:nvPr>
        </p:nvSpPr>
        <p:spPr>
          <a:xfrm>
            <a:off x="900511"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id="{E31C9DEB-43A3-4514-9EB8-2CE147497B96}"/>
              </a:ext>
            </a:extLst>
          </p:cNvPr>
          <p:cNvSpPr>
            <a:spLocks noGrp="1"/>
          </p:cNvSpPr>
          <p:nvPr>
            <p:ph type="body" sz="quarter" idx="15" hasCustomPrompt="1"/>
          </p:nvPr>
        </p:nvSpPr>
        <p:spPr>
          <a:xfrm>
            <a:off x="900511"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254EC399-E62D-401A-936C-2B26F8265F17}"/>
              </a:ext>
            </a:extLst>
          </p:cNvPr>
          <p:cNvSpPr>
            <a:spLocks noGrp="1"/>
          </p:cNvSpPr>
          <p:nvPr>
            <p:ph type="body" sz="quarter" idx="16" hasCustomPrompt="1"/>
          </p:nvPr>
        </p:nvSpPr>
        <p:spPr>
          <a:xfrm>
            <a:off x="3584039"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4F49DC18-7C09-4FFC-98BF-DC17FCE6223B}"/>
              </a:ext>
            </a:extLst>
          </p:cNvPr>
          <p:cNvSpPr>
            <a:spLocks noGrp="1"/>
          </p:cNvSpPr>
          <p:nvPr>
            <p:ph type="body" sz="quarter" idx="17" hasCustomPrompt="1"/>
          </p:nvPr>
        </p:nvSpPr>
        <p:spPr>
          <a:xfrm>
            <a:off x="3584039"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D21F281-5009-4E28-B34E-218C36B33ABD}"/>
              </a:ext>
            </a:extLst>
          </p:cNvPr>
          <p:cNvSpPr>
            <a:spLocks noGrp="1"/>
          </p:cNvSpPr>
          <p:nvPr>
            <p:ph type="body" sz="quarter" idx="18" hasCustomPrompt="1"/>
          </p:nvPr>
        </p:nvSpPr>
        <p:spPr>
          <a:xfrm>
            <a:off x="6267567"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75C2A3FB-F206-4ED3-A8BF-712D66D52D29}"/>
              </a:ext>
            </a:extLst>
          </p:cNvPr>
          <p:cNvSpPr>
            <a:spLocks noGrp="1"/>
          </p:cNvSpPr>
          <p:nvPr>
            <p:ph type="body" sz="quarter" idx="19" hasCustomPrompt="1"/>
          </p:nvPr>
        </p:nvSpPr>
        <p:spPr>
          <a:xfrm>
            <a:off x="6267567"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433D1544-1248-444D-B0AC-C5B22E1D2638}"/>
              </a:ext>
            </a:extLst>
          </p:cNvPr>
          <p:cNvSpPr>
            <a:spLocks noGrp="1"/>
          </p:cNvSpPr>
          <p:nvPr>
            <p:ph type="body" sz="quarter" idx="20" hasCustomPrompt="1"/>
          </p:nvPr>
        </p:nvSpPr>
        <p:spPr>
          <a:xfrm>
            <a:off x="8951094"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id="{9F4FDF38-0969-49B5-BE15-AB7D41B68D28}"/>
              </a:ext>
            </a:extLst>
          </p:cNvPr>
          <p:cNvSpPr>
            <a:spLocks noGrp="1"/>
          </p:cNvSpPr>
          <p:nvPr>
            <p:ph type="body" sz="quarter" idx="21" hasCustomPrompt="1"/>
          </p:nvPr>
        </p:nvSpPr>
        <p:spPr>
          <a:xfrm>
            <a:off x="8951094"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id="{A749E3E6-EB0F-4108-9196-2A2DDD63E220}"/>
              </a:ext>
            </a:extLst>
          </p:cNvPr>
          <p:cNvSpPr>
            <a:spLocks noGrp="1"/>
          </p:cNvSpPr>
          <p:nvPr>
            <p:ph type="body" sz="quarter" idx="22"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id="{CA8E4A5D-4A2C-4FCA-9886-11A6692866A6}"/>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D12F1290-6B4C-49B8-BC26-3B433534C3F7}"/>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0E60E704-AD01-4048-8D70-3F4CA25DA632}"/>
              </a:ext>
            </a:extLst>
          </p:cNvPr>
          <p:cNvSpPr>
            <a:spLocks noGrp="1"/>
          </p:cNvSpPr>
          <p:nvPr>
            <p:ph type="body" sz="quarter" idx="25"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id="{4CB251EF-EB2B-4D32-A321-FEC37EAB8D8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B8705-C027-4E12-892E-C32FF13296F1}"/>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ED685DB5-FA77-4C19-88B8-5A8D733B42BC}"/>
              </a:ext>
            </a:extLst>
          </p:cNvPr>
          <p:cNvSpPr>
            <a:spLocks noGrp="1"/>
          </p:cNvSpPr>
          <p:nvPr>
            <p:ph type="pic" sz="quarter" idx="13" hasCustomPrompt="1"/>
          </p:nvPr>
        </p:nvSpPr>
        <p:spPr>
          <a:xfrm flipH="1">
            <a:off x="5012530" y="0"/>
            <a:ext cx="7196138"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6346919B-FFF8-4FED-8A44-48A7E600EB60}"/>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id="{1F7CB735-9F66-41A8-8F1D-4B66FE1D1153}"/>
              </a:ext>
            </a:extLst>
          </p:cNvPr>
          <p:cNvSpPr>
            <a:spLocks noGrp="1"/>
          </p:cNvSpPr>
          <p:nvPr>
            <p:ph type="title" hasCustomPrompt="1"/>
          </p:nvPr>
        </p:nvSpPr>
        <p:spPr>
          <a:xfrm>
            <a:off x="-2" y="1672143"/>
            <a:ext cx="6019802"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id="{4A51F916-D1A0-40B2-A894-1C597A7AAFBF}"/>
              </a:ext>
            </a:extLst>
          </p:cNvPr>
          <p:cNvSpPr>
            <a:spLocks noGrp="1"/>
          </p:cNvSpPr>
          <p:nvPr>
            <p:ph type="body" sz="quarter" idx="15" hasCustomPrompt="1"/>
          </p:nvPr>
        </p:nvSpPr>
        <p:spPr>
          <a:xfrm>
            <a:off x="594575" y="3007594"/>
            <a:ext cx="4850550"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id="{59275658-2C01-4217-AE99-DF0FDFFE43C5}"/>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0" y="1353381"/>
            <a:ext cx="5622878"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id="{64CF3C46-90B8-467D-9D50-086B9135701F}"/>
              </a:ext>
            </a:extLst>
          </p:cNvPr>
          <p:cNvSpPr>
            <a:spLocks noGrp="1"/>
          </p:cNvSpPr>
          <p:nvPr>
            <p:ph type="body" sz="quarter" idx="15" hasCustomPrompt="1"/>
          </p:nvPr>
        </p:nvSpPr>
        <p:spPr>
          <a:xfrm>
            <a:off x="577993" y="2689071"/>
            <a:ext cx="4567209"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0B86B2D-56E1-4FB2-8CC9-DBC6C0B6EB09}"/>
              </a:ext>
            </a:extLst>
          </p:cNvPr>
          <p:cNvSpPr>
            <a:spLocks noGrp="1"/>
          </p:cNvSpPr>
          <p:nvPr>
            <p:ph type="pic" sz="quarter" idx="13" hasCustomPrompt="1"/>
          </p:nvPr>
        </p:nvSpPr>
        <p:spPr>
          <a:xfrm flipH="1">
            <a:off x="0" y="0"/>
            <a:ext cx="8153400"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id="{1D70C38F-1ABB-4C86-972A-E388226700C8}"/>
              </a:ext>
            </a:extLst>
          </p:cNvPr>
          <p:cNvSpPr>
            <a:spLocks noGrp="1"/>
          </p:cNvSpPr>
          <p:nvPr>
            <p:ph type="body" sz="quarter" idx="15" hasCustomPrompt="1"/>
          </p:nvPr>
        </p:nvSpPr>
        <p:spPr>
          <a:xfrm>
            <a:off x="7465112" y="2326705"/>
            <a:ext cx="4114592"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319B0AE4-4C17-4975-A59C-4D9EFE584062}"/>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id="{0E907CF0-318A-401D-9F77-B63C65D2968E}"/>
              </a:ext>
            </a:extLst>
          </p:cNvPr>
          <p:cNvSpPr>
            <a:spLocks noGrp="1"/>
          </p:cNvSpPr>
          <p:nvPr>
            <p:ph type="title" hasCustomPrompt="1"/>
          </p:nvPr>
        </p:nvSpPr>
        <p:spPr>
          <a:xfrm>
            <a:off x="7452360" y="1728566"/>
            <a:ext cx="4127344"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5BA1F-6B83-4358-A202-FD15470976A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Date Placeholder 3">
            <a:extLst>
              <a:ext uri="{FF2B5EF4-FFF2-40B4-BE49-F238E27FC236}">
                <a16:creationId xmlns:a16="http://schemas.microsoft.com/office/drawing/2014/main" id="{A35C10F8-CB40-4BDD-AA21-7DDC300FE73E}"/>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id="{8EABAB15-C887-420D-92A1-24DBD62EE558}"/>
              </a:ext>
            </a:extLst>
          </p:cNvPr>
          <p:cNvSpPr>
            <a:spLocks noGrp="1"/>
          </p:cNvSpPr>
          <p:nvPr>
            <p:ph type="pic" sz="quarter" idx="13" hasCustomPrompt="1"/>
          </p:nvPr>
        </p:nvSpPr>
        <p:spPr>
          <a:xfrm flipH="1">
            <a:off x="0" y="729926"/>
            <a:ext cx="3581400"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id="{F7E8EA93-3F05-4D28-8B15-91D6789458B4}"/>
              </a:ext>
            </a:extLst>
          </p:cNvPr>
          <p:cNvSpPr>
            <a:spLocks noGrp="1"/>
          </p:cNvSpPr>
          <p:nvPr>
            <p:ph type="body" sz="quarter" idx="16" hasCustomPrompt="1"/>
          </p:nvPr>
        </p:nvSpPr>
        <p:spPr>
          <a:xfrm>
            <a:off x="6746476"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id="{B4EBCE5D-8795-44C7-8196-051689C6FE2A}"/>
              </a:ext>
            </a:extLst>
          </p:cNvPr>
          <p:cNvSpPr>
            <a:spLocks noGrp="1"/>
          </p:cNvSpPr>
          <p:nvPr>
            <p:ph type="body" sz="quarter" idx="17" hasCustomPrompt="1"/>
          </p:nvPr>
        </p:nvSpPr>
        <p:spPr>
          <a:xfrm>
            <a:off x="6746476"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95044F5-86E3-4A1C-B3C8-6E3422E5B418}"/>
              </a:ext>
            </a:extLst>
          </p:cNvPr>
          <p:cNvSpPr>
            <a:spLocks noGrp="1"/>
          </p:cNvSpPr>
          <p:nvPr>
            <p:ph type="body" sz="quarter" idx="18" hasCustomPrompt="1"/>
          </p:nvPr>
        </p:nvSpPr>
        <p:spPr>
          <a:xfrm>
            <a:off x="4065518"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id="{4C9BA1BF-0690-4DB5-9BBC-31D1948D82A8}"/>
              </a:ext>
            </a:extLst>
          </p:cNvPr>
          <p:cNvSpPr>
            <a:spLocks noGrp="1"/>
          </p:cNvSpPr>
          <p:nvPr>
            <p:ph type="body" sz="quarter" idx="19" hasCustomPrompt="1"/>
          </p:nvPr>
        </p:nvSpPr>
        <p:spPr>
          <a:xfrm>
            <a:off x="6746476" y="4443157"/>
            <a:ext cx="2289974"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id="{0D187952-9422-42DE-B163-B764E0D09925}"/>
              </a:ext>
            </a:extLst>
          </p:cNvPr>
          <p:cNvSpPr>
            <a:spLocks noGrp="1"/>
          </p:cNvSpPr>
          <p:nvPr>
            <p:ph type="body" sz="quarter" idx="20" hasCustomPrompt="1"/>
          </p:nvPr>
        </p:nvSpPr>
        <p:spPr>
          <a:xfrm>
            <a:off x="4065519" y="4451209"/>
            <a:ext cx="2289972"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54291470-2EE9-46D8-8083-E4523DCE52BB}"/>
              </a:ext>
            </a:extLst>
          </p:cNvPr>
          <p:cNvSpPr>
            <a:spLocks noGrp="1"/>
          </p:cNvSpPr>
          <p:nvPr>
            <p:ph type="body" sz="quarter" idx="22" hasCustomPrompt="1"/>
          </p:nvPr>
        </p:nvSpPr>
        <p:spPr>
          <a:xfrm>
            <a:off x="4065517"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17B8E7E2-50C1-429D-A8C5-C098CDADCF3F}"/>
              </a:ext>
            </a:extLst>
          </p:cNvPr>
          <p:cNvSpPr>
            <a:spLocks noGrp="1"/>
          </p:cNvSpPr>
          <p:nvPr>
            <p:ph type="body" sz="quarter" idx="23" hasCustomPrompt="1"/>
          </p:nvPr>
        </p:nvSpPr>
        <p:spPr>
          <a:xfrm>
            <a:off x="6746476" y="4118846"/>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09DB38C9-BBE5-4212-87C2-D9B34A470753}"/>
              </a:ext>
            </a:extLst>
          </p:cNvPr>
          <p:cNvSpPr>
            <a:spLocks noGrp="1"/>
          </p:cNvSpPr>
          <p:nvPr>
            <p:ph type="body" sz="quarter" idx="24" hasCustomPrompt="1"/>
          </p:nvPr>
        </p:nvSpPr>
        <p:spPr>
          <a:xfrm>
            <a:off x="4065518" y="4118846"/>
            <a:ext cx="2289972"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EA61E342-2B6C-4379-A3B3-8D1B338F656B}"/>
              </a:ext>
            </a:extLst>
          </p:cNvPr>
          <p:cNvSpPr>
            <a:spLocks noGrp="1"/>
          </p:cNvSpPr>
          <p:nvPr>
            <p:ph type="body" sz="quarter" idx="25" hasCustomPrompt="1"/>
          </p:nvPr>
        </p:nvSpPr>
        <p:spPr>
          <a:xfrm>
            <a:off x="9417910"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4F39B769-D212-4C11-B6CB-0423DD10599D}"/>
              </a:ext>
            </a:extLst>
          </p:cNvPr>
          <p:cNvSpPr>
            <a:spLocks noGrp="1"/>
          </p:cNvSpPr>
          <p:nvPr>
            <p:ph type="body" sz="quarter" idx="26" hasCustomPrompt="1"/>
          </p:nvPr>
        </p:nvSpPr>
        <p:spPr>
          <a:xfrm>
            <a:off x="9417910"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7C47FF8E-011E-46E6-9F4D-DAD4830958DB}"/>
              </a:ext>
            </a:extLst>
          </p:cNvPr>
          <p:cNvSpPr>
            <a:spLocks noGrp="1"/>
          </p:cNvSpPr>
          <p:nvPr>
            <p:ph type="title" hasCustomPrompt="1"/>
          </p:nvPr>
        </p:nvSpPr>
        <p:spPr>
          <a:xfrm>
            <a:off x="4065516" y="1185284"/>
            <a:ext cx="7288284"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81AFB-2572-4954-B05E-84CDE1D8831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Date Placeholder 4">
            <a:extLst>
              <a:ext uri="{FF2B5EF4-FFF2-40B4-BE49-F238E27FC236}">
                <a16:creationId xmlns:a16="http://schemas.microsoft.com/office/drawing/2014/main" id="{0E750850-5ECD-4AA5-8EF0-70C6EA291EF3}"/>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id="{717CFF16-7992-46DD-8151-F55B0300570B}"/>
              </a:ext>
            </a:extLst>
          </p:cNvPr>
          <p:cNvSpPr>
            <a:spLocks noGrp="1"/>
          </p:cNvSpPr>
          <p:nvPr>
            <p:ph type="body" sz="quarter" idx="16" hasCustomPrompt="1"/>
          </p:nvPr>
        </p:nvSpPr>
        <p:spPr>
          <a:xfrm>
            <a:off x="8506711" y="1335193"/>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id="{EBADC1C2-D36B-4AFE-8824-DE6D0FB51384}"/>
              </a:ext>
            </a:extLst>
          </p:cNvPr>
          <p:cNvSpPr>
            <a:spLocks noGrp="1"/>
          </p:cNvSpPr>
          <p:nvPr>
            <p:ph type="body" sz="quarter" idx="13" hasCustomPrompt="1"/>
          </p:nvPr>
        </p:nvSpPr>
        <p:spPr>
          <a:xfrm>
            <a:off x="8506711" y="1639822"/>
            <a:ext cx="2859090"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id="{F1632658-DE5C-4EA2-83DE-AB456D9D76ED}"/>
              </a:ext>
            </a:extLst>
          </p:cNvPr>
          <p:cNvSpPr>
            <a:spLocks noGrp="1"/>
          </p:cNvSpPr>
          <p:nvPr>
            <p:ph type="body" sz="quarter" idx="17" hasCustomPrompt="1"/>
          </p:nvPr>
        </p:nvSpPr>
        <p:spPr>
          <a:xfrm>
            <a:off x="5167309" y="1639822"/>
            <a:ext cx="2859091"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id="{76A6D61C-C33C-46D5-B2C5-6C6A7C143A97}"/>
              </a:ext>
            </a:extLst>
          </p:cNvPr>
          <p:cNvSpPr>
            <a:spLocks noGrp="1"/>
          </p:cNvSpPr>
          <p:nvPr>
            <p:ph type="body" sz="quarter" idx="18" hasCustomPrompt="1"/>
          </p:nvPr>
        </p:nvSpPr>
        <p:spPr>
          <a:xfrm>
            <a:off x="8506711" y="3837269"/>
            <a:ext cx="2859090"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A4E6A96-585A-4265-900D-17D98121F544}"/>
              </a:ext>
            </a:extLst>
          </p:cNvPr>
          <p:cNvSpPr>
            <a:spLocks noGrp="1"/>
          </p:cNvSpPr>
          <p:nvPr>
            <p:ph type="body" sz="quarter" idx="19" hasCustomPrompt="1"/>
          </p:nvPr>
        </p:nvSpPr>
        <p:spPr>
          <a:xfrm>
            <a:off x="5167310" y="3845321"/>
            <a:ext cx="2859089"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28B8437C-1550-4581-911A-98BEA151A4AD}"/>
              </a:ext>
            </a:extLst>
          </p:cNvPr>
          <p:cNvSpPr>
            <a:spLocks noGrp="1"/>
          </p:cNvSpPr>
          <p:nvPr>
            <p:ph type="body" sz="quarter" idx="22" hasCustomPrompt="1"/>
          </p:nvPr>
        </p:nvSpPr>
        <p:spPr>
          <a:xfrm>
            <a:off x="5167308" y="1335193"/>
            <a:ext cx="2859091"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id="{04DF1AD6-E51A-4D19-A9C8-CCAFE9E9B2A0}"/>
              </a:ext>
            </a:extLst>
          </p:cNvPr>
          <p:cNvSpPr>
            <a:spLocks noGrp="1"/>
          </p:cNvSpPr>
          <p:nvPr>
            <p:ph type="body" sz="quarter" idx="23" hasCustomPrompt="1"/>
          </p:nvPr>
        </p:nvSpPr>
        <p:spPr>
          <a:xfrm>
            <a:off x="8506711" y="3532639"/>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id="{A3656830-2B4C-4F48-8EBD-F8C80C353FC4}"/>
              </a:ext>
            </a:extLst>
          </p:cNvPr>
          <p:cNvSpPr>
            <a:spLocks noGrp="1"/>
          </p:cNvSpPr>
          <p:nvPr>
            <p:ph type="body" sz="quarter" idx="24" hasCustomPrompt="1"/>
          </p:nvPr>
        </p:nvSpPr>
        <p:spPr>
          <a:xfrm>
            <a:off x="5167309" y="3532639"/>
            <a:ext cx="285908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923D6999-ED11-424C-91FD-1ECD0CB9D272}"/>
              </a:ext>
            </a:extLst>
          </p:cNvPr>
          <p:cNvSpPr>
            <a:spLocks noGrp="1"/>
          </p:cNvSpPr>
          <p:nvPr>
            <p:ph type="title" hasCustomPrompt="1"/>
          </p:nvPr>
        </p:nvSpPr>
        <p:spPr>
          <a:xfrm>
            <a:off x="1384299" y="2768600"/>
            <a:ext cx="2956810"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CE26C-A8CF-4DC0-9913-86FF0ED8762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Date Placeholder 6">
            <a:extLst>
              <a:ext uri="{FF2B5EF4-FFF2-40B4-BE49-F238E27FC236}">
                <a16:creationId xmlns:a16="http://schemas.microsoft.com/office/drawing/2014/main" id="{15DD4FC6-591F-4220-A331-724C4FE41E93}"/>
              </a:ext>
            </a:extLst>
          </p:cNvPr>
          <p:cNvSpPr>
            <a:spLocks noGrp="1"/>
          </p:cNvSpPr>
          <p:nvPr>
            <p:ph type="dt" sz="half" idx="10"/>
          </p:nvPr>
        </p:nvSpPr>
        <p:spPr/>
        <p:txBody>
          <a:bodyPr/>
          <a:lstStyle/>
          <a:p>
            <a:r>
              <a:rPr lang="en-US" dirty="0"/>
              <a:t>8/06/20XX</a:t>
            </a:r>
          </a:p>
        </p:txBody>
      </p:sp>
      <p:sp>
        <p:nvSpPr>
          <p:cNvPr id="8" name="Footer Placeholder 7">
            <a:extLst>
              <a:ext uri="{FF2B5EF4-FFF2-40B4-BE49-F238E27FC236}">
                <a16:creationId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id="{0C598512-93DF-4C00-A3BC-4CFF184217A6}"/>
              </a:ext>
            </a:extLst>
          </p:cNvPr>
          <p:cNvSpPr>
            <a:spLocks noGrp="1"/>
          </p:cNvSpPr>
          <p:nvPr>
            <p:ph type="body" sz="quarter" idx="27" hasCustomPrompt="1"/>
          </p:nvPr>
        </p:nvSpPr>
        <p:spPr>
          <a:xfrm>
            <a:off x="620484" y="3639417"/>
            <a:ext cx="2383764"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id="{9AFC7B8A-881F-4E97-91D4-F41DFA6D8F8E}"/>
              </a:ext>
            </a:extLst>
          </p:cNvPr>
          <p:cNvSpPr>
            <a:spLocks noGrp="1"/>
          </p:cNvSpPr>
          <p:nvPr>
            <p:ph type="body" sz="quarter" idx="28" hasCustomPrompt="1"/>
          </p:nvPr>
        </p:nvSpPr>
        <p:spPr>
          <a:xfrm>
            <a:off x="620484" y="3965866"/>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7B10018-89A9-49C8-8DCE-621EF9328C63}"/>
              </a:ext>
            </a:extLst>
          </p:cNvPr>
          <p:cNvSpPr>
            <a:spLocks noGrp="1"/>
          </p:cNvSpPr>
          <p:nvPr>
            <p:ph type="body" sz="quarter" idx="15" hasCustomPrompt="1"/>
          </p:nvPr>
        </p:nvSpPr>
        <p:spPr>
          <a:xfrm>
            <a:off x="3478982" y="3969554"/>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342C0572-2FB8-4C18-AD74-75A165321342}"/>
              </a:ext>
            </a:extLst>
          </p:cNvPr>
          <p:cNvSpPr>
            <a:spLocks noGrp="1"/>
          </p:cNvSpPr>
          <p:nvPr>
            <p:ph type="body" sz="quarter" idx="17" hasCustomPrompt="1"/>
          </p:nvPr>
        </p:nvSpPr>
        <p:spPr>
          <a:xfrm>
            <a:off x="6337478"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3495EE04-F172-4AD4-8FE7-4A03B1CE4F82}"/>
              </a:ext>
            </a:extLst>
          </p:cNvPr>
          <p:cNvSpPr>
            <a:spLocks noGrp="1"/>
          </p:cNvSpPr>
          <p:nvPr>
            <p:ph type="body" sz="quarter" idx="19" hasCustomPrompt="1"/>
          </p:nvPr>
        </p:nvSpPr>
        <p:spPr>
          <a:xfrm>
            <a:off x="9188445"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id="{F23ABA12-4A7C-42A2-9A8E-9E7F1A2BB230}"/>
              </a:ext>
            </a:extLst>
          </p:cNvPr>
          <p:cNvSpPr>
            <a:spLocks noGrp="1"/>
          </p:cNvSpPr>
          <p:nvPr>
            <p:ph type="body" sz="quarter" idx="29" hasCustomPrompt="1"/>
          </p:nvPr>
        </p:nvSpPr>
        <p:spPr>
          <a:xfrm>
            <a:off x="3419503" y="3639417"/>
            <a:ext cx="2502719"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id="{1E11CB21-11BD-400A-BC43-71A9AFA9282B}"/>
              </a:ext>
            </a:extLst>
          </p:cNvPr>
          <p:cNvSpPr>
            <a:spLocks noGrp="1"/>
          </p:cNvSpPr>
          <p:nvPr>
            <p:ph type="body" sz="quarter" idx="30" hasCustomPrompt="1"/>
          </p:nvPr>
        </p:nvSpPr>
        <p:spPr>
          <a:xfrm>
            <a:off x="6337478"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id="{02DE0CA8-2A1F-49D8-B9B6-BF353B9808C6}"/>
              </a:ext>
            </a:extLst>
          </p:cNvPr>
          <p:cNvSpPr>
            <a:spLocks noGrp="1"/>
          </p:cNvSpPr>
          <p:nvPr>
            <p:ph type="body" sz="quarter" idx="31" hasCustomPrompt="1"/>
          </p:nvPr>
        </p:nvSpPr>
        <p:spPr>
          <a:xfrm>
            <a:off x="9188445"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id="{D55D3DD0-ED40-47C1-B841-046E1D918B22}"/>
              </a:ext>
            </a:extLst>
          </p:cNvPr>
          <p:cNvSpPr>
            <a:spLocks noGrp="1"/>
          </p:cNvSpPr>
          <p:nvPr>
            <p:ph type="title" hasCustomPrompt="1"/>
          </p:nvPr>
        </p:nvSpPr>
        <p:spPr>
          <a:xfrm>
            <a:off x="2452697" y="1581912"/>
            <a:ext cx="7286605"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id="{23C97099-E767-429A-80C6-731FB9D295F4}"/>
              </a:ext>
            </a:extLst>
          </p:cNvPr>
          <p:cNvSpPr>
            <a:spLocks noGrp="1"/>
          </p:cNvSpPr>
          <p:nvPr>
            <p:ph type="pic" sz="quarter" idx="32"/>
          </p:nvPr>
        </p:nvSpPr>
        <p:spPr>
          <a:xfrm>
            <a:off x="1510614"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E2E22B87-E0E3-4234-B4FA-C9FC97DEDCB3}"/>
              </a:ext>
            </a:extLst>
          </p:cNvPr>
          <p:cNvSpPr>
            <a:spLocks noGrp="1"/>
          </p:cNvSpPr>
          <p:nvPr>
            <p:ph type="pic" sz="quarter" idx="33"/>
          </p:nvPr>
        </p:nvSpPr>
        <p:spPr>
          <a:xfrm>
            <a:off x="4369110"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4" name="Picture Placeholder 3">
            <a:extLst>
              <a:ext uri="{FF2B5EF4-FFF2-40B4-BE49-F238E27FC236}">
                <a16:creationId xmlns:a16="http://schemas.microsoft.com/office/drawing/2014/main" id="{8EF1B794-5E10-4558-B229-0D8F5895CCAE}"/>
              </a:ext>
            </a:extLst>
          </p:cNvPr>
          <p:cNvSpPr>
            <a:spLocks noGrp="1"/>
          </p:cNvSpPr>
          <p:nvPr>
            <p:ph type="pic" sz="quarter" idx="34"/>
          </p:nvPr>
        </p:nvSpPr>
        <p:spPr>
          <a:xfrm>
            <a:off x="7227608"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5" name="Picture Placeholder 3">
            <a:extLst>
              <a:ext uri="{FF2B5EF4-FFF2-40B4-BE49-F238E27FC236}">
                <a16:creationId xmlns:a16="http://schemas.microsoft.com/office/drawing/2014/main" id="{5ECB6791-2C34-417D-9AB9-03C9A8BBDF91}"/>
              </a:ext>
            </a:extLst>
          </p:cNvPr>
          <p:cNvSpPr>
            <a:spLocks noGrp="1"/>
          </p:cNvSpPr>
          <p:nvPr>
            <p:ph type="pic" sz="quarter" idx="35"/>
          </p:nvPr>
        </p:nvSpPr>
        <p:spPr>
          <a:xfrm>
            <a:off x="10078575"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8E50C-1C7A-4E62-B38F-3E12A174C85B}"/>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id="{83F286D7-A050-456B-BDD3-3FFAA21A8099}"/>
              </a:ext>
            </a:extLst>
          </p:cNvPr>
          <p:cNvSpPr>
            <a:spLocks noGrp="1"/>
          </p:cNvSpPr>
          <p:nvPr>
            <p:ph type="body" sz="quarter" idx="15" hasCustomPrompt="1"/>
          </p:nvPr>
        </p:nvSpPr>
        <p:spPr>
          <a:xfrm>
            <a:off x="7079405" y="3201410"/>
            <a:ext cx="4614604"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id="{4A927E28-2C60-4D18-8BB3-DC9627E13C59}"/>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4757-E21D-414B-B627-1E0D15F89CA8}"/>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036629"/>
            <a:ext cx="6007099"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id="{6A7AB969-4D8E-41B0-A403-6D1D41CD5167}"/>
              </a:ext>
            </a:extLst>
          </p:cNvPr>
          <p:cNvSpPr>
            <a:spLocks noGrp="1"/>
          </p:cNvSpPr>
          <p:nvPr>
            <p:ph type="body" sz="quarter" idx="22" hasCustomPrompt="1"/>
          </p:nvPr>
        </p:nvSpPr>
        <p:spPr>
          <a:xfrm>
            <a:off x="729016" y="2368506"/>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id="{08F82904-47D8-4EB9-A697-8ED11274C40F}"/>
              </a:ext>
            </a:extLst>
          </p:cNvPr>
          <p:cNvSpPr>
            <a:spLocks noGrp="1"/>
          </p:cNvSpPr>
          <p:nvPr>
            <p:ph type="body" sz="quarter" idx="18" hasCustomPrompt="1"/>
          </p:nvPr>
        </p:nvSpPr>
        <p:spPr>
          <a:xfrm>
            <a:off x="729017" y="2605040"/>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44501739-C457-4C98-A458-5B3639CFB821}"/>
              </a:ext>
            </a:extLst>
          </p:cNvPr>
          <p:cNvSpPr>
            <a:spLocks noGrp="1"/>
          </p:cNvSpPr>
          <p:nvPr>
            <p:ph type="body" sz="quarter" idx="24" hasCustomPrompt="1"/>
          </p:nvPr>
        </p:nvSpPr>
        <p:spPr>
          <a:xfrm>
            <a:off x="729016" y="354462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503766A8-C36E-4337-9DB4-358A28B74319}"/>
              </a:ext>
            </a:extLst>
          </p:cNvPr>
          <p:cNvSpPr>
            <a:spLocks noGrp="1"/>
          </p:cNvSpPr>
          <p:nvPr>
            <p:ph type="body" sz="quarter" idx="23" hasCustomPrompt="1"/>
          </p:nvPr>
        </p:nvSpPr>
        <p:spPr>
          <a:xfrm>
            <a:off x="729017" y="3781163"/>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5F947925-2465-45AC-9A1E-7153477BBEEC}"/>
              </a:ext>
            </a:extLst>
          </p:cNvPr>
          <p:cNvSpPr>
            <a:spLocks noGrp="1"/>
          </p:cNvSpPr>
          <p:nvPr>
            <p:ph type="body" sz="quarter" idx="26" hasCustomPrompt="1"/>
          </p:nvPr>
        </p:nvSpPr>
        <p:spPr>
          <a:xfrm>
            <a:off x="729016" y="473923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6FC86B0E-A85D-444A-BC2A-B7A5FF1D48D5}"/>
              </a:ext>
            </a:extLst>
          </p:cNvPr>
          <p:cNvSpPr>
            <a:spLocks noGrp="1"/>
          </p:cNvSpPr>
          <p:nvPr>
            <p:ph type="body" sz="quarter" idx="25" hasCustomPrompt="1"/>
          </p:nvPr>
        </p:nvSpPr>
        <p:spPr>
          <a:xfrm>
            <a:off x="729017" y="4975773"/>
            <a:ext cx="477103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BBA930A0-A89C-48EB-A039-375BDA735BBF}"/>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D588-C832-4149-9B9F-D817459D8B7F}"/>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5" name="Date Placeholder 4">
            <a:extLst>
              <a:ext uri="{FF2B5EF4-FFF2-40B4-BE49-F238E27FC236}">
                <a16:creationId xmlns:a16="http://schemas.microsoft.com/office/drawing/2014/main" id="{A410CE2C-509A-4C33-AB34-6F278F1171B9}"/>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id="{01941F94-25C7-46EC-89FE-B12B54F77CFA}"/>
              </a:ext>
            </a:extLst>
          </p:cNvPr>
          <p:cNvSpPr>
            <a:spLocks noGrp="1"/>
          </p:cNvSpPr>
          <p:nvPr>
            <p:ph type="body" sz="quarter" idx="20" hasCustomPrompt="1"/>
          </p:nvPr>
        </p:nvSpPr>
        <p:spPr>
          <a:xfrm>
            <a:off x="816075" y="4076963"/>
            <a:ext cx="303588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id="{1DE2747E-A71B-4917-8960-56D4F927D8C5}"/>
              </a:ext>
            </a:extLst>
          </p:cNvPr>
          <p:cNvSpPr>
            <a:spLocks noGrp="1"/>
          </p:cNvSpPr>
          <p:nvPr>
            <p:ph type="body" sz="quarter" idx="14" hasCustomPrompt="1"/>
          </p:nvPr>
        </p:nvSpPr>
        <p:spPr>
          <a:xfrm>
            <a:off x="1201068"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id="{B3830FC7-44D5-48CD-AA84-4E262F2EB8C8}"/>
              </a:ext>
            </a:extLst>
          </p:cNvPr>
          <p:cNvSpPr>
            <a:spLocks noGrp="1"/>
          </p:cNvSpPr>
          <p:nvPr>
            <p:ph type="body" sz="quarter" idx="21" hasCustomPrompt="1"/>
          </p:nvPr>
        </p:nvSpPr>
        <p:spPr>
          <a:xfrm>
            <a:off x="4689632" y="4076963"/>
            <a:ext cx="3035880"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id="{51F423C9-E1B4-4BD9-98A5-9397C32447D9}"/>
              </a:ext>
            </a:extLst>
          </p:cNvPr>
          <p:cNvSpPr>
            <a:spLocks noGrp="1"/>
          </p:cNvSpPr>
          <p:nvPr>
            <p:ph type="body" sz="quarter" idx="23" hasCustomPrompt="1"/>
          </p:nvPr>
        </p:nvSpPr>
        <p:spPr>
          <a:xfrm>
            <a:off x="8563187" y="4076963"/>
            <a:ext cx="302376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id="{A0DF3CDE-1C08-4B0C-8DC3-9FCBBD3E61D4}"/>
              </a:ext>
            </a:extLst>
          </p:cNvPr>
          <p:cNvCxnSpPr>
            <a:cxnSpLocks/>
          </p:cNvCxnSpPr>
          <p:nvPr userDrawn="1"/>
        </p:nvCxnSpPr>
        <p:spPr>
          <a:xfrm>
            <a:off x="832513"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C026C956-C6C4-4010-889F-B8D762036464}"/>
              </a:ext>
            </a:extLst>
          </p:cNvPr>
          <p:cNvSpPr>
            <a:spLocks noGrp="1"/>
          </p:cNvSpPr>
          <p:nvPr>
            <p:ph type="body" sz="quarter" idx="24" hasCustomPrompt="1"/>
          </p:nvPr>
        </p:nvSpPr>
        <p:spPr>
          <a:xfrm>
            <a:off x="5073324"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id="{A4D363AD-B16F-46C4-9856-EA9EAC699EF7}"/>
              </a:ext>
            </a:extLst>
          </p:cNvPr>
          <p:cNvSpPr>
            <a:spLocks noGrp="1"/>
          </p:cNvSpPr>
          <p:nvPr>
            <p:ph type="body" sz="quarter" idx="25" hasCustomPrompt="1"/>
          </p:nvPr>
        </p:nvSpPr>
        <p:spPr>
          <a:xfrm>
            <a:off x="8940173"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id="{D6E9BAEE-70B0-4F15-B6B7-D5AE0227618F}"/>
              </a:ext>
            </a:extLst>
          </p:cNvPr>
          <p:cNvCxnSpPr>
            <a:cxnSpLocks/>
          </p:cNvCxnSpPr>
          <p:nvPr userDrawn="1"/>
        </p:nvCxnSpPr>
        <p:spPr>
          <a:xfrm>
            <a:off x="4699359"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0848BB-EF65-4D43-AC18-9C4F4749CA6D}"/>
              </a:ext>
            </a:extLst>
          </p:cNvPr>
          <p:cNvCxnSpPr>
            <a:cxnSpLocks/>
          </p:cNvCxnSpPr>
          <p:nvPr userDrawn="1"/>
        </p:nvCxnSpPr>
        <p:spPr>
          <a:xfrm>
            <a:off x="8566207"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CA7F01-3F2D-4396-A7D4-3D21C56D7FCC}"/>
              </a:ext>
            </a:extLst>
          </p:cNvPr>
          <p:cNvSpPr>
            <a:spLocks noGrp="1"/>
          </p:cNvSpPr>
          <p:nvPr>
            <p:ph type="title" hasCustomPrompt="1"/>
          </p:nvPr>
        </p:nvSpPr>
        <p:spPr>
          <a:xfrm>
            <a:off x="729016" y="1643321"/>
            <a:ext cx="4856634"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mail-rohangraj72@gmail.com" TargetMode="External"/><Relationship Id="rId2" Type="http://schemas.openxmlformats.org/officeDocument/2006/relationships/hyperlink" Target="mailto:Email-ruthvikreddyv@gmail.com" TargetMode="External"/><Relationship Id="rId1" Type="http://schemas.openxmlformats.org/officeDocument/2006/relationships/slideLayout" Target="../slideLayouts/slideLayout3.xml"/><Relationship Id="rId5" Type="http://schemas.openxmlformats.org/officeDocument/2006/relationships/hyperlink" Target="mailto:Email-bailapudiprathyusha@gmail.com" TargetMode="External"/><Relationship Id="rId4" Type="http://schemas.openxmlformats.org/officeDocument/2006/relationships/hyperlink" Target="mailto:Email-vardhanbhogavilli2004@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Placeholder 76" descr="A woman wearing purple glasses showing data">
            <a:extLst>
              <a:ext uri="{FF2B5EF4-FFF2-40B4-BE49-F238E27FC236}">
                <a16:creationId xmlns:a16="http://schemas.microsoft.com/office/drawing/2014/main" id="{2F849723-3772-4844-AB3A-EF3DFAF34B8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752100" y="739303"/>
            <a:ext cx="6825035" cy="5379395"/>
          </a:xfrm>
        </p:spPr>
      </p:pic>
      <p:sp>
        <p:nvSpPr>
          <p:cNvPr id="22" name="Title 21">
            <a:extLst>
              <a:ext uri="{FF2B5EF4-FFF2-40B4-BE49-F238E27FC236}">
                <a16:creationId xmlns:a16="http://schemas.microsoft.com/office/drawing/2014/main" id="{115C523A-AC40-4CBA-9DF4-B287ED32185D}"/>
              </a:ext>
            </a:extLst>
          </p:cNvPr>
          <p:cNvSpPr>
            <a:spLocks noGrp="1"/>
          </p:cNvSpPr>
          <p:nvPr>
            <p:ph type="title"/>
          </p:nvPr>
        </p:nvSpPr>
        <p:spPr>
          <a:xfrm>
            <a:off x="7577135" y="739303"/>
            <a:ext cx="4614863" cy="2318530"/>
          </a:xfrm>
        </p:spPr>
        <p:txBody>
          <a:bodyPr/>
          <a:lstStyle/>
          <a:p>
            <a:r>
              <a:rPr lang="en-US" dirty="0"/>
              <a:t>Alo’s      </a:t>
            </a:r>
            <a:br>
              <a:rPr lang="en-US" dirty="0"/>
            </a:br>
            <a:r>
              <a:rPr lang="en-US" dirty="0"/>
              <a:t>   Infinite</a:t>
            </a:r>
          </a:p>
        </p:txBody>
      </p:sp>
      <p:pic>
        <p:nvPicPr>
          <p:cNvPr id="7" name="Picture 6">
            <a:extLst>
              <a:ext uri="{FF2B5EF4-FFF2-40B4-BE49-F238E27FC236}">
                <a16:creationId xmlns:a16="http://schemas.microsoft.com/office/drawing/2014/main" id="{7AD5275D-C660-1D6B-0DB0-6C73332FC8A6}"/>
              </a:ext>
            </a:extLst>
          </p:cNvPr>
          <p:cNvPicPr>
            <a:picLocks noChangeAspect="1"/>
          </p:cNvPicPr>
          <p:nvPr/>
        </p:nvPicPr>
        <p:blipFill>
          <a:blip r:embed="rId3"/>
          <a:stretch>
            <a:fillRect/>
          </a:stretch>
        </p:blipFill>
        <p:spPr>
          <a:xfrm>
            <a:off x="752100" y="739302"/>
            <a:ext cx="6825035" cy="5379395"/>
          </a:xfrm>
          <a:prstGeom prst="rect">
            <a:avLst/>
          </a:prstGeom>
        </p:spPr>
      </p:pic>
    </p:spTree>
    <p:extLst>
      <p:ext uri="{BB962C8B-B14F-4D97-AF65-F5344CB8AC3E}">
        <p14:creationId xmlns:p14="http://schemas.microsoft.com/office/powerpoint/2010/main" val="188383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A351523-BE9E-4047-8916-20F1F4A9FB16}"/>
              </a:ext>
            </a:extLst>
          </p:cNvPr>
          <p:cNvSpPr>
            <a:spLocks noGrp="1"/>
          </p:cNvSpPr>
          <p:nvPr>
            <p:ph type="title"/>
          </p:nvPr>
        </p:nvSpPr>
        <p:spPr/>
        <p:txBody>
          <a:bodyPr/>
          <a:lstStyle/>
          <a:p>
            <a:r>
              <a:rPr kumimoji="0" lang="en-US" sz="2800" b="0" i="0" u="none" strike="noStrike" kern="1200" cap="all" spc="400" normalizeH="0" baseline="0" noProof="0" dirty="0">
                <a:ln w="19050">
                  <a:solidFill>
                    <a:schemeClr val="accent6"/>
                  </a:solidFill>
                </a:ln>
                <a:noFill/>
                <a:effectLst/>
                <a:uLnTx/>
                <a:uFillTx/>
                <a:latin typeface="+mj-lt"/>
                <a:ea typeface="+mn-ea"/>
                <a:cs typeface="+mn-cs"/>
              </a:rPr>
              <a:t>Our competition</a:t>
            </a:r>
            <a:endParaRPr lang="en-US" dirty="0"/>
          </a:p>
        </p:txBody>
      </p:sp>
      <p:pic>
        <p:nvPicPr>
          <p:cNvPr id="65" name="Picture Placeholder 64" descr="Robotic hand and human hand almost touching with their pointer fingers">
            <a:extLst>
              <a:ext uri="{FF2B5EF4-FFF2-40B4-BE49-F238E27FC236}">
                <a16:creationId xmlns:a16="http://schemas.microsoft.com/office/drawing/2014/main" id="{B600DB70-7F2F-494E-82AC-37DB9BB59802}"/>
              </a:ext>
            </a:extLst>
          </p:cNvPr>
          <p:cNvPicPr>
            <a:picLocks noGrp="1" noChangeAspect="1"/>
          </p:cNvPicPr>
          <p:nvPr>
            <p:ph type="pic" sz="quarter" idx="28"/>
          </p:nvPr>
        </p:nvPicPr>
        <p:blipFill rotWithShape="1">
          <a:blip r:embed="rId2" cstate="email">
            <a:extLst>
              <a:ext uri="{28A0092B-C50C-407E-A947-70E740481C1C}">
                <a14:useLocalDpi xmlns:a14="http://schemas.microsoft.com/office/drawing/2010/main"/>
              </a:ext>
            </a:extLst>
          </a:blip>
          <a:srcRect/>
          <a:stretch/>
        </p:blipFill>
        <p:spPr>
          <a:xfrm rot="5400000" flipH="1">
            <a:off x="-2092961" y="2092960"/>
            <a:ext cx="6858002" cy="2672081"/>
          </a:xfrm>
        </p:spPr>
      </p:pic>
      <p:sp>
        <p:nvSpPr>
          <p:cNvPr id="62" name="Text Placeholder 61">
            <a:extLst>
              <a:ext uri="{FF2B5EF4-FFF2-40B4-BE49-F238E27FC236}">
                <a16:creationId xmlns:a16="http://schemas.microsoft.com/office/drawing/2014/main" id="{A7D48779-F2E1-4699-AD47-17420A5B31B9}"/>
              </a:ext>
            </a:extLst>
          </p:cNvPr>
          <p:cNvSpPr>
            <a:spLocks noGrp="1"/>
          </p:cNvSpPr>
          <p:nvPr>
            <p:ph type="body" sz="quarter" idx="18"/>
          </p:nvPr>
        </p:nvSpPr>
        <p:spPr>
          <a:xfrm>
            <a:off x="2796032" y="2285677"/>
            <a:ext cx="3695653" cy="426393"/>
          </a:xfrm>
        </p:spPr>
        <p:txBody>
          <a:bodyPr/>
          <a:lstStyle/>
          <a:p>
            <a:r>
              <a:rPr lang="en-US" dirty="0"/>
              <a:t>Competitors​</a:t>
            </a:r>
          </a:p>
        </p:txBody>
      </p:sp>
      <p:sp>
        <p:nvSpPr>
          <p:cNvPr id="61" name="Text Placeholder 60">
            <a:extLst>
              <a:ext uri="{FF2B5EF4-FFF2-40B4-BE49-F238E27FC236}">
                <a16:creationId xmlns:a16="http://schemas.microsoft.com/office/drawing/2014/main" id="{182CD3FA-FD64-4651-A9ED-984F79C86FEE}"/>
              </a:ext>
            </a:extLst>
          </p:cNvPr>
          <p:cNvSpPr>
            <a:spLocks noGrp="1"/>
          </p:cNvSpPr>
          <p:nvPr>
            <p:ph type="body" sz="quarter" idx="17"/>
          </p:nvPr>
        </p:nvSpPr>
        <p:spPr>
          <a:xfrm>
            <a:off x="2934565" y="3469459"/>
            <a:ext cx="3695653" cy="2966740"/>
          </a:xfrm>
        </p:spPr>
        <p:txBody>
          <a:bodyPr>
            <a:normAutofit/>
          </a:bodyPr>
          <a:lstStyle/>
          <a:p>
            <a:r>
              <a:rPr lang="en-US" dirty="0"/>
              <a:t>Since this is the first to ever come in the market at present we have no competitors and I assure that there will be no competitors by our work efficiency</a:t>
            </a:r>
          </a:p>
        </p:txBody>
      </p:sp>
      <p:sp>
        <p:nvSpPr>
          <p:cNvPr id="9" name="Slide Number Placeholder 8">
            <a:extLst>
              <a:ext uri="{FF2B5EF4-FFF2-40B4-BE49-F238E27FC236}">
                <a16:creationId xmlns:a16="http://schemas.microsoft.com/office/drawing/2014/main" id="{63041A03-33F0-43A6-BDAF-8C84F811307E}"/>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10</a:t>
            </a:fld>
            <a:endParaRPr lang="en-US" dirty="0"/>
          </a:p>
        </p:txBody>
      </p:sp>
    </p:spTree>
    <p:extLst>
      <p:ext uri="{BB962C8B-B14F-4D97-AF65-F5344CB8AC3E}">
        <p14:creationId xmlns:p14="http://schemas.microsoft.com/office/powerpoint/2010/main" val="332431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9AC5B5-DBFF-474A-8D9B-1133B9C0066D}"/>
              </a:ext>
            </a:extLst>
          </p:cNvPr>
          <p:cNvSpPr>
            <a:spLocks noGrp="1"/>
          </p:cNvSpPr>
          <p:nvPr>
            <p:ph type="title"/>
          </p:nvPr>
        </p:nvSpPr>
        <p:spPr>
          <a:xfrm>
            <a:off x="2451534" y="989042"/>
            <a:ext cx="7287768" cy="630936"/>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US" noProof="0" dirty="0"/>
              <a:t>Growth strategy</a:t>
            </a:r>
          </a:p>
        </p:txBody>
      </p:sp>
      <p:sp>
        <p:nvSpPr>
          <p:cNvPr id="6" name="Text Placeholder 5">
            <a:extLst>
              <a:ext uri="{FF2B5EF4-FFF2-40B4-BE49-F238E27FC236}">
                <a16:creationId xmlns:a16="http://schemas.microsoft.com/office/drawing/2014/main" id="{5150278A-C855-49FF-BCD2-7E6BD3F90529}"/>
              </a:ext>
            </a:extLst>
          </p:cNvPr>
          <p:cNvSpPr>
            <a:spLocks noGrp="1"/>
          </p:cNvSpPr>
          <p:nvPr>
            <p:ph type="body" sz="quarter" idx="19"/>
          </p:nvPr>
        </p:nvSpPr>
        <p:spPr>
          <a:xfrm>
            <a:off x="2452699" y="1592681"/>
            <a:ext cx="7306060" cy="393427"/>
          </a:xfrm>
        </p:spPr>
        <p:txBody>
          <a:bodyPr/>
          <a:lstStyle/>
          <a:p>
            <a:r>
              <a:rPr lang="en-US" dirty="0"/>
              <a:t>How we’ll scale in the future​</a:t>
            </a:r>
          </a:p>
        </p:txBody>
      </p:sp>
      <p:sp>
        <p:nvSpPr>
          <p:cNvPr id="33" name="Text Placeholder 32">
            <a:extLst>
              <a:ext uri="{FF2B5EF4-FFF2-40B4-BE49-F238E27FC236}">
                <a16:creationId xmlns:a16="http://schemas.microsoft.com/office/drawing/2014/main" id="{6408E2D6-75F9-4B6D-83C6-E5C1D0785788}"/>
              </a:ext>
            </a:extLst>
          </p:cNvPr>
          <p:cNvSpPr>
            <a:spLocks noGrp="1"/>
          </p:cNvSpPr>
          <p:nvPr>
            <p:ph type="body" sz="quarter" idx="13"/>
          </p:nvPr>
        </p:nvSpPr>
        <p:spPr>
          <a:xfrm>
            <a:off x="1591695" y="4042386"/>
            <a:ext cx="2743200" cy="1148945"/>
          </a:xfrm>
        </p:spPr>
        <p:txBody>
          <a:bodyPr/>
          <a:lstStyle/>
          <a:p>
            <a:r>
              <a:rPr lang="en-US" dirty="0"/>
              <a:t>Campus ambassadors</a:t>
            </a:r>
          </a:p>
        </p:txBody>
      </p:sp>
      <p:sp>
        <p:nvSpPr>
          <p:cNvPr id="34" name="Text Placeholder 33">
            <a:extLst>
              <a:ext uri="{FF2B5EF4-FFF2-40B4-BE49-F238E27FC236}">
                <a16:creationId xmlns:a16="http://schemas.microsoft.com/office/drawing/2014/main" id="{53AB9469-72E1-430D-8BF6-AEEEBDE86C7B}"/>
              </a:ext>
            </a:extLst>
          </p:cNvPr>
          <p:cNvSpPr>
            <a:spLocks noGrp="1"/>
          </p:cNvSpPr>
          <p:nvPr>
            <p:ph type="body" sz="quarter" idx="29"/>
          </p:nvPr>
        </p:nvSpPr>
        <p:spPr>
          <a:xfrm>
            <a:off x="4820973" y="4042387"/>
            <a:ext cx="2743200" cy="1148945"/>
          </a:xfrm>
        </p:spPr>
        <p:txBody>
          <a:bodyPr/>
          <a:lstStyle/>
          <a:p>
            <a:r>
              <a:rPr lang="en-US" dirty="0"/>
              <a:t>Release the app to the general public and monitor press and regional market trends</a:t>
            </a:r>
          </a:p>
        </p:txBody>
      </p:sp>
      <p:sp>
        <p:nvSpPr>
          <p:cNvPr id="35" name="Text Placeholder 34">
            <a:extLst>
              <a:ext uri="{FF2B5EF4-FFF2-40B4-BE49-F238E27FC236}">
                <a16:creationId xmlns:a16="http://schemas.microsoft.com/office/drawing/2014/main" id="{83F37B6A-147E-428A-8A0A-66906B67C611}"/>
              </a:ext>
            </a:extLst>
          </p:cNvPr>
          <p:cNvSpPr>
            <a:spLocks noGrp="1"/>
          </p:cNvSpPr>
          <p:nvPr>
            <p:ph type="body" sz="quarter" idx="30"/>
          </p:nvPr>
        </p:nvSpPr>
        <p:spPr>
          <a:xfrm>
            <a:off x="7964649" y="4042386"/>
            <a:ext cx="2743200" cy="1148945"/>
          </a:xfrm>
        </p:spPr>
        <p:txBody>
          <a:bodyPr/>
          <a:lstStyle/>
          <a:p>
            <a:r>
              <a:rPr lang="en-US" dirty="0"/>
              <a:t>Gather feedback from the start up community to expand availability of the product</a:t>
            </a:r>
          </a:p>
        </p:txBody>
      </p:sp>
      <p:sp>
        <p:nvSpPr>
          <p:cNvPr id="38" name="Slide Number Placeholder 37">
            <a:extLst>
              <a:ext uri="{FF2B5EF4-FFF2-40B4-BE49-F238E27FC236}">
                <a16:creationId xmlns:a16="http://schemas.microsoft.com/office/drawing/2014/main" id="{FB8C2F46-6F7F-433F-82F4-E8079F414C5A}"/>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11</a:t>
            </a:fld>
            <a:endParaRPr lang="en-US" dirty="0"/>
          </a:p>
        </p:txBody>
      </p:sp>
    </p:spTree>
    <p:extLst>
      <p:ext uri="{BB962C8B-B14F-4D97-AF65-F5344CB8AC3E}">
        <p14:creationId xmlns:p14="http://schemas.microsoft.com/office/powerpoint/2010/main" val="331353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4E9EA7-1460-63A6-6F09-4E3377D72736}"/>
              </a:ext>
            </a:extLst>
          </p:cNvPr>
          <p:cNvSpPr>
            <a:spLocks noGrp="1"/>
          </p:cNvSpPr>
          <p:nvPr>
            <p:ph type="sldNum" sz="quarter" idx="12"/>
          </p:nvPr>
        </p:nvSpPr>
        <p:spPr/>
        <p:txBody>
          <a:bodyPr/>
          <a:lstStyle/>
          <a:p>
            <a:fld id="{A402E4C0-AD5E-4E8C-9F21-7CCE474BDCEB}" type="slidenum">
              <a:rPr lang="en-US" smtClean="0"/>
              <a:pPr/>
              <a:t>12</a:t>
            </a:fld>
            <a:endParaRPr lang="en-US" dirty="0"/>
          </a:p>
        </p:txBody>
      </p:sp>
      <p:sp>
        <p:nvSpPr>
          <p:cNvPr id="5" name="Text Placeholder 4">
            <a:extLst>
              <a:ext uri="{FF2B5EF4-FFF2-40B4-BE49-F238E27FC236}">
                <a16:creationId xmlns:a16="http://schemas.microsoft.com/office/drawing/2014/main" id="{A3A2372B-D6FF-490C-0A3D-A76122879FF6}"/>
              </a:ext>
            </a:extLst>
          </p:cNvPr>
          <p:cNvSpPr>
            <a:spLocks noGrp="1"/>
          </p:cNvSpPr>
          <p:nvPr>
            <p:ph type="body" sz="quarter" idx="19"/>
          </p:nvPr>
        </p:nvSpPr>
        <p:spPr>
          <a:xfrm>
            <a:off x="2452699" y="1592681"/>
            <a:ext cx="7306060" cy="4906442"/>
          </a:xfrm>
        </p:spPr>
        <p:txBody>
          <a:bodyPr/>
          <a:lstStyle/>
          <a:p>
            <a:r>
              <a:rPr lang="en-US" dirty="0"/>
              <a:t>At present we have only the idea and at we are also implementing into apps as soon as it is completed and our funding is received will complete the app as soon as possible and our initiatives will start</a:t>
            </a:r>
          </a:p>
          <a:p>
            <a:endParaRPr lang="en-US" dirty="0"/>
          </a:p>
          <a:p>
            <a:endParaRPr lang="en-US" dirty="0"/>
          </a:p>
          <a:p>
            <a:r>
              <a:rPr lang="en-US" dirty="0"/>
              <a:t>The investors will have their money back as promised within a two year gap the complete percentage and also since we are a family will also have them as an equity of percentage in our company in which they can also be a part of</a:t>
            </a:r>
            <a:endParaRPr lang="en-IN" dirty="0"/>
          </a:p>
        </p:txBody>
      </p:sp>
      <p:sp>
        <p:nvSpPr>
          <p:cNvPr id="12" name="Title 11">
            <a:extLst>
              <a:ext uri="{FF2B5EF4-FFF2-40B4-BE49-F238E27FC236}">
                <a16:creationId xmlns:a16="http://schemas.microsoft.com/office/drawing/2014/main" id="{EC81977A-5E2F-3CE0-644B-9654F16542AC}"/>
              </a:ext>
            </a:extLst>
          </p:cNvPr>
          <p:cNvSpPr>
            <a:spLocks noGrp="1"/>
          </p:cNvSpPr>
          <p:nvPr>
            <p:ph type="title"/>
          </p:nvPr>
        </p:nvSpPr>
        <p:spPr/>
        <p:txBody>
          <a:bodyPr/>
          <a:lstStyle/>
          <a:p>
            <a:r>
              <a:rPr lang="en-US" dirty="0"/>
              <a:t>confidential</a:t>
            </a:r>
            <a:endParaRPr lang="en-IN" dirty="0"/>
          </a:p>
        </p:txBody>
      </p:sp>
    </p:spTree>
    <p:extLst>
      <p:ext uri="{BB962C8B-B14F-4D97-AF65-F5344CB8AC3E}">
        <p14:creationId xmlns:p14="http://schemas.microsoft.com/office/powerpoint/2010/main" val="112544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23">
            <a:extLst>
              <a:ext uri="{FF2B5EF4-FFF2-40B4-BE49-F238E27FC236}">
                <a16:creationId xmlns:a16="http://schemas.microsoft.com/office/drawing/2014/main" id="{B4460716-6BD7-42C5-884B-FB370E074348}"/>
              </a:ext>
            </a:extLst>
          </p:cNvPr>
          <p:cNvSpPr>
            <a:spLocks noGrp="1"/>
          </p:cNvSpPr>
          <p:nvPr>
            <p:ph type="title"/>
          </p:nvPr>
        </p:nvSpPr>
        <p:spPr/>
        <p:txBody>
          <a:bodyPr/>
          <a:lstStyle/>
          <a:p>
            <a:r>
              <a:rPr lang="en-US" dirty="0"/>
              <a:t>Two-year action plan</a:t>
            </a:r>
          </a:p>
        </p:txBody>
      </p:sp>
      <p:sp>
        <p:nvSpPr>
          <p:cNvPr id="98" name="Text Placeholder 97">
            <a:extLst>
              <a:ext uri="{FF2B5EF4-FFF2-40B4-BE49-F238E27FC236}">
                <a16:creationId xmlns:a16="http://schemas.microsoft.com/office/drawing/2014/main" id="{7BF85D80-939A-4D32-8E24-F43D30E98112}"/>
              </a:ext>
            </a:extLst>
          </p:cNvPr>
          <p:cNvSpPr>
            <a:spLocks noGrp="1"/>
          </p:cNvSpPr>
          <p:nvPr>
            <p:ph type="body" sz="quarter" idx="43"/>
          </p:nvPr>
        </p:nvSpPr>
        <p:spPr>
          <a:xfrm>
            <a:off x="2029367" y="2071320"/>
            <a:ext cx="1440088" cy="598827"/>
          </a:xfrm>
        </p:spPr>
        <p:txBody>
          <a:bodyPr/>
          <a:lstStyle/>
          <a:p>
            <a:r>
              <a:rPr lang="en-ZA" dirty="0"/>
              <a:t>Supply volunteers​</a:t>
            </a:r>
            <a:endParaRPr lang="en-US" dirty="0"/>
          </a:p>
        </p:txBody>
      </p:sp>
      <p:sp>
        <p:nvSpPr>
          <p:cNvPr id="99" name="Text Placeholder 98">
            <a:extLst>
              <a:ext uri="{FF2B5EF4-FFF2-40B4-BE49-F238E27FC236}">
                <a16:creationId xmlns:a16="http://schemas.microsoft.com/office/drawing/2014/main" id="{2D19FA91-F1E7-4EBD-BDE4-75CFCA5A263C}"/>
              </a:ext>
            </a:extLst>
          </p:cNvPr>
          <p:cNvSpPr>
            <a:spLocks noGrp="1"/>
          </p:cNvSpPr>
          <p:nvPr>
            <p:ph type="body" sz="quarter" idx="44"/>
          </p:nvPr>
        </p:nvSpPr>
        <p:spPr>
          <a:xfrm>
            <a:off x="4397612" y="2071320"/>
            <a:ext cx="1440088" cy="598827"/>
          </a:xfrm>
        </p:spPr>
        <p:txBody>
          <a:bodyPr/>
          <a:lstStyle/>
          <a:p>
            <a:r>
              <a:rPr lang="en-ZA" dirty="0"/>
              <a:t>Run focus groups​</a:t>
            </a:r>
            <a:endParaRPr lang="en-US" dirty="0"/>
          </a:p>
        </p:txBody>
      </p:sp>
      <p:sp>
        <p:nvSpPr>
          <p:cNvPr id="100" name="Text Placeholder 99">
            <a:extLst>
              <a:ext uri="{FF2B5EF4-FFF2-40B4-BE49-F238E27FC236}">
                <a16:creationId xmlns:a16="http://schemas.microsoft.com/office/drawing/2014/main" id="{976F8A2B-9ED8-48BE-85E3-75888951B264}"/>
              </a:ext>
            </a:extLst>
          </p:cNvPr>
          <p:cNvSpPr>
            <a:spLocks noGrp="1"/>
          </p:cNvSpPr>
          <p:nvPr>
            <p:ph type="body" sz="quarter" idx="45"/>
          </p:nvPr>
        </p:nvSpPr>
        <p:spPr>
          <a:xfrm>
            <a:off x="8344687" y="2071320"/>
            <a:ext cx="1440088" cy="598827"/>
          </a:xfrm>
        </p:spPr>
        <p:txBody>
          <a:bodyPr/>
          <a:lstStyle/>
          <a:p>
            <a:r>
              <a:rPr lang="en-ZA" dirty="0"/>
              <a:t>Gather feedback​</a:t>
            </a:r>
            <a:endParaRPr lang="en-US" dirty="0"/>
          </a:p>
        </p:txBody>
      </p:sp>
      <p:sp>
        <p:nvSpPr>
          <p:cNvPr id="167" name="Text Placeholder 166">
            <a:extLst>
              <a:ext uri="{FF2B5EF4-FFF2-40B4-BE49-F238E27FC236}">
                <a16:creationId xmlns:a16="http://schemas.microsoft.com/office/drawing/2014/main" id="{4BD31BFB-3E67-4778-9D30-28AC41FD64C0}"/>
              </a:ext>
            </a:extLst>
          </p:cNvPr>
          <p:cNvSpPr>
            <a:spLocks noGrp="1"/>
          </p:cNvSpPr>
          <p:nvPr>
            <p:ph type="body" sz="quarter" idx="41"/>
          </p:nvPr>
        </p:nvSpPr>
        <p:spPr>
          <a:xfrm>
            <a:off x="653772" y="2763180"/>
            <a:ext cx="1021001" cy="501726"/>
          </a:xfrm>
        </p:spPr>
        <p:txBody>
          <a:bodyPr>
            <a:normAutofit/>
          </a:bodyPr>
          <a:lstStyle/>
          <a:p>
            <a:r>
              <a:rPr lang="en-US" dirty="0"/>
              <a:t>2024</a:t>
            </a:r>
          </a:p>
        </p:txBody>
      </p:sp>
      <p:sp>
        <p:nvSpPr>
          <p:cNvPr id="39" name="Text Placeholder 38">
            <a:extLst>
              <a:ext uri="{FF2B5EF4-FFF2-40B4-BE49-F238E27FC236}">
                <a16:creationId xmlns:a16="http://schemas.microsoft.com/office/drawing/2014/main" id="{EB41788B-5A4D-4A23-BB14-7455046EF96C}"/>
              </a:ext>
            </a:extLst>
          </p:cNvPr>
          <p:cNvSpPr>
            <a:spLocks noGrp="1"/>
          </p:cNvSpPr>
          <p:nvPr>
            <p:ph type="body" sz="quarter" idx="17"/>
          </p:nvPr>
        </p:nvSpPr>
        <p:spPr>
          <a:xfrm>
            <a:off x="1712346" y="3170170"/>
            <a:ext cx="495300" cy="652276"/>
          </a:xfrm>
        </p:spPr>
        <p:txBody>
          <a:bodyPr/>
          <a:lstStyle/>
          <a:p>
            <a:r>
              <a:rPr lang="en-US" dirty="0"/>
              <a:t>Jan</a:t>
            </a:r>
          </a:p>
        </p:txBody>
      </p:sp>
      <p:sp>
        <p:nvSpPr>
          <p:cNvPr id="40" name="Text Placeholder 39">
            <a:extLst>
              <a:ext uri="{FF2B5EF4-FFF2-40B4-BE49-F238E27FC236}">
                <a16:creationId xmlns:a16="http://schemas.microsoft.com/office/drawing/2014/main" id="{694BF050-9C6D-4081-95CF-F6BC29EABCC4}"/>
              </a:ext>
            </a:extLst>
          </p:cNvPr>
          <p:cNvSpPr>
            <a:spLocks noGrp="1"/>
          </p:cNvSpPr>
          <p:nvPr>
            <p:ph type="body" sz="quarter" idx="18"/>
          </p:nvPr>
        </p:nvSpPr>
        <p:spPr>
          <a:xfrm>
            <a:off x="2501761" y="3170170"/>
            <a:ext cx="495300" cy="652276"/>
          </a:xfrm>
        </p:spPr>
        <p:txBody>
          <a:bodyPr/>
          <a:lstStyle/>
          <a:p>
            <a:r>
              <a:rPr lang="en-US" dirty="0"/>
              <a:t>Feb</a:t>
            </a:r>
          </a:p>
        </p:txBody>
      </p:sp>
      <p:sp>
        <p:nvSpPr>
          <p:cNvPr id="41" name="Text Placeholder 40">
            <a:extLst>
              <a:ext uri="{FF2B5EF4-FFF2-40B4-BE49-F238E27FC236}">
                <a16:creationId xmlns:a16="http://schemas.microsoft.com/office/drawing/2014/main" id="{3C776D64-FE99-43B5-BA03-94B7B0EDC50A}"/>
              </a:ext>
            </a:extLst>
          </p:cNvPr>
          <p:cNvSpPr>
            <a:spLocks noGrp="1"/>
          </p:cNvSpPr>
          <p:nvPr>
            <p:ph type="body" sz="quarter" idx="19"/>
          </p:nvPr>
        </p:nvSpPr>
        <p:spPr>
          <a:xfrm>
            <a:off x="3291176" y="3170170"/>
            <a:ext cx="495300" cy="652276"/>
          </a:xfrm>
        </p:spPr>
        <p:txBody>
          <a:bodyPr/>
          <a:lstStyle/>
          <a:p>
            <a:r>
              <a:rPr lang="en-US" dirty="0"/>
              <a:t>Mar</a:t>
            </a:r>
          </a:p>
        </p:txBody>
      </p:sp>
      <p:sp>
        <p:nvSpPr>
          <p:cNvPr id="42" name="Text Placeholder 41">
            <a:extLst>
              <a:ext uri="{FF2B5EF4-FFF2-40B4-BE49-F238E27FC236}">
                <a16:creationId xmlns:a16="http://schemas.microsoft.com/office/drawing/2014/main" id="{D52F622E-B59E-4A96-8D3E-3B13A871F5B2}"/>
              </a:ext>
            </a:extLst>
          </p:cNvPr>
          <p:cNvSpPr>
            <a:spLocks noGrp="1"/>
          </p:cNvSpPr>
          <p:nvPr>
            <p:ph type="body" sz="quarter" idx="20"/>
          </p:nvPr>
        </p:nvSpPr>
        <p:spPr>
          <a:xfrm>
            <a:off x="4080591" y="3170170"/>
            <a:ext cx="495300" cy="652276"/>
          </a:xfrm>
        </p:spPr>
        <p:txBody>
          <a:bodyPr/>
          <a:lstStyle/>
          <a:p>
            <a:r>
              <a:rPr lang="en-US" dirty="0"/>
              <a:t>Apr</a:t>
            </a:r>
          </a:p>
        </p:txBody>
      </p:sp>
      <p:sp>
        <p:nvSpPr>
          <p:cNvPr id="43" name="Text Placeholder 42">
            <a:extLst>
              <a:ext uri="{FF2B5EF4-FFF2-40B4-BE49-F238E27FC236}">
                <a16:creationId xmlns:a16="http://schemas.microsoft.com/office/drawing/2014/main" id="{7D2FEB08-6B21-4BF7-97FE-A5781DCE93AB}"/>
              </a:ext>
            </a:extLst>
          </p:cNvPr>
          <p:cNvSpPr>
            <a:spLocks noGrp="1"/>
          </p:cNvSpPr>
          <p:nvPr>
            <p:ph type="body" sz="quarter" idx="21"/>
          </p:nvPr>
        </p:nvSpPr>
        <p:spPr>
          <a:xfrm>
            <a:off x="4810807" y="3170170"/>
            <a:ext cx="615310" cy="652276"/>
          </a:xfrm>
        </p:spPr>
        <p:txBody>
          <a:bodyPr/>
          <a:lstStyle/>
          <a:p>
            <a:r>
              <a:rPr lang="en-US" dirty="0"/>
              <a:t>May</a:t>
            </a:r>
          </a:p>
        </p:txBody>
      </p:sp>
      <p:sp>
        <p:nvSpPr>
          <p:cNvPr id="44" name="Text Placeholder 43">
            <a:extLst>
              <a:ext uri="{FF2B5EF4-FFF2-40B4-BE49-F238E27FC236}">
                <a16:creationId xmlns:a16="http://schemas.microsoft.com/office/drawing/2014/main" id="{1F2F0017-CCFD-4F8D-83B7-E01482D56018}"/>
              </a:ext>
            </a:extLst>
          </p:cNvPr>
          <p:cNvSpPr>
            <a:spLocks noGrp="1"/>
          </p:cNvSpPr>
          <p:nvPr>
            <p:ph type="body" sz="quarter" idx="22"/>
          </p:nvPr>
        </p:nvSpPr>
        <p:spPr>
          <a:xfrm>
            <a:off x="5659421" y="3170170"/>
            <a:ext cx="495300" cy="652276"/>
          </a:xfrm>
        </p:spPr>
        <p:txBody>
          <a:bodyPr/>
          <a:lstStyle/>
          <a:p>
            <a:r>
              <a:rPr lang="en-US" dirty="0"/>
              <a:t>Jun</a:t>
            </a:r>
          </a:p>
        </p:txBody>
      </p:sp>
      <p:sp>
        <p:nvSpPr>
          <p:cNvPr id="45" name="Text Placeholder 44">
            <a:extLst>
              <a:ext uri="{FF2B5EF4-FFF2-40B4-BE49-F238E27FC236}">
                <a16:creationId xmlns:a16="http://schemas.microsoft.com/office/drawing/2014/main" id="{D11CC642-FC71-4C7D-AD0A-828E2A08DFA7}"/>
              </a:ext>
            </a:extLst>
          </p:cNvPr>
          <p:cNvSpPr>
            <a:spLocks noGrp="1"/>
          </p:cNvSpPr>
          <p:nvPr>
            <p:ph type="body" sz="quarter" idx="23"/>
          </p:nvPr>
        </p:nvSpPr>
        <p:spPr>
          <a:xfrm>
            <a:off x="6448836" y="3170170"/>
            <a:ext cx="495300" cy="652276"/>
          </a:xfrm>
        </p:spPr>
        <p:txBody>
          <a:bodyPr/>
          <a:lstStyle/>
          <a:p>
            <a:r>
              <a:rPr lang="en-US" dirty="0"/>
              <a:t>Jul</a:t>
            </a:r>
          </a:p>
        </p:txBody>
      </p:sp>
      <p:sp>
        <p:nvSpPr>
          <p:cNvPr id="46" name="Text Placeholder 45">
            <a:extLst>
              <a:ext uri="{FF2B5EF4-FFF2-40B4-BE49-F238E27FC236}">
                <a16:creationId xmlns:a16="http://schemas.microsoft.com/office/drawing/2014/main" id="{E8C7418D-7FF7-4E18-BFD3-32B69D0C4148}"/>
              </a:ext>
            </a:extLst>
          </p:cNvPr>
          <p:cNvSpPr>
            <a:spLocks noGrp="1"/>
          </p:cNvSpPr>
          <p:nvPr>
            <p:ph type="body" sz="quarter" idx="24"/>
          </p:nvPr>
        </p:nvSpPr>
        <p:spPr>
          <a:xfrm>
            <a:off x="7238251" y="3170170"/>
            <a:ext cx="495300" cy="652276"/>
          </a:xfrm>
        </p:spPr>
        <p:txBody>
          <a:bodyPr/>
          <a:lstStyle/>
          <a:p>
            <a:r>
              <a:rPr lang="en-US" dirty="0"/>
              <a:t>Aug</a:t>
            </a:r>
          </a:p>
        </p:txBody>
      </p:sp>
      <p:sp>
        <p:nvSpPr>
          <p:cNvPr id="47" name="Text Placeholder 46">
            <a:extLst>
              <a:ext uri="{FF2B5EF4-FFF2-40B4-BE49-F238E27FC236}">
                <a16:creationId xmlns:a16="http://schemas.microsoft.com/office/drawing/2014/main" id="{2DD50C26-54E4-4467-95B8-E8541DDA6ACD}"/>
              </a:ext>
            </a:extLst>
          </p:cNvPr>
          <p:cNvSpPr>
            <a:spLocks noGrp="1"/>
          </p:cNvSpPr>
          <p:nvPr>
            <p:ph type="body" sz="quarter" idx="25"/>
          </p:nvPr>
        </p:nvSpPr>
        <p:spPr>
          <a:xfrm>
            <a:off x="8027666" y="3170170"/>
            <a:ext cx="495300" cy="652276"/>
          </a:xfrm>
        </p:spPr>
        <p:txBody>
          <a:bodyPr/>
          <a:lstStyle/>
          <a:p>
            <a:r>
              <a:rPr lang="en-US" dirty="0"/>
              <a:t>Sep</a:t>
            </a:r>
          </a:p>
        </p:txBody>
      </p:sp>
      <p:sp>
        <p:nvSpPr>
          <p:cNvPr id="48" name="Text Placeholder 47">
            <a:extLst>
              <a:ext uri="{FF2B5EF4-FFF2-40B4-BE49-F238E27FC236}">
                <a16:creationId xmlns:a16="http://schemas.microsoft.com/office/drawing/2014/main" id="{F41FF637-BB1E-44A4-893A-775347AA469C}"/>
              </a:ext>
            </a:extLst>
          </p:cNvPr>
          <p:cNvSpPr>
            <a:spLocks noGrp="1"/>
          </p:cNvSpPr>
          <p:nvPr>
            <p:ph type="body" sz="quarter" idx="26"/>
          </p:nvPr>
        </p:nvSpPr>
        <p:spPr>
          <a:xfrm>
            <a:off x="8817081" y="3170170"/>
            <a:ext cx="495300" cy="652276"/>
          </a:xfrm>
        </p:spPr>
        <p:txBody>
          <a:bodyPr/>
          <a:lstStyle/>
          <a:p>
            <a:r>
              <a:rPr lang="en-US" dirty="0"/>
              <a:t>Oct</a:t>
            </a:r>
          </a:p>
        </p:txBody>
      </p:sp>
      <p:sp>
        <p:nvSpPr>
          <p:cNvPr id="49" name="Text Placeholder 48">
            <a:extLst>
              <a:ext uri="{FF2B5EF4-FFF2-40B4-BE49-F238E27FC236}">
                <a16:creationId xmlns:a16="http://schemas.microsoft.com/office/drawing/2014/main" id="{6969BA4E-1EAE-41C8-BB18-657979AE5B0A}"/>
              </a:ext>
            </a:extLst>
          </p:cNvPr>
          <p:cNvSpPr>
            <a:spLocks noGrp="1"/>
          </p:cNvSpPr>
          <p:nvPr>
            <p:ph type="body" sz="quarter" idx="27"/>
          </p:nvPr>
        </p:nvSpPr>
        <p:spPr>
          <a:xfrm>
            <a:off x="9606496" y="3170170"/>
            <a:ext cx="495300" cy="652276"/>
          </a:xfrm>
        </p:spPr>
        <p:txBody>
          <a:bodyPr/>
          <a:lstStyle/>
          <a:p>
            <a:r>
              <a:rPr lang="en-US" dirty="0"/>
              <a:t>Nov</a:t>
            </a:r>
          </a:p>
        </p:txBody>
      </p:sp>
      <p:sp>
        <p:nvSpPr>
          <p:cNvPr id="50" name="Text Placeholder 49">
            <a:extLst>
              <a:ext uri="{FF2B5EF4-FFF2-40B4-BE49-F238E27FC236}">
                <a16:creationId xmlns:a16="http://schemas.microsoft.com/office/drawing/2014/main" id="{4FC033C2-738F-4CE1-9D96-79DEF7476926}"/>
              </a:ext>
            </a:extLst>
          </p:cNvPr>
          <p:cNvSpPr>
            <a:spLocks noGrp="1"/>
          </p:cNvSpPr>
          <p:nvPr>
            <p:ph type="body" sz="quarter" idx="28"/>
          </p:nvPr>
        </p:nvSpPr>
        <p:spPr>
          <a:xfrm>
            <a:off x="10395907" y="3170170"/>
            <a:ext cx="495300" cy="652276"/>
          </a:xfrm>
        </p:spPr>
        <p:txBody>
          <a:bodyPr/>
          <a:lstStyle/>
          <a:p>
            <a:r>
              <a:rPr lang="en-US" dirty="0"/>
              <a:t>Dec</a:t>
            </a:r>
          </a:p>
        </p:txBody>
      </p:sp>
      <p:sp>
        <p:nvSpPr>
          <p:cNvPr id="134" name="Text Placeholder 133">
            <a:extLst>
              <a:ext uri="{FF2B5EF4-FFF2-40B4-BE49-F238E27FC236}">
                <a16:creationId xmlns:a16="http://schemas.microsoft.com/office/drawing/2014/main" id="{143D4C69-4A2E-485F-8CB1-74C4E2984650}"/>
              </a:ext>
            </a:extLst>
          </p:cNvPr>
          <p:cNvSpPr>
            <a:spLocks noGrp="1"/>
          </p:cNvSpPr>
          <p:nvPr>
            <p:ph type="body" sz="quarter" idx="46"/>
          </p:nvPr>
        </p:nvSpPr>
        <p:spPr>
          <a:xfrm>
            <a:off x="2029367" y="3862599"/>
            <a:ext cx="1440088" cy="549318"/>
          </a:xfrm>
        </p:spPr>
        <p:txBody>
          <a:bodyPr/>
          <a:lstStyle/>
          <a:p>
            <a:r>
              <a:rPr lang="en-ZA" dirty="0"/>
              <a:t>Test with start ups​</a:t>
            </a:r>
            <a:endParaRPr lang="en-US" dirty="0"/>
          </a:p>
        </p:txBody>
      </p:sp>
      <p:sp>
        <p:nvSpPr>
          <p:cNvPr id="35" name="Text Placeholder 34">
            <a:extLst>
              <a:ext uri="{FF2B5EF4-FFF2-40B4-BE49-F238E27FC236}">
                <a16:creationId xmlns:a16="http://schemas.microsoft.com/office/drawing/2014/main" id="{04F31490-B2B7-4426-8E85-2B946D473289}"/>
              </a:ext>
            </a:extLst>
          </p:cNvPr>
          <p:cNvSpPr>
            <a:spLocks noGrp="1"/>
          </p:cNvSpPr>
          <p:nvPr>
            <p:ph type="body" sz="quarter" idx="47"/>
          </p:nvPr>
        </p:nvSpPr>
        <p:spPr>
          <a:xfrm>
            <a:off x="5976442" y="3862599"/>
            <a:ext cx="1440088" cy="549318"/>
          </a:xfrm>
        </p:spPr>
        <p:txBody>
          <a:bodyPr>
            <a:normAutofit/>
          </a:bodyPr>
          <a:lstStyle/>
          <a:p>
            <a:r>
              <a:rPr lang="en-ZA" dirty="0"/>
              <a:t>Regional launch​</a:t>
            </a:r>
            <a:endParaRPr lang="en-US" dirty="0"/>
          </a:p>
        </p:txBody>
      </p:sp>
      <p:sp>
        <p:nvSpPr>
          <p:cNvPr id="135" name="Text Placeholder 134">
            <a:extLst>
              <a:ext uri="{FF2B5EF4-FFF2-40B4-BE49-F238E27FC236}">
                <a16:creationId xmlns:a16="http://schemas.microsoft.com/office/drawing/2014/main" id="{CCC6845F-1170-40DE-8F65-F6140059B86B}"/>
              </a:ext>
            </a:extLst>
          </p:cNvPr>
          <p:cNvSpPr>
            <a:spLocks noGrp="1"/>
          </p:cNvSpPr>
          <p:nvPr>
            <p:ph type="body" sz="quarter" idx="48"/>
          </p:nvPr>
        </p:nvSpPr>
        <p:spPr>
          <a:xfrm>
            <a:off x="9923517" y="3862599"/>
            <a:ext cx="1440088" cy="549318"/>
          </a:xfrm>
        </p:spPr>
        <p:txBody>
          <a:bodyPr/>
          <a:lstStyle/>
          <a:p>
            <a:r>
              <a:rPr lang="en-ZA" dirty="0"/>
              <a:t>Deliver to consumers​</a:t>
            </a:r>
            <a:endParaRPr lang="en-US" dirty="0"/>
          </a:p>
        </p:txBody>
      </p:sp>
      <p:sp>
        <p:nvSpPr>
          <p:cNvPr id="168" name="Text Placeholder 167">
            <a:extLst>
              <a:ext uri="{FF2B5EF4-FFF2-40B4-BE49-F238E27FC236}">
                <a16:creationId xmlns:a16="http://schemas.microsoft.com/office/drawing/2014/main" id="{C99EF7C8-7B17-4B3D-B6E9-E0C70F826BF8}"/>
              </a:ext>
            </a:extLst>
          </p:cNvPr>
          <p:cNvSpPr>
            <a:spLocks noGrp="1"/>
          </p:cNvSpPr>
          <p:nvPr>
            <p:ph type="body" sz="quarter" idx="42"/>
          </p:nvPr>
        </p:nvSpPr>
        <p:spPr>
          <a:xfrm>
            <a:off x="653772" y="4449967"/>
            <a:ext cx="1021001" cy="501726"/>
          </a:xfrm>
        </p:spPr>
        <p:txBody>
          <a:bodyPr>
            <a:normAutofit/>
          </a:bodyPr>
          <a:lstStyle/>
          <a:p>
            <a:r>
              <a:rPr lang="en-US" dirty="0"/>
              <a:t>2025</a:t>
            </a:r>
          </a:p>
        </p:txBody>
      </p:sp>
      <p:sp>
        <p:nvSpPr>
          <p:cNvPr id="51" name="Text Placeholder 50">
            <a:extLst>
              <a:ext uri="{FF2B5EF4-FFF2-40B4-BE49-F238E27FC236}">
                <a16:creationId xmlns:a16="http://schemas.microsoft.com/office/drawing/2014/main" id="{05F5362C-3D75-4B57-BF1E-C3C283D110AB}"/>
              </a:ext>
            </a:extLst>
          </p:cNvPr>
          <p:cNvSpPr>
            <a:spLocks noGrp="1"/>
          </p:cNvSpPr>
          <p:nvPr>
            <p:ph type="body" sz="quarter" idx="29"/>
          </p:nvPr>
        </p:nvSpPr>
        <p:spPr>
          <a:xfrm>
            <a:off x="1712346" y="4871997"/>
            <a:ext cx="495300" cy="652272"/>
          </a:xfrm>
        </p:spPr>
        <p:txBody>
          <a:bodyPr/>
          <a:lstStyle/>
          <a:p>
            <a:r>
              <a:rPr lang="en-US" dirty="0"/>
              <a:t>Jan</a:t>
            </a:r>
          </a:p>
        </p:txBody>
      </p:sp>
      <p:sp>
        <p:nvSpPr>
          <p:cNvPr id="52" name="Text Placeholder 51">
            <a:extLst>
              <a:ext uri="{FF2B5EF4-FFF2-40B4-BE49-F238E27FC236}">
                <a16:creationId xmlns:a16="http://schemas.microsoft.com/office/drawing/2014/main" id="{6827CCF3-6234-44CD-A60B-0B28A5739DF7}"/>
              </a:ext>
            </a:extLst>
          </p:cNvPr>
          <p:cNvSpPr>
            <a:spLocks noGrp="1"/>
          </p:cNvSpPr>
          <p:nvPr>
            <p:ph type="body" sz="quarter" idx="30"/>
          </p:nvPr>
        </p:nvSpPr>
        <p:spPr>
          <a:xfrm>
            <a:off x="2501761" y="4871997"/>
            <a:ext cx="495300" cy="652272"/>
          </a:xfrm>
        </p:spPr>
        <p:txBody>
          <a:bodyPr/>
          <a:lstStyle/>
          <a:p>
            <a:r>
              <a:rPr lang="en-US" dirty="0"/>
              <a:t>Feb</a:t>
            </a:r>
          </a:p>
        </p:txBody>
      </p:sp>
      <p:sp>
        <p:nvSpPr>
          <p:cNvPr id="53" name="Text Placeholder 52">
            <a:extLst>
              <a:ext uri="{FF2B5EF4-FFF2-40B4-BE49-F238E27FC236}">
                <a16:creationId xmlns:a16="http://schemas.microsoft.com/office/drawing/2014/main" id="{895A0D32-F9FD-400E-83C0-733100E37C0F}"/>
              </a:ext>
            </a:extLst>
          </p:cNvPr>
          <p:cNvSpPr>
            <a:spLocks noGrp="1"/>
          </p:cNvSpPr>
          <p:nvPr>
            <p:ph type="body" sz="quarter" idx="31"/>
          </p:nvPr>
        </p:nvSpPr>
        <p:spPr>
          <a:xfrm>
            <a:off x="3291176" y="4871997"/>
            <a:ext cx="495300" cy="652272"/>
          </a:xfrm>
        </p:spPr>
        <p:txBody>
          <a:bodyPr/>
          <a:lstStyle/>
          <a:p>
            <a:r>
              <a:rPr lang="en-US" dirty="0"/>
              <a:t>Mar</a:t>
            </a:r>
          </a:p>
        </p:txBody>
      </p:sp>
      <p:sp>
        <p:nvSpPr>
          <p:cNvPr id="54" name="Text Placeholder 53">
            <a:extLst>
              <a:ext uri="{FF2B5EF4-FFF2-40B4-BE49-F238E27FC236}">
                <a16:creationId xmlns:a16="http://schemas.microsoft.com/office/drawing/2014/main" id="{565976EC-94E5-41FE-9E80-B40A9CC7ABA2}"/>
              </a:ext>
            </a:extLst>
          </p:cNvPr>
          <p:cNvSpPr>
            <a:spLocks noGrp="1"/>
          </p:cNvSpPr>
          <p:nvPr>
            <p:ph type="body" sz="quarter" idx="32"/>
          </p:nvPr>
        </p:nvSpPr>
        <p:spPr>
          <a:xfrm>
            <a:off x="4080591" y="4871997"/>
            <a:ext cx="495300" cy="652272"/>
          </a:xfrm>
        </p:spPr>
        <p:txBody>
          <a:bodyPr/>
          <a:lstStyle/>
          <a:p>
            <a:r>
              <a:rPr lang="en-US" dirty="0"/>
              <a:t>Apr</a:t>
            </a:r>
          </a:p>
        </p:txBody>
      </p:sp>
      <p:sp>
        <p:nvSpPr>
          <p:cNvPr id="55" name="Text Placeholder 54">
            <a:extLst>
              <a:ext uri="{FF2B5EF4-FFF2-40B4-BE49-F238E27FC236}">
                <a16:creationId xmlns:a16="http://schemas.microsoft.com/office/drawing/2014/main" id="{E0951A0C-6C97-4519-8A5F-87ABF67DFA5C}"/>
              </a:ext>
            </a:extLst>
          </p:cNvPr>
          <p:cNvSpPr>
            <a:spLocks noGrp="1"/>
          </p:cNvSpPr>
          <p:nvPr>
            <p:ph type="body" sz="quarter" idx="33"/>
          </p:nvPr>
        </p:nvSpPr>
        <p:spPr>
          <a:xfrm>
            <a:off x="4810807" y="4871997"/>
            <a:ext cx="615310" cy="652272"/>
          </a:xfrm>
        </p:spPr>
        <p:txBody>
          <a:bodyPr/>
          <a:lstStyle/>
          <a:p>
            <a:r>
              <a:rPr lang="en-US" dirty="0"/>
              <a:t>May</a:t>
            </a:r>
          </a:p>
        </p:txBody>
      </p:sp>
      <p:sp>
        <p:nvSpPr>
          <p:cNvPr id="56" name="Text Placeholder 55">
            <a:extLst>
              <a:ext uri="{FF2B5EF4-FFF2-40B4-BE49-F238E27FC236}">
                <a16:creationId xmlns:a16="http://schemas.microsoft.com/office/drawing/2014/main" id="{9A4D4814-9B27-4B11-A2D8-0AAB1DBFE178}"/>
              </a:ext>
            </a:extLst>
          </p:cNvPr>
          <p:cNvSpPr>
            <a:spLocks noGrp="1"/>
          </p:cNvSpPr>
          <p:nvPr>
            <p:ph type="body" sz="quarter" idx="34"/>
          </p:nvPr>
        </p:nvSpPr>
        <p:spPr>
          <a:xfrm>
            <a:off x="5659421" y="4871997"/>
            <a:ext cx="495300" cy="652272"/>
          </a:xfrm>
        </p:spPr>
        <p:txBody>
          <a:bodyPr/>
          <a:lstStyle/>
          <a:p>
            <a:r>
              <a:rPr lang="en-US" dirty="0"/>
              <a:t>Jun</a:t>
            </a:r>
          </a:p>
        </p:txBody>
      </p:sp>
      <p:sp>
        <p:nvSpPr>
          <p:cNvPr id="57" name="Text Placeholder 56">
            <a:extLst>
              <a:ext uri="{FF2B5EF4-FFF2-40B4-BE49-F238E27FC236}">
                <a16:creationId xmlns:a16="http://schemas.microsoft.com/office/drawing/2014/main" id="{4AF74236-101C-4E25-940D-EC00B8AEB651}"/>
              </a:ext>
            </a:extLst>
          </p:cNvPr>
          <p:cNvSpPr>
            <a:spLocks noGrp="1"/>
          </p:cNvSpPr>
          <p:nvPr>
            <p:ph type="body" sz="quarter" idx="35"/>
          </p:nvPr>
        </p:nvSpPr>
        <p:spPr>
          <a:xfrm>
            <a:off x="6448836" y="4871997"/>
            <a:ext cx="495300" cy="652272"/>
          </a:xfrm>
        </p:spPr>
        <p:txBody>
          <a:bodyPr/>
          <a:lstStyle/>
          <a:p>
            <a:r>
              <a:rPr lang="en-US" dirty="0"/>
              <a:t>Jul</a:t>
            </a:r>
          </a:p>
        </p:txBody>
      </p:sp>
      <p:sp>
        <p:nvSpPr>
          <p:cNvPr id="58" name="Text Placeholder 57">
            <a:extLst>
              <a:ext uri="{FF2B5EF4-FFF2-40B4-BE49-F238E27FC236}">
                <a16:creationId xmlns:a16="http://schemas.microsoft.com/office/drawing/2014/main" id="{D85D8F90-2EBD-45EF-A882-6DAB9FFFB92D}"/>
              </a:ext>
            </a:extLst>
          </p:cNvPr>
          <p:cNvSpPr>
            <a:spLocks noGrp="1"/>
          </p:cNvSpPr>
          <p:nvPr>
            <p:ph type="body" sz="quarter" idx="36"/>
          </p:nvPr>
        </p:nvSpPr>
        <p:spPr>
          <a:xfrm>
            <a:off x="7238251" y="4871997"/>
            <a:ext cx="495300" cy="652272"/>
          </a:xfrm>
        </p:spPr>
        <p:txBody>
          <a:bodyPr/>
          <a:lstStyle/>
          <a:p>
            <a:r>
              <a:rPr lang="en-US" dirty="0"/>
              <a:t>Aug</a:t>
            </a:r>
          </a:p>
        </p:txBody>
      </p:sp>
      <p:sp>
        <p:nvSpPr>
          <p:cNvPr id="59" name="Text Placeholder 58">
            <a:extLst>
              <a:ext uri="{FF2B5EF4-FFF2-40B4-BE49-F238E27FC236}">
                <a16:creationId xmlns:a16="http://schemas.microsoft.com/office/drawing/2014/main" id="{28E13E37-B675-4F76-AEFD-C5F32734E453}"/>
              </a:ext>
            </a:extLst>
          </p:cNvPr>
          <p:cNvSpPr>
            <a:spLocks noGrp="1"/>
          </p:cNvSpPr>
          <p:nvPr>
            <p:ph type="body" sz="quarter" idx="37"/>
          </p:nvPr>
        </p:nvSpPr>
        <p:spPr>
          <a:xfrm>
            <a:off x="8027666" y="4871997"/>
            <a:ext cx="495300" cy="652272"/>
          </a:xfrm>
        </p:spPr>
        <p:txBody>
          <a:bodyPr/>
          <a:lstStyle/>
          <a:p>
            <a:r>
              <a:rPr lang="en-US" dirty="0"/>
              <a:t>Sep</a:t>
            </a:r>
          </a:p>
        </p:txBody>
      </p:sp>
      <p:sp>
        <p:nvSpPr>
          <p:cNvPr id="60" name="Text Placeholder 59">
            <a:extLst>
              <a:ext uri="{FF2B5EF4-FFF2-40B4-BE49-F238E27FC236}">
                <a16:creationId xmlns:a16="http://schemas.microsoft.com/office/drawing/2014/main" id="{A4F756B5-4A26-40F5-ADAA-FA4597F87723}"/>
              </a:ext>
            </a:extLst>
          </p:cNvPr>
          <p:cNvSpPr>
            <a:spLocks noGrp="1"/>
          </p:cNvSpPr>
          <p:nvPr>
            <p:ph type="body" sz="quarter" idx="38"/>
          </p:nvPr>
        </p:nvSpPr>
        <p:spPr>
          <a:xfrm>
            <a:off x="8817081" y="4871997"/>
            <a:ext cx="495300" cy="652272"/>
          </a:xfrm>
        </p:spPr>
        <p:txBody>
          <a:bodyPr/>
          <a:lstStyle/>
          <a:p>
            <a:r>
              <a:rPr lang="en-US" dirty="0"/>
              <a:t>Oct</a:t>
            </a:r>
          </a:p>
        </p:txBody>
      </p:sp>
      <p:sp>
        <p:nvSpPr>
          <p:cNvPr id="61" name="Text Placeholder 60">
            <a:extLst>
              <a:ext uri="{FF2B5EF4-FFF2-40B4-BE49-F238E27FC236}">
                <a16:creationId xmlns:a16="http://schemas.microsoft.com/office/drawing/2014/main" id="{03405DF6-005D-4735-BA82-62FB1343A8BB}"/>
              </a:ext>
            </a:extLst>
          </p:cNvPr>
          <p:cNvSpPr>
            <a:spLocks noGrp="1"/>
          </p:cNvSpPr>
          <p:nvPr>
            <p:ph type="body" sz="quarter" idx="39"/>
          </p:nvPr>
        </p:nvSpPr>
        <p:spPr>
          <a:xfrm>
            <a:off x="9606496" y="4871997"/>
            <a:ext cx="495300" cy="652272"/>
          </a:xfrm>
        </p:spPr>
        <p:txBody>
          <a:bodyPr/>
          <a:lstStyle/>
          <a:p>
            <a:r>
              <a:rPr lang="en-US" dirty="0"/>
              <a:t>Nov</a:t>
            </a:r>
          </a:p>
        </p:txBody>
      </p:sp>
      <p:sp>
        <p:nvSpPr>
          <p:cNvPr id="62" name="Text Placeholder 61">
            <a:extLst>
              <a:ext uri="{FF2B5EF4-FFF2-40B4-BE49-F238E27FC236}">
                <a16:creationId xmlns:a16="http://schemas.microsoft.com/office/drawing/2014/main" id="{FB6BBA2A-A9C9-48DE-BCFC-D8A8EA1C7879}"/>
              </a:ext>
            </a:extLst>
          </p:cNvPr>
          <p:cNvSpPr>
            <a:spLocks noGrp="1"/>
          </p:cNvSpPr>
          <p:nvPr>
            <p:ph type="body" sz="quarter" idx="40"/>
          </p:nvPr>
        </p:nvSpPr>
        <p:spPr>
          <a:xfrm>
            <a:off x="10395907" y="4871997"/>
            <a:ext cx="495300" cy="652272"/>
          </a:xfrm>
        </p:spPr>
        <p:txBody>
          <a:bodyPr/>
          <a:lstStyle/>
          <a:p>
            <a:r>
              <a:rPr lang="en-US" dirty="0"/>
              <a:t>Dec</a:t>
            </a:r>
          </a:p>
        </p:txBody>
      </p:sp>
      <p:grpSp>
        <p:nvGrpSpPr>
          <p:cNvPr id="38" name="Group 37">
            <a:extLst>
              <a:ext uri="{FF2B5EF4-FFF2-40B4-BE49-F238E27FC236}">
                <a16:creationId xmlns:a16="http://schemas.microsoft.com/office/drawing/2014/main" id="{A03E781E-7177-48E9-9719-BB669F0124F5}"/>
              </a:ext>
              <a:ext uri="{C183D7F6-B498-43B3-948B-1728B52AA6E4}">
                <adec:decorative xmlns:adec="http://schemas.microsoft.com/office/drawing/2017/decorative" val="1"/>
              </a:ext>
            </a:extLst>
          </p:cNvPr>
          <p:cNvGrpSpPr/>
          <p:nvPr/>
        </p:nvGrpSpPr>
        <p:grpSpPr>
          <a:xfrm>
            <a:off x="2749477" y="4411918"/>
            <a:ext cx="7895340" cy="344415"/>
            <a:chOff x="2749477" y="4411918"/>
            <a:chExt cx="7895340" cy="344415"/>
          </a:xfrm>
        </p:grpSpPr>
        <p:cxnSp>
          <p:nvCxnSpPr>
            <p:cNvPr id="63" name="Straight Connector 62">
              <a:extLst>
                <a:ext uri="{FF2B5EF4-FFF2-40B4-BE49-F238E27FC236}">
                  <a16:creationId xmlns:a16="http://schemas.microsoft.com/office/drawing/2014/main" id="{B3FAD773-C307-44DD-BC20-23F80EDB8FAD}"/>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263D7C3-68EE-450A-99BF-C66DAD63DFA8}"/>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826A7B-47D1-4CDE-8FF9-017A0D2AB9AB}"/>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9277E97C-6CFA-4AF5-9696-0184E63B133F}"/>
              </a:ext>
              <a:ext uri="{C183D7F6-B498-43B3-948B-1728B52AA6E4}">
                <adec:decorative xmlns:adec="http://schemas.microsoft.com/office/drawing/2017/decorative" val="1"/>
              </a:ext>
            </a:extLst>
          </p:cNvPr>
          <p:cNvGrpSpPr/>
          <p:nvPr/>
        </p:nvGrpSpPr>
        <p:grpSpPr>
          <a:xfrm>
            <a:off x="2750737" y="2675138"/>
            <a:ext cx="6313957" cy="344415"/>
            <a:chOff x="2750737" y="2675138"/>
            <a:chExt cx="6313957" cy="344415"/>
          </a:xfrm>
        </p:grpSpPr>
        <p:cxnSp>
          <p:nvCxnSpPr>
            <p:cNvPr id="67" name="Straight Connector 66">
              <a:extLst>
                <a:ext uri="{FF2B5EF4-FFF2-40B4-BE49-F238E27FC236}">
                  <a16:creationId xmlns:a16="http://schemas.microsoft.com/office/drawing/2014/main" id="{AD3F2609-9CDD-4D75-A665-4D2F527EE61B}"/>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94D322-7358-4254-A88B-5A447FF71665}"/>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F81EB4-D578-4BDD-B7D3-447C2EB9DEF4}"/>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CB1CDAB1-6616-440C-AF3B-25D15E58B032}"/>
              </a:ext>
              <a:ext uri="{C183D7F6-B498-43B3-948B-1728B52AA6E4}">
                <adec:decorative xmlns:adec="http://schemas.microsoft.com/office/drawing/2017/decorative" val="1"/>
              </a:ext>
            </a:extLst>
          </p:cNvPr>
          <p:cNvGrpSpPr/>
          <p:nvPr/>
        </p:nvGrpSpPr>
        <p:grpSpPr>
          <a:xfrm>
            <a:off x="2047081" y="4694680"/>
            <a:ext cx="8510121" cy="0"/>
            <a:chOff x="1504814" y="2488864"/>
            <a:chExt cx="8510121" cy="0"/>
          </a:xfrm>
        </p:grpSpPr>
        <p:cxnSp>
          <p:nvCxnSpPr>
            <p:cNvPr id="71" name="Straight Connector 70">
              <a:extLst>
                <a:ext uri="{FF2B5EF4-FFF2-40B4-BE49-F238E27FC236}">
                  <a16:creationId xmlns:a16="http://schemas.microsoft.com/office/drawing/2014/main" id="{6B943732-F8BC-401F-86DD-4B1D62975598}"/>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47F7C68-9C08-4686-AD4C-750BB3E968C3}"/>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EEB642F-F9D2-45BD-9717-7AE8D2A0FC64}"/>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EB02C2-E346-4354-AB07-DE0D08170EE0}"/>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A133A3-8322-4AB6-887A-538C2806169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763F120-178A-40D1-A82A-2E4D9BA4B222}"/>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409BB41-3C37-4847-8DB0-9CF5D94625AD}"/>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33A040-B4D3-4573-BD79-38B162540C37}"/>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38B288F-8E58-4652-98AC-366CE0363650}"/>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627EDDF-4725-48CD-A698-6BA9E5753D03}"/>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94E83A0-CFA3-4B96-BD81-39AB301E5B90}"/>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5EE8A88-DC8F-44A7-B104-AE0F5C8001D2}"/>
              </a:ext>
              <a:ext uri="{C183D7F6-B498-43B3-948B-1728B52AA6E4}">
                <adec:decorative xmlns:adec="http://schemas.microsoft.com/office/drawing/2017/decorative" val="1"/>
              </a:ext>
            </a:extLst>
          </p:cNvPr>
          <p:cNvGrpSpPr/>
          <p:nvPr/>
        </p:nvGrpSpPr>
        <p:grpSpPr>
          <a:xfrm>
            <a:off x="1872910" y="4599626"/>
            <a:ext cx="8858463" cy="174171"/>
            <a:chOff x="1835966" y="4162015"/>
            <a:chExt cx="8858463" cy="174171"/>
          </a:xfrm>
        </p:grpSpPr>
        <p:sp>
          <p:nvSpPr>
            <p:cNvPr id="83" name="Oval 234">
              <a:extLst>
                <a:ext uri="{FF2B5EF4-FFF2-40B4-BE49-F238E27FC236}">
                  <a16:creationId xmlns:a16="http://schemas.microsoft.com/office/drawing/2014/main" id="{EE82452B-60E4-4C51-82BC-CCA2E70AABF2}"/>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236">
              <a:extLst>
                <a:ext uri="{FF2B5EF4-FFF2-40B4-BE49-F238E27FC236}">
                  <a16:creationId xmlns:a16="http://schemas.microsoft.com/office/drawing/2014/main" id="{0FA953AE-6A30-49AB-ACDB-051FDE442310}"/>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238">
              <a:extLst>
                <a:ext uri="{FF2B5EF4-FFF2-40B4-BE49-F238E27FC236}">
                  <a16:creationId xmlns:a16="http://schemas.microsoft.com/office/drawing/2014/main" id="{29C9EFAF-D2A2-4FD8-BAAC-7A816BFA8382}"/>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240">
              <a:extLst>
                <a:ext uri="{FF2B5EF4-FFF2-40B4-BE49-F238E27FC236}">
                  <a16:creationId xmlns:a16="http://schemas.microsoft.com/office/drawing/2014/main" id="{82FCD094-57CC-4B70-97FA-1D9C45F11C89}"/>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242">
              <a:extLst>
                <a:ext uri="{FF2B5EF4-FFF2-40B4-BE49-F238E27FC236}">
                  <a16:creationId xmlns:a16="http://schemas.microsoft.com/office/drawing/2014/main" id="{8B4A3004-A427-4F04-825C-1C19BCF03556}"/>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244">
              <a:extLst>
                <a:ext uri="{FF2B5EF4-FFF2-40B4-BE49-F238E27FC236}">
                  <a16:creationId xmlns:a16="http://schemas.microsoft.com/office/drawing/2014/main" id="{CBE937C0-C4AD-43C6-8AA5-85DCB0F7800B}"/>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246">
              <a:extLst>
                <a:ext uri="{FF2B5EF4-FFF2-40B4-BE49-F238E27FC236}">
                  <a16:creationId xmlns:a16="http://schemas.microsoft.com/office/drawing/2014/main" id="{48478F5D-AC63-456C-A2A6-46E2C6079180}"/>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248">
              <a:extLst>
                <a:ext uri="{FF2B5EF4-FFF2-40B4-BE49-F238E27FC236}">
                  <a16:creationId xmlns:a16="http://schemas.microsoft.com/office/drawing/2014/main" id="{B87B26F3-280B-4BAC-A30B-6028AC9AADF3}"/>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50">
              <a:extLst>
                <a:ext uri="{FF2B5EF4-FFF2-40B4-BE49-F238E27FC236}">
                  <a16:creationId xmlns:a16="http://schemas.microsoft.com/office/drawing/2014/main" id="{62ED9F1E-FCE3-4CBC-A7C4-672C2816D89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52">
              <a:extLst>
                <a:ext uri="{FF2B5EF4-FFF2-40B4-BE49-F238E27FC236}">
                  <a16:creationId xmlns:a16="http://schemas.microsoft.com/office/drawing/2014/main" id="{E758D61B-A483-412E-865D-D1566EC029DC}"/>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54">
              <a:extLst>
                <a:ext uri="{FF2B5EF4-FFF2-40B4-BE49-F238E27FC236}">
                  <a16:creationId xmlns:a16="http://schemas.microsoft.com/office/drawing/2014/main" id="{3A79885B-A845-4504-B199-AA59BFC40826}"/>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56">
              <a:extLst>
                <a:ext uri="{FF2B5EF4-FFF2-40B4-BE49-F238E27FC236}">
                  <a16:creationId xmlns:a16="http://schemas.microsoft.com/office/drawing/2014/main" id="{7448D00D-9939-4654-90C0-B61DF4E4FB32}"/>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980EB1B1-085F-4C16-AA18-D1651CA90A86}"/>
              </a:ext>
              <a:ext uri="{C183D7F6-B498-43B3-948B-1728B52AA6E4}">
                <adec:decorative xmlns:adec="http://schemas.microsoft.com/office/drawing/2017/decorative" val="1"/>
              </a:ext>
            </a:extLst>
          </p:cNvPr>
          <p:cNvGrpSpPr/>
          <p:nvPr/>
        </p:nvGrpSpPr>
        <p:grpSpPr>
          <a:xfrm>
            <a:off x="2049387" y="2999128"/>
            <a:ext cx="8510121" cy="0"/>
            <a:chOff x="1504814" y="2488864"/>
            <a:chExt cx="8510121" cy="0"/>
          </a:xfrm>
        </p:grpSpPr>
        <p:cxnSp>
          <p:nvCxnSpPr>
            <p:cNvPr id="96" name="Straight Connector 95">
              <a:extLst>
                <a:ext uri="{FF2B5EF4-FFF2-40B4-BE49-F238E27FC236}">
                  <a16:creationId xmlns:a16="http://schemas.microsoft.com/office/drawing/2014/main" id="{49D60951-28D6-479D-B250-64EC93D45FA8}"/>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CC5BA1-9669-4409-9A11-19731286BCAE}"/>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6D80429-1EA8-45B7-B748-86971D3A5B08}"/>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C08C031-8FA5-4593-86A8-73DD069056C9}"/>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C3F1058-5CC0-4F55-8238-F8A40C20FFD5}"/>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3512DCF-39ED-44A4-9108-B0FEF4FC669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AA9C9DE-690E-4AB4-86A2-C54F3A35314A}"/>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56FDA20-77A2-44E7-BDD5-6F8F06C2999C}"/>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FCC3E47-BC17-4BF6-8A00-B8D5959560E4}"/>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3164CF8-C9CC-47A3-9C15-50B0BF883428}"/>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A312809-1B0A-40E2-9D6B-860CCA43286B}"/>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AF67E0BE-3828-42FB-9AA7-3F803DB2D1B4}"/>
              </a:ext>
              <a:ext uri="{C183D7F6-B498-43B3-948B-1728B52AA6E4}">
                <adec:decorative xmlns:adec="http://schemas.microsoft.com/office/drawing/2017/decorative" val="1"/>
              </a:ext>
            </a:extLst>
          </p:cNvPr>
          <p:cNvGrpSpPr/>
          <p:nvPr/>
        </p:nvGrpSpPr>
        <p:grpSpPr>
          <a:xfrm>
            <a:off x="1872910" y="2903401"/>
            <a:ext cx="8858463" cy="174171"/>
            <a:chOff x="1835966" y="4162015"/>
            <a:chExt cx="8858463" cy="174171"/>
          </a:xfrm>
        </p:grpSpPr>
        <p:sp>
          <p:nvSpPr>
            <p:cNvPr id="111" name="Oval 234">
              <a:extLst>
                <a:ext uri="{FF2B5EF4-FFF2-40B4-BE49-F238E27FC236}">
                  <a16:creationId xmlns:a16="http://schemas.microsoft.com/office/drawing/2014/main" id="{B5B00848-3459-4661-A7EF-E75AC9C406C3}"/>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236">
              <a:extLst>
                <a:ext uri="{FF2B5EF4-FFF2-40B4-BE49-F238E27FC236}">
                  <a16:creationId xmlns:a16="http://schemas.microsoft.com/office/drawing/2014/main" id="{B894BB30-ECBC-4F62-9C74-0E3968350CBE}"/>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238">
              <a:extLst>
                <a:ext uri="{FF2B5EF4-FFF2-40B4-BE49-F238E27FC236}">
                  <a16:creationId xmlns:a16="http://schemas.microsoft.com/office/drawing/2014/main" id="{9CA8F390-1FEE-457A-8225-D51F7A253E9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240">
              <a:extLst>
                <a:ext uri="{FF2B5EF4-FFF2-40B4-BE49-F238E27FC236}">
                  <a16:creationId xmlns:a16="http://schemas.microsoft.com/office/drawing/2014/main" id="{4E6F774F-40ED-467D-88A2-94AE11DC5018}"/>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242">
              <a:extLst>
                <a:ext uri="{FF2B5EF4-FFF2-40B4-BE49-F238E27FC236}">
                  <a16:creationId xmlns:a16="http://schemas.microsoft.com/office/drawing/2014/main" id="{EFFD4305-13D4-4942-B7CC-6DBCA01BF1AA}"/>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244">
              <a:extLst>
                <a:ext uri="{FF2B5EF4-FFF2-40B4-BE49-F238E27FC236}">
                  <a16:creationId xmlns:a16="http://schemas.microsoft.com/office/drawing/2014/main" id="{71A322C7-81AC-4059-88C9-E5BED09742AA}"/>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246">
              <a:extLst>
                <a:ext uri="{FF2B5EF4-FFF2-40B4-BE49-F238E27FC236}">
                  <a16:creationId xmlns:a16="http://schemas.microsoft.com/office/drawing/2014/main" id="{C34BC827-F7BE-4B4C-AA4F-F9CA43CE04A5}"/>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248">
              <a:extLst>
                <a:ext uri="{FF2B5EF4-FFF2-40B4-BE49-F238E27FC236}">
                  <a16:creationId xmlns:a16="http://schemas.microsoft.com/office/drawing/2014/main" id="{493D3EA3-98DA-45F8-A146-C11E2188C19F}"/>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250">
              <a:extLst>
                <a:ext uri="{FF2B5EF4-FFF2-40B4-BE49-F238E27FC236}">
                  <a16:creationId xmlns:a16="http://schemas.microsoft.com/office/drawing/2014/main" id="{2471905D-4879-4E49-B008-F9AA936C6EB4}"/>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252">
              <a:extLst>
                <a:ext uri="{FF2B5EF4-FFF2-40B4-BE49-F238E27FC236}">
                  <a16:creationId xmlns:a16="http://schemas.microsoft.com/office/drawing/2014/main" id="{ABC6EDE8-DC88-40DF-A932-C5D3BC7E32B1}"/>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254">
              <a:extLst>
                <a:ext uri="{FF2B5EF4-FFF2-40B4-BE49-F238E27FC236}">
                  <a16:creationId xmlns:a16="http://schemas.microsoft.com/office/drawing/2014/main" id="{F6056E70-C46E-4A13-8BA2-22B1D24C52C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56">
              <a:extLst>
                <a:ext uri="{FF2B5EF4-FFF2-40B4-BE49-F238E27FC236}">
                  <a16:creationId xmlns:a16="http://schemas.microsoft.com/office/drawing/2014/main" id="{AA48B21D-0BDC-4CCA-AC74-C6A8A440A9CD}"/>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1" name="Slide Number Placeholder 170">
            <a:extLst>
              <a:ext uri="{FF2B5EF4-FFF2-40B4-BE49-F238E27FC236}">
                <a16:creationId xmlns:a16="http://schemas.microsoft.com/office/drawing/2014/main" id="{A65CE78F-C6B9-4EEC-8B5C-FBBA91D3BFB2}"/>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13</a:t>
            </a:fld>
            <a:endParaRPr lang="en-US" dirty="0"/>
          </a:p>
        </p:txBody>
      </p:sp>
    </p:spTree>
    <p:extLst>
      <p:ext uri="{BB962C8B-B14F-4D97-AF65-F5344CB8AC3E}">
        <p14:creationId xmlns:p14="http://schemas.microsoft.com/office/powerpoint/2010/main" val="229276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woman with VR goggles on her face&#10;">
            <a:extLst>
              <a:ext uri="{FF2B5EF4-FFF2-40B4-BE49-F238E27FC236}">
                <a16:creationId xmlns:a16="http://schemas.microsoft.com/office/drawing/2014/main" id="{1959E133-823F-48B7-89C9-820E4A34383A}"/>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0" y="0"/>
            <a:ext cx="8153400" cy="6858000"/>
          </a:xfrm>
        </p:spPr>
      </p:pic>
      <p:sp>
        <p:nvSpPr>
          <p:cNvPr id="15" name="Title 14">
            <a:extLst>
              <a:ext uri="{FF2B5EF4-FFF2-40B4-BE49-F238E27FC236}">
                <a16:creationId xmlns:a16="http://schemas.microsoft.com/office/drawing/2014/main" id="{FE60C9E5-E020-489F-8A9F-BCBE2A0C3BBC}"/>
              </a:ext>
            </a:extLst>
          </p:cNvPr>
          <p:cNvSpPr>
            <a:spLocks noGrp="1"/>
          </p:cNvSpPr>
          <p:nvPr>
            <p:ph type="title"/>
          </p:nvPr>
        </p:nvSpPr>
        <p:spPr/>
        <p:txBody>
          <a:bodyPr/>
          <a:lstStyle/>
          <a:p>
            <a:r>
              <a:rPr lang="en-US" dirty="0"/>
              <a:t>Thank you</a:t>
            </a:r>
          </a:p>
        </p:txBody>
      </p:sp>
      <p:sp>
        <p:nvSpPr>
          <p:cNvPr id="9" name="Text Placeholder 8">
            <a:extLst>
              <a:ext uri="{FF2B5EF4-FFF2-40B4-BE49-F238E27FC236}">
                <a16:creationId xmlns:a16="http://schemas.microsoft.com/office/drawing/2014/main" id="{0D4FE13D-FAFA-49AC-A113-E917401DD9C2}"/>
              </a:ext>
            </a:extLst>
          </p:cNvPr>
          <p:cNvSpPr>
            <a:spLocks noGrp="1"/>
          </p:cNvSpPr>
          <p:nvPr>
            <p:ph type="body" sz="quarter" idx="15"/>
          </p:nvPr>
        </p:nvSpPr>
        <p:spPr>
          <a:xfrm>
            <a:off x="7465112" y="2326705"/>
            <a:ext cx="4114592" cy="2212496"/>
          </a:xfrm>
        </p:spPr>
        <p:txBody>
          <a:bodyPr/>
          <a:lstStyle/>
          <a:p>
            <a:r>
              <a:rPr lang="en-US" dirty="0"/>
              <a:t>Rohan G Raj</a:t>
            </a:r>
          </a:p>
          <a:p>
            <a:r>
              <a:rPr lang="en-US" dirty="0"/>
              <a:t>8088893699</a:t>
            </a:r>
          </a:p>
          <a:p>
            <a:r>
              <a:rPr lang="en-US" dirty="0"/>
              <a:t>rohangraj72@gmail.com​</a:t>
            </a:r>
          </a:p>
          <a:p>
            <a:r>
              <a:rPr lang="en-US" dirty="0"/>
              <a:t>www.alo.com​</a:t>
            </a:r>
          </a:p>
        </p:txBody>
      </p:sp>
      <p:sp>
        <p:nvSpPr>
          <p:cNvPr id="12" name="Slide Number Placeholder 11">
            <a:extLst>
              <a:ext uri="{FF2B5EF4-FFF2-40B4-BE49-F238E27FC236}">
                <a16:creationId xmlns:a16="http://schemas.microsoft.com/office/drawing/2014/main" id="{1F967A96-6B86-484C-8592-14A44DA72C4F}"/>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14</a:t>
            </a:fld>
            <a:endParaRPr lang="en-US" dirty="0"/>
          </a:p>
        </p:txBody>
      </p:sp>
    </p:spTree>
    <p:extLst>
      <p:ext uri="{BB962C8B-B14F-4D97-AF65-F5344CB8AC3E}">
        <p14:creationId xmlns:p14="http://schemas.microsoft.com/office/powerpoint/2010/main" val="150569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Placeholder 107" descr="A woman with VR goggles on her face&#10;">
            <a:extLst>
              <a:ext uri="{FF2B5EF4-FFF2-40B4-BE49-F238E27FC236}">
                <a16:creationId xmlns:a16="http://schemas.microsoft.com/office/drawing/2014/main" id="{FAFD635F-714B-4EE8-9D07-0B32545C6D1F}"/>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5012530" y="0"/>
            <a:ext cx="7196138" cy="6867376"/>
          </a:xfrm>
        </p:spPr>
      </p:pic>
      <p:sp>
        <p:nvSpPr>
          <p:cNvPr id="20" name="Title 19">
            <a:extLst>
              <a:ext uri="{FF2B5EF4-FFF2-40B4-BE49-F238E27FC236}">
                <a16:creationId xmlns:a16="http://schemas.microsoft.com/office/drawing/2014/main" id="{2E468DC9-F7EA-4DDD-A3C6-7FED01F0AB9B}"/>
              </a:ext>
            </a:extLst>
          </p:cNvPr>
          <p:cNvSpPr>
            <a:spLocks noGrp="1"/>
          </p:cNvSpPr>
          <p:nvPr>
            <p:ph type="title"/>
          </p:nvPr>
        </p:nvSpPr>
        <p:spPr>
          <a:xfrm>
            <a:off x="-2" y="136526"/>
            <a:ext cx="6019802" cy="6219824"/>
          </a:xfrm>
        </p:spPr>
        <p:txBody>
          <a:bodyPr/>
          <a:lstStyle/>
          <a:p>
            <a:r>
              <a:rPr lang="en-US" noProof="0" dirty="0"/>
              <a:t>About us</a:t>
            </a:r>
            <a:endParaRPr lang="en-US" dirty="0"/>
          </a:p>
        </p:txBody>
      </p:sp>
      <p:sp>
        <p:nvSpPr>
          <p:cNvPr id="30" name="Text Placeholder 29">
            <a:extLst>
              <a:ext uri="{FF2B5EF4-FFF2-40B4-BE49-F238E27FC236}">
                <a16:creationId xmlns:a16="http://schemas.microsoft.com/office/drawing/2014/main" id="{E1840D15-B3C7-4446-9131-8F222F601B1B}"/>
              </a:ext>
            </a:extLst>
          </p:cNvPr>
          <p:cNvSpPr>
            <a:spLocks noGrp="1"/>
          </p:cNvSpPr>
          <p:nvPr>
            <p:ph type="body" sz="quarter" idx="15"/>
          </p:nvPr>
        </p:nvSpPr>
        <p:spPr>
          <a:xfrm>
            <a:off x="594575" y="1317524"/>
            <a:ext cx="4850550" cy="4640824"/>
          </a:xfrm>
        </p:spPr>
        <p:txBody>
          <a:bodyPr>
            <a:normAutofit lnSpcReduction="10000"/>
          </a:bodyPr>
          <a:lstStyle/>
          <a:p>
            <a:r>
              <a:rPr lang="en-US" dirty="0"/>
              <a:t>At Alo’s, We take care about your future career path and make sure to follow these steps towards you:</a:t>
            </a:r>
          </a:p>
          <a:p>
            <a:r>
              <a:rPr lang="en-US" dirty="0"/>
              <a:t>Extensive collection of clear and high-quality images showcasing college campuses and facilities.</a:t>
            </a:r>
          </a:p>
          <a:p>
            <a:r>
              <a:rPr lang="en-US" dirty="0"/>
              <a:t>Unbiased and honest student reviews providing valuable insights into college life.</a:t>
            </a:r>
          </a:p>
          <a:p>
            <a:r>
              <a:rPr lang="en-US" dirty="0"/>
              <a:t>Detailed information about accommodation options, including hostels and PG accommodations.</a:t>
            </a:r>
          </a:p>
          <a:p>
            <a:r>
              <a:rPr lang="en-US" dirty="0"/>
              <a:t>Comprehensive transportation details for easy commute to and from the college.</a:t>
            </a:r>
          </a:p>
          <a:p>
            <a:r>
              <a:rPr lang="en-US" dirty="0"/>
              <a:t>Individualized suitability assessments to help students find their ideal college match.</a:t>
            </a:r>
          </a:p>
          <a:p>
            <a:r>
              <a:rPr lang="en-US" dirty="0"/>
              <a:t>Engaging conversations with student presidents from engineering and medical departments for firsthand perspectives.</a:t>
            </a:r>
          </a:p>
        </p:txBody>
      </p:sp>
      <p:sp>
        <p:nvSpPr>
          <p:cNvPr id="5" name="Slide Number Placeholder 4">
            <a:extLst>
              <a:ext uri="{FF2B5EF4-FFF2-40B4-BE49-F238E27FC236}">
                <a16:creationId xmlns:a16="http://schemas.microsoft.com/office/drawing/2014/main" id="{06774A57-DC9F-44C5-B707-3B57BDBE443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2</a:t>
            </a:fld>
            <a:endParaRPr lang="en-US" dirty="0"/>
          </a:p>
        </p:txBody>
      </p:sp>
    </p:spTree>
    <p:extLst>
      <p:ext uri="{BB962C8B-B14F-4D97-AF65-F5344CB8AC3E}">
        <p14:creationId xmlns:p14="http://schemas.microsoft.com/office/powerpoint/2010/main" val="27737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E2EFB3-7B73-9715-5614-24766FE18EB4}"/>
              </a:ext>
            </a:extLst>
          </p:cNvPr>
          <p:cNvSpPr>
            <a:spLocks noGrp="1"/>
          </p:cNvSpPr>
          <p:nvPr>
            <p:ph type="sldNum" sz="quarter" idx="12"/>
          </p:nvPr>
        </p:nvSpPr>
        <p:spPr/>
        <p:txBody>
          <a:bodyPr/>
          <a:lstStyle/>
          <a:p>
            <a:fld id="{A402E4C0-AD5E-4E8C-9F21-7CCE474BDCEB}" type="slidenum">
              <a:rPr lang="en-US" smtClean="0"/>
              <a:t>3</a:t>
            </a:fld>
            <a:endParaRPr lang="en-US" dirty="0"/>
          </a:p>
        </p:txBody>
      </p:sp>
      <p:sp>
        <p:nvSpPr>
          <p:cNvPr id="6" name="Text Placeholder 5">
            <a:extLst>
              <a:ext uri="{FF2B5EF4-FFF2-40B4-BE49-F238E27FC236}">
                <a16:creationId xmlns:a16="http://schemas.microsoft.com/office/drawing/2014/main" id="{3ABC491B-5751-2FB8-9B12-118B62D54150}"/>
              </a:ext>
            </a:extLst>
          </p:cNvPr>
          <p:cNvSpPr>
            <a:spLocks noGrp="1"/>
          </p:cNvSpPr>
          <p:nvPr>
            <p:ph type="body" sz="quarter" idx="16"/>
          </p:nvPr>
        </p:nvSpPr>
        <p:spPr>
          <a:xfrm>
            <a:off x="3466106" y="1924176"/>
            <a:ext cx="2289974" cy="365125"/>
          </a:xfrm>
        </p:spPr>
        <p:txBody>
          <a:bodyPr/>
          <a:lstStyle/>
          <a:p>
            <a:r>
              <a:rPr lang="en-US" dirty="0"/>
              <a:t>Ruthvik Reddy</a:t>
            </a:r>
            <a:endParaRPr lang="en-IN" dirty="0"/>
          </a:p>
        </p:txBody>
      </p:sp>
      <p:sp>
        <p:nvSpPr>
          <p:cNvPr id="7" name="Text Placeholder 6">
            <a:extLst>
              <a:ext uri="{FF2B5EF4-FFF2-40B4-BE49-F238E27FC236}">
                <a16:creationId xmlns:a16="http://schemas.microsoft.com/office/drawing/2014/main" id="{71DBAB1F-59E1-66C4-FAB1-15203EC2A77E}"/>
              </a:ext>
            </a:extLst>
          </p:cNvPr>
          <p:cNvSpPr>
            <a:spLocks noGrp="1"/>
          </p:cNvSpPr>
          <p:nvPr>
            <p:ph type="body" sz="quarter" idx="17"/>
          </p:nvPr>
        </p:nvSpPr>
        <p:spPr>
          <a:xfrm>
            <a:off x="3367133" y="3030966"/>
            <a:ext cx="2289974" cy="2901863"/>
          </a:xfrm>
        </p:spPr>
        <p:txBody>
          <a:bodyPr/>
          <a:lstStyle/>
          <a:p>
            <a:pPr marL="285750" indent="-285750">
              <a:buFont typeface="Arial" panose="020B0604020202020204" pitchFamily="34" charset="0"/>
              <a:buChar char="•"/>
            </a:pPr>
            <a:r>
              <a:rPr lang="en-US" dirty="0"/>
              <a:t>Position – Co-Founder</a:t>
            </a:r>
          </a:p>
          <a:p>
            <a:pPr marL="285750" indent="-285750">
              <a:buFont typeface="Arial" panose="020B0604020202020204" pitchFamily="34" charset="0"/>
              <a:buChar char="•"/>
            </a:pPr>
            <a:r>
              <a:rPr lang="en-US" dirty="0">
                <a:hlinkClick r:id="rId2"/>
              </a:rPr>
              <a:t>Email-ruthvikreddyv@gmail.com</a:t>
            </a:r>
            <a:endParaRPr lang="en-US" dirty="0"/>
          </a:p>
          <a:p>
            <a:pPr marL="285750" indent="-285750">
              <a:buFont typeface="Arial" panose="020B0604020202020204" pitchFamily="34" charset="0"/>
              <a:buChar char="•"/>
            </a:pPr>
            <a:r>
              <a:rPr lang="en-US" dirty="0"/>
              <a:t>Phone – 9014346193</a:t>
            </a:r>
          </a:p>
          <a:p>
            <a:pPr marL="285750" indent="-285750">
              <a:buFont typeface="Arial" panose="020B0604020202020204" pitchFamily="34" charset="0"/>
              <a:buChar char="•"/>
            </a:pPr>
            <a:r>
              <a:rPr lang="en-US" dirty="0"/>
              <a:t>City – Hyderabad</a:t>
            </a:r>
          </a:p>
          <a:p>
            <a:pPr marL="285750" indent="-285750">
              <a:buFont typeface="Arial" panose="020B0604020202020204" pitchFamily="34" charset="0"/>
              <a:buChar char="•"/>
            </a:pPr>
            <a:r>
              <a:rPr lang="en-US" dirty="0"/>
              <a:t>Work – Marketing and backend management</a:t>
            </a:r>
          </a:p>
          <a:p>
            <a:pPr marL="285750" indent="-285750">
              <a:buFont typeface="Arial" panose="020B0604020202020204" pitchFamily="34" charset="0"/>
              <a:buChar char="•"/>
            </a:pPr>
            <a:r>
              <a:rPr lang="en-US" dirty="0"/>
              <a:t>Share –  17 %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8" name="Text Placeholder 7">
            <a:extLst>
              <a:ext uri="{FF2B5EF4-FFF2-40B4-BE49-F238E27FC236}">
                <a16:creationId xmlns:a16="http://schemas.microsoft.com/office/drawing/2014/main" id="{5C765C9E-48F8-B472-A8E6-AC8052297C2C}"/>
              </a:ext>
            </a:extLst>
          </p:cNvPr>
          <p:cNvSpPr>
            <a:spLocks noGrp="1"/>
          </p:cNvSpPr>
          <p:nvPr>
            <p:ph type="body" sz="quarter" idx="18"/>
          </p:nvPr>
        </p:nvSpPr>
        <p:spPr>
          <a:xfrm>
            <a:off x="272957" y="3077421"/>
            <a:ext cx="2289974" cy="2537264"/>
          </a:xfrm>
        </p:spPr>
        <p:txBody>
          <a:bodyPr/>
          <a:lstStyle/>
          <a:p>
            <a:pPr marL="285750" indent="-285750">
              <a:buFont typeface="Arial" panose="020B0604020202020204" pitchFamily="34" charset="0"/>
              <a:buChar char="•"/>
            </a:pPr>
            <a:r>
              <a:rPr lang="en-US" dirty="0"/>
              <a:t>Position -Founder</a:t>
            </a:r>
          </a:p>
          <a:p>
            <a:pPr marL="285750" indent="-285750">
              <a:buFont typeface="Arial" panose="020B0604020202020204" pitchFamily="34" charset="0"/>
              <a:buChar char="•"/>
            </a:pPr>
            <a:r>
              <a:rPr lang="en-US" dirty="0">
                <a:hlinkClick r:id="rId3"/>
              </a:rPr>
              <a:t>Email-rohangraj72@gmail.com</a:t>
            </a:r>
            <a:endParaRPr lang="en-US" dirty="0"/>
          </a:p>
          <a:p>
            <a:pPr marL="285750" indent="-285750">
              <a:buFont typeface="Arial" panose="020B0604020202020204" pitchFamily="34" charset="0"/>
              <a:buChar char="•"/>
            </a:pPr>
            <a:r>
              <a:rPr lang="en-US" dirty="0"/>
              <a:t>Phone – 8088893699</a:t>
            </a:r>
          </a:p>
          <a:p>
            <a:pPr marL="285750" indent="-285750">
              <a:buFont typeface="Arial" panose="020B0604020202020204" pitchFamily="34" charset="0"/>
              <a:buChar char="•"/>
            </a:pPr>
            <a:r>
              <a:rPr lang="en-US" dirty="0"/>
              <a:t>City - Bengaluru </a:t>
            </a:r>
          </a:p>
          <a:p>
            <a:pPr marL="285750" indent="-285750">
              <a:buFont typeface="Arial" panose="020B0604020202020204" pitchFamily="34" charset="0"/>
              <a:buChar char="•"/>
            </a:pPr>
            <a:r>
              <a:rPr lang="en-US" dirty="0"/>
              <a:t>Work – App development and full stack management</a:t>
            </a:r>
          </a:p>
          <a:p>
            <a:pPr marL="285750" indent="-285750">
              <a:buFont typeface="Arial" panose="020B0604020202020204" pitchFamily="34" charset="0"/>
              <a:buChar char="•"/>
            </a:pPr>
            <a:r>
              <a:rPr lang="en-US" dirty="0"/>
              <a:t>Share – 51 %</a:t>
            </a:r>
            <a:endParaRPr lang="en-IN" dirty="0"/>
          </a:p>
        </p:txBody>
      </p:sp>
      <p:sp>
        <p:nvSpPr>
          <p:cNvPr id="10" name="Text Placeholder 9">
            <a:extLst>
              <a:ext uri="{FF2B5EF4-FFF2-40B4-BE49-F238E27FC236}">
                <a16:creationId xmlns:a16="http://schemas.microsoft.com/office/drawing/2014/main" id="{EE57DAB9-D9B9-23D1-F6CF-F00A8BC20D02}"/>
              </a:ext>
            </a:extLst>
          </p:cNvPr>
          <p:cNvSpPr>
            <a:spLocks noGrp="1"/>
          </p:cNvSpPr>
          <p:nvPr>
            <p:ph type="body" sz="quarter" idx="20"/>
          </p:nvPr>
        </p:nvSpPr>
        <p:spPr>
          <a:xfrm>
            <a:off x="9729557" y="3001393"/>
            <a:ext cx="2289972" cy="2591914"/>
          </a:xfrm>
        </p:spPr>
        <p:txBody>
          <a:bodyPr/>
          <a:lstStyle/>
          <a:p>
            <a:pPr marL="285750" indent="-285750">
              <a:buFont typeface="Arial" panose="020B0604020202020204" pitchFamily="34" charset="0"/>
              <a:buChar char="•"/>
            </a:pPr>
            <a:r>
              <a:rPr lang="en-US" dirty="0"/>
              <a:t>Position-Co-Founder</a:t>
            </a:r>
          </a:p>
          <a:p>
            <a:pPr marL="285750" indent="-285750">
              <a:buFont typeface="Arial" panose="020B0604020202020204" pitchFamily="34" charset="0"/>
              <a:buChar char="•"/>
            </a:pPr>
            <a:r>
              <a:rPr lang="en-US" dirty="0">
                <a:hlinkClick r:id="rId4"/>
              </a:rPr>
              <a:t>Email-vardhanbhogavilli2004@gmail.com</a:t>
            </a:r>
            <a:endParaRPr lang="en-US" dirty="0"/>
          </a:p>
          <a:p>
            <a:pPr marL="285750" indent="-285750">
              <a:buFont typeface="Arial" panose="020B0604020202020204" pitchFamily="34" charset="0"/>
              <a:buChar char="•"/>
            </a:pPr>
            <a:r>
              <a:rPr lang="en-US" dirty="0"/>
              <a:t>Phone -7416348299</a:t>
            </a:r>
          </a:p>
          <a:p>
            <a:pPr marL="285750" indent="-285750">
              <a:buFont typeface="Arial" panose="020B0604020202020204" pitchFamily="34" charset="0"/>
              <a:buChar char="•"/>
            </a:pPr>
            <a:r>
              <a:rPr lang="en-US" dirty="0"/>
              <a:t>City – Vizag</a:t>
            </a:r>
          </a:p>
          <a:p>
            <a:pPr marL="285750" indent="-285750">
              <a:buFont typeface="Arial" panose="020B0604020202020204" pitchFamily="34" charset="0"/>
              <a:buChar char="•"/>
            </a:pPr>
            <a:r>
              <a:rPr lang="en-US" dirty="0"/>
              <a:t>Marketing  with on hand client service and work managements</a:t>
            </a:r>
          </a:p>
          <a:p>
            <a:pPr marL="285750" indent="-285750">
              <a:buFont typeface="Arial" panose="020B0604020202020204" pitchFamily="34" charset="0"/>
              <a:buChar char="•"/>
            </a:pPr>
            <a:r>
              <a:rPr lang="en-US" dirty="0"/>
              <a:t>Share – 16 %</a:t>
            </a:r>
          </a:p>
          <a:p>
            <a:pPr marL="285750" indent="-285750">
              <a:buFont typeface="Arial" panose="020B0604020202020204" pitchFamily="34" charset="0"/>
              <a:buChar char="•"/>
            </a:pPr>
            <a:endParaRPr lang="en-IN" dirty="0"/>
          </a:p>
        </p:txBody>
      </p:sp>
      <p:sp>
        <p:nvSpPr>
          <p:cNvPr id="11" name="Text Placeholder 10">
            <a:extLst>
              <a:ext uri="{FF2B5EF4-FFF2-40B4-BE49-F238E27FC236}">
                <a16:creationId xmlns:a16="http://schemas.microsoft.com/office/drawing/2014/main" id="{E69F91F6-F9E4-437B-4B6A-D2DFD95E9A99}"/>
              </a:ext>
            </a:extLst>
          </p:cNvPr>
          <p:cNvSpPr>
            <a:spLocks noGrp="1"/>
          </p:cNvSpPr>
          <p:nvPr>
            <p:ph type="body" sz="quarter" idx="22"/>
          </p:nvPr>
        </p:nvSpPr>
        <p:spPr>
          <a:xfrm>
            <a:off x="394458" y="1921399"/>
            <a:ext cx="2289974" cy="365125"/>
          </a:xfrm>
        </p:spPr>
        <p:txBody>
          <a:bodyPr/>
          <a:lstStyle/>
          <a:p>
            <a:r>
              <a:rPr lang="en-US" dirty="0"/>
              <a:t>Rohan G Raj</a:t>
            </a:r>
            <a:endParaRPr lang="en-IN" dirty="0"/>
          </a:p>
        </p:txBody>
      </p:sp>
      <p:sp>
        <p:nvSpPr>
          <p:cNvPr id="13" name="Text Placeholder 12">
            <a:extLst>
              <a:ext uri="{FF2B5EF4-FFF2-40B4-BE49-F238E27FC236}">
                <a16:creationId xmlns:a16="http://schemas.microsoft.com/office/drawing/2014/main" id="{7B60B710-3F2C-07F6-5AFE-3646ABEC0292}"/>
              </a:ext>
            </a:extLst>
          </p:cNvPr>
          <p:cNvSpPr>
            <a:spLocks noGrp="1"/>
          </p:cNvSpPr>
          <p:nvPr>
            <p:ph type="body" sz="quarter" idx="24"/>
          </p:nvPr>
        </p:nvSpPr>
        <p:spPr>
          <a:xfrm>
            <a:off x="9804656" y="1921399"/>
            <a:ext cx="2289972" cy="365125"/>
          </a:xfrm>
        </p:spPr>
        <p:txBody>
          <a:bodyPr/>
          <a:lstStyle/>
          <a:p>
            <a:r>
              <a:rPr lang="en-US" dirty="0"/>
              <a:t>Vardhan b</a:t>
            </a:r>
            <a:endParaRPr lang="en-IN" dirty="0"/>
          </a:p>
        </p:txBody>
      </p:sp>
      <p:sp>
        <p:nvSpPr>
          <p:cNvPr id="14" name="Text Placeholder 13">
            <a:extLst>
              <a:ext uri="{FF2B5EF4-FFF2-40B4-BE49-F238E27FC236}">
                <a16:creationId xmlns:a16="http://schemas.microsoft.com/office/drawing/2014/main" id="{B81DCA4B-E387-1530-0F6D-D05EC171BE0F}"/>
              </a:ext>
            </a:extLst>
          </p:cNvPr>
          <p:cNvSpPr>
            <a:spLocks noGrp="1"/>
          </p:cNvSpPr>
          <p:nvPr>
            <p:ph type="body" sz="quarter" idx="25"/>
          </p:nvPr>
        </p:nvSpPr>
        <p:spPr>
          <a:xfrm>
            <a:off x="6635381" y="1911344"/>
            <a:ext cx="2289974" cy="365125"/>
          </a:xfrm>
        </p:spPr>
        <p:txBody>
          <a:bodyPr/>
          <a:lstStyle/>
          <a:p>
            <a:r>
              <a:rPr lang="en-US" dirty="0"/>
              <a:t>Prathyusha</a:t>
            </a:r>
            <a:endParaRPr lang="en-IN" dirty="0"/>
          </a:p>
        </p:txBody>
      </p:sp>
      <p:sp>
        <p:nvSpPr>
          <p:cNvPr id="15" name="Text Placeholder 14">
            <a:extLst>
              <a:ext uri="{FF2B5EF4-FFF2-40B4-BE49-F238E27FC236}">
                <a16:creationId xmlns:a16="http://schemas.microsoft.com/office/drawing/2014/main" id="{911C882F-717C-28DB-B05A-75C4877F999F}"/>
              </a:ext>
            </a:extLst>
          </p:cNvPr>
          <p:cNvSpPr>
            <a:spLocks noGrp="1"/>
          </p:cNvSpPr>
          <p:nvPr>
            <p:ph type="body" sz="quarter" idx="26"/>
          </p:nvPr>
        </p:nvSpPr>
        <p:spPr>
          <a:xfrm>
            <a:off x="6635381" y="3001393"/>
            <a:ext cx="2289974" cy="2728380"/>
          </a:xfrm>
        </p:spPr>
        <p:txBody>
          <a:bodyPr/>
          <a:lstStyle/>
          <a:p>
            <a:pPr marL="285750" indent="-285750">
              <a:buFont typeface="Arial" panose="020B0604020202020204" pitchFamily="34" charset="0"/>
              <a:buChar char="•"/>
            </a:pPr>
            <a:r>
              <a:rPr lang="en-US" dirty="0"/>
              <a:t>Position – Co-Founder</a:t>
            </a:r>
          </a:p>
          <a:p>
            <a:pPr marL="285750" indent="-285750">
              <a:buFont typeface="Arial" panose="020B0604020202020204" pitchFamily="34" charset="0"/>
              <a:buChar char="•"/>
            </a:pPr>
            <a:r>
              <a:rPr lang="en-US" dirty="0">
                <a:hlinkClick r:id="rId5"/>
              </a:rPr>
              <a:t>Email-bailapudiprathyusha@gmail.com</a:t>
            </a:r>
            <a:endParaRPr lang="en-US" dirty="0"/>
          </a:p>
          <a:p>
            <a:pPr marL="285750" indent="-285750">
              <a:buFont typeface="Arial" panose="020B0604020202020204" pitchFamily="34" charset="0"/>
              <a:buChar char="•"/>
            </a:pPr>
            <a:r>
              <a:rPr lang="en-US" dirty="0"/>
              <a:t>Phone – 6304586764</a:t>
            </a:r>
          </a:p>
          <a:p>
            <a:pPr marL="285750" indent="-285750">
              <a:buFont typeface="Arial" panose="020B0604020202020204" pitchFamily="34" charset="0"/>
              <a:buChar char="•"/>
            </a:pPr>
            <a:r>
              <a:rPr lang="en-US" dirty="0"/>
              <a:t>City – Vizag</a:t>
            </a:r>
          </a:p>
          <a:p>
            <a:pPr marL="285750" indent="-285750">
              <a:buFont typeface="Arial" panose="020B0604020202020204" pitchFamily="34" charset="0"/>
              <a:buChar char="•"/>
            </a:pPr>
            <a:r>
              <a:rPr lang="en-US" dirty="0"/>
              <a:t>Work – Graphics and design with service</a:t>
            </a:r>
          </a:p>
          <a:p>
            <a:pPr marL="285750" indent="-285750">
              <a:buFont typeface="Arial" panose="020B0604020202020204" pitchFamily="34" charset="0"/>
              <a:buChar char="•"/>
            </a:pPr>
            <a:r>
              <a:rPr lang="en-US" dirty="0"/>
              <a:t>Share – 16 %</a:t>
            </a:r>
          </a:p>
          <a:p>
            <a:pPr marL="285750" indent="-285750">
              <a:buFont typeface="Arial" panose="020B0604020202020204" pitchFamily="34" charset="0"/>
              <a:buChar char="•"/>
            </a:pPr>
            <a:endParaRPr lang="en-US" dirty="0"/>
          </a:p>
        </p:txBody>
      </p:sp>
      <p:sp>
        <p:nvSpPr>
          <p:cNvPr id="16" name="Title 15">
            <a:extLst>
              <a:ext uri="{FF2B5EF4-FFF2-40B4-BE49-F238E27FC236}">
                <a16:creationId xmlns:a16="http://schemas.microsoft.com/office/drawing/2014/main" id="{72BEBFAA-F34B-C78D-EBBF-B7A9A0FEBF95}"/>
              </a:ext>
            </a:extLst>
          </p:cNvPr>
          <p:cNvSpPr>
            <a:spLocks noGrp="1"/>
          </p:cNvSpPr>
          <p:nvPr>
            <p:ph type="title"/>
          </p:nvPr>
        </p:nvSpPr>
        <p:spPr>
          <a:xfrm>
            <a:off x="394458" y="480140"/>
            <a:ext cx="7288284" cy="469490"/>
          </a:xfrm>
        </p:spPr>
        <p:txBody>
          <a:bodyPr>
            <a:normAutofit fontScale="90000"/>
          </a:bodyPr>
          <a:lstStyle/>
          <a:p>
            <a:r>
              <a:rPr lang="en-US" dirty="0"/>
              <a:t>Party in Action</a:t>
            </a:r>
            <a:endParaRPr lang="en-IN" dirty="0"/>
          </a:p>
        </p:txBody>
      </p:sp>
    </p:spTree>
    <p:extLst>
      <p:ext uri="{BB962C8B-B14F-4D97-AF65-F5344CB8AC3E}">
        <p14:creationId xmlns:p14="http://schemas.microsoft.com/office/powerpoint/2010/main" val="174138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1A4D341-9CED-415E-A417-C204833D5641}"/>
              </a:ext>
            </a:extLst>
          </p:cNvPr>
          <p:cNvSpPr>
            <a:spLocks noGrp="1"/>
          </p:cNvSpPr>
          <p:nvPr>
            <p:ph type="title"/>
          </p:nvPr>
        </p:nvSpPr>
        <p:spPr>
          <a:xfrm>
            <a:off x="3967194" y="515721"/>
            <a:ext cx="7288284" cy="469490"/>
          </a:xfrm>
        </p:spPr>
        <p:txBody>
          <a:bodyPr>
            <a:normAutofit fontScale="90000"/>
          </a:bodyPr>
          <a:lstStyle/>
          <a:p>
            <a:r>
              <a:rPr kumimoji="0" lang="en-US" sz="2800" b="0" i="0" u="none" strike="noStrike" kern="1200" cap="all" spc="400" normalizeH="0" baseline="0" noProof="0" dirty="0">
                <a:ln w="19050">
                  <a:solidFill>
                    <a:schemeClr val="accent5"/>
                  </a:solidFill>
                </a:ln>
                <a:noFill/>
                <a:effectLst/>
                <a:uLnTx/>
                <a:uFillTx/>
                <a:latin typeface="+mj-lt"/>
                <a:ea typeface="+mn-ea"/>
                <a:cs typeface="+mn-cs"/>
              </a:rPr>
              <a:t>Problem</a:t>
            </a:r>
            <a:endParaRPr lang="en-US" dirty="0"/>
          </a:p>
        </p:txBody>
      </p:sp>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0" y="729926"/>
            <a:ext cx="3581400" cy="5388772"/>
          </a:xfrm>
        </p:spPr>
      </p:pic>
      <p:sp>
        <p:nvSpPr>
          <p:cNvPr id="64" name="Text Placeholder 63">
            <a:extLst>
              <a:ext uri="{FF2B5EF4-FFF2-40B4-BE49-F238E27FC236}">
                <a16:creationId xmlns:a16="http://schemas.microsoft.com/office/drawing/2014/main" id="{65AD76B6-01DC-462A-9FF0-16CC82FBDBE0}"/>
              </a:ext>
            </a:extLst>
          </p:cNvPr>
          <p:cNvSpPr>
            <a:spLocks noGrp="1"/>
          </p:cNvSpPr>
          <p:nvPr>
            <p:ph type="body" sz="quarter" idx="22"/>
          </p:nvPr>
        </p:nvSpPr>
        <p:spPr>
          <a:xfrm>
            <a:off x="4065516" y="2149017"/>
            <a:ext cx="6061710" cy="365125"/>
          </a:xfrm>
        </p:spPr>
        <p:txBody>
          <a:bodyPr>
            <a:noAutofit/>
          </a:bodyPr>
          <a:lstStyle/>
          <a:p>
            <a:r>
              <a:rPr lang="en-US" dirty="0"/>
              <a:t>Lack of information</a:t>
            </a:r>
          </a:p>
        </p:txBody>
      </p:sp>
      <p:sp>
        <p:nvSpPr>
          <p:cNvPr id="63" name="Text Placeholder 62">
            <a:extLst>
              <a:ext uri="{FF2B5EF4-FFF2-40B4-BE49-F238E27FC236}">
                <a16:creationId xmlns:a16="http://schemas.microsoft.com/office/drawing/2014/main" id="{831B3626-E1D2-42AE-AB45-94BC5112D8FC}"/>
              </a:ext>
            </a:extLst>
          </p:cNvPr>
          <p:cNvSpPr>
            <a:spLocks noGrp="1"/>
          </p:cNvSpPr>
          <p:nvPr>
            <p:ph type="body" sz="quarter" idx="16"/>
          </p:nvPr>
        </p:nvSpPr>
        <p:spPr>
          <a:xfrm>
            <a:off x="4065516" y="2452407"/>
            <a:ext cx="2797399" cy="365125"/>
          </a:xfrm>
        </p:spPr>
        <p:txBody>
          <a:bodyPr>
            <a:normAutofit/>
          </a:bodyPr>
          <a:lstStyle/>
          <a:p>
            <a:r>
              <a:rPr lang="en-US" dirty="0"/>
              <a:t>Career planning </a:t>
            </a:r>
          </a:p>
        </p:txBody>
      </p:sp>
      <p:sp>
        <p:nvSpPr>
          <p:cNvPr id="67" name="Text Placeholder 66">
            <a:extLst>
              <a:ext uri="{FF2B5EF4-FFF2-40B4-BE49-F238E27FC236}">
                <a16:creationId xmlns:a16="http://schemas.microsoft.com/office/drawing/2014/main" id="{3705D4B7-D21E-458D-B289-A189923D7B3E}"/>
              </a:ext>
            </a:extLst>
          </p:cNvPr>
          <p:cNvSpPr>
            <a:spLocks noGrp="1"/>
          </p:cNvSpPr>
          <p:nvPr>
            <p:ph type="body" sz="quarter" idx="25"/>
          </p:nvPr>
        </p:nvSpPr>
        <p:spPr>
          <a:xfrm>
            <a:off x="4065516" y="2733673"/>
            <a:ext cx="6061709" cy="365125"/>
          </a:xfrm>
        </p:spPr>
        <p:txBody>
          <a:bodyPr>
            <a:normAutofit/>
          </a:bodyPr>
          <a:lstStyle/>
          <a:p>
            <a:r>
              <a:rPr lang="en-US" dirty="0"/>
              <a:t>Hygiene and accommodation</a:t>
            </a:r>
          </a:p>
        </p:txBody>
      </p:sp>
      <p:sp>
        <p:nvSpPr>
          <p:cNvPr id="66" name="Text Placeholder 65">
            <a:extLst>
              <a:ext uri="{FF2B5EF4-FFF2-40B4-BE49-F238E27FC236}">
                <a16:creationId xmlns:a16="http://schemas.microsoft.com/office/drawing/2014/main" id="{AFE31293-F021-441C-AC98-EE94A46A408D}"/>
              </a:ext>
            </a:extLst>
          </p:cNvPr>
          <p:cNvSpPr>
            <a:spLocks noGrp="1"/>
          </p:cNvSpPr>
          <p:nvPr>
            <p:ph type="body" sz="quarter" idx="24"/>
          </p:nvPr>
        </p:nvSpPr>
        <p:spPr>
          <a:xfrm>
            <a:off x="4106013" y="3059187"/>
            <a:ext cx="5706579" cy="365125"/>
          </a:xfrm>
        </p:spPr>
        <p:txBody>
          <a:bodyPr>
            <a:normAutofit/>
          </a:bodyPr>
          <a:lstStyle/>
          <a:p>
            <a:r>
              <a:rPr lang="en-US" dirty="0"/>
              <a:t>High cost of living</a:t>
            </a:r>
          </a:p>
        </p:txBody>
      </p:sp>
      <p:sp>
        <p:nvSpPr>
          <p:cNvPr id="65" name="Text Placeholder 64">
            <a:extLst>
              <a:ext uri="{FF2B5EF4-FFF2-40B4-BE49-F238E27FC236}">
                <a16:creationId xmlns:a16="http://schemas.microsoft.com/office/drawing/2014/main" id="{270A850F-E957-43F7-B7FA-3CD874079131}"/>
              </a:ext>
            </a:extLst>
          </p:cNvPr>
          <p:cNvSpPr>
            <a:spLocks noGrp="1"/>
          </p:cNvSpPr>
          <p:nvPr>
            <p:ph type="body" sz="quarter" idx="23"/>
          </p:nvPr>
        </p:nvSpPr>
        <p:spPr>
          <a:xfrm>
            <a:off x="4106013" y="3419749"/>
            <a:ext cx="6061708" cy="2293699"/>
          </a:xfrm>
        </p:spPr>
        <p:txBody>
          <a:bodyPr>
            <a:normAutofit/>
          </a:bodyPr>
          <a:lstStyle/>
          <a:p>
            <a:r>
              <a:rPr lang="en-US" dirty="0"/>
              <a:t>Transportation</a:t>
            </a:r>
          </a:p>
          <a:p>
            <a:r>
              <a:rPr lang="en-US" dirty="0"/>
              <a:t>Resource’s</a:t>
            </a:r>
          </a:p>
          <a:p>
            <a:r>
              <a:rPr lang="en-US" dirty="0"/>
              <a:t>Food and safety</a:t>
            </a:r>
          </a:p>
          <a:p>
            <a:r>
              <a:rPr lang="en-US" dirty="0"/>
              <a:t>Review’s</a:t>
            </a:r>
          </a:p>
          <a:p>
            <a:endParaRPr lang="en-US" dirty="0"/>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4</a:t>
            </a:fld>
            <a:endParaRPr lang="en-US" dirty="0"/>
          </a:p>
        </p:txBody>
      </p:sp>
    </p:spTree>
    <p:extLst>
      <p:ext uri="{BB962C8B-B14F-4D97-AF65-F5344CB8AC3E}">
        <p14:creationId xmlns:p14="http://schemas.microsoft.com/office/powerpoint/2010/main" val="61177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4F4C28E4-6D60-402B-8F22-B1AED571D98D}"/>
              </a:ext>
            </a:extLst>
          </p:cNvPr>
          <p:cNvSpPr>
            <a:spLocks noGrp="1"/>
          </p:cNvSpPr>
          <p:nvPr>
            <p:ph type="title"/>
          </p:nvPr>
        </p:nvSpPr>
        <p:spPr>
          <a:xfrm>
            <a:off x="1384299" y="2768600"/>
            <a:ext cx="2956810" cy="1129164"/>
          </a:xfrm>
        </p:spPr>
        <p:txBody>
          <a:bodyPr/>
          <a:lstStyle/>
          <a:p>
            <a:r>
              <a:rPr lang="en-US" noProof="0" dirty="0"/>
              <a:t>Solution</a:t>
            </a:r>
            <a:endParaRPr lang="en-US" dirty="0"/>
          </a:p>
        </p:txBody>
      </p:sp>
      <p:sp>
        <p:nvSpPr>
          <p:cNvPr id="26" name="Text Placeholder 25">
            <a:extLst>
              <a:ext uri="{FF2B5EF4-FFF2-40B4-BE49-F238E27FC236}">
                <a16:creationId xmlns:a16="http://schemas.microsoft.com/office/drawing/2014/main" id="{549F87D0-5602-4BFC-ABEB-7C809A5CF62D}"/>
              </a:ext>
            </a:extLst>
          </p:cNvPr>
          <p:cNvSpPr>
            <a:spLocks noGrp="1"/>
          </p:cNvSpPr>
          <p:nvPr>
            <p:ph type="body" sz="quarter" idx="22"/>
          </p:nvPr>
        </p:nvSpPr>
        <p:spPr>
          <a:xfrm>
            <a:off x="5167308" y="1335193"/>
            <a:ext cx="2859091" cy="365125"/>
          </a:xfrm>
        </p:spPr>
        <p:txBody>
          <a:bodyPr/>
          <a:lstStyle/>
          <a:p>
            <a:r>
              <a:rPr lang="en-US" dirty="0"/>
              <a:t>Close the gap</a:t>
            </a:r>
          </a:p>
        </p:txBody>
      </p:sp>
      <p:sp>
        <p:nvSpPr>
          <p:cNvPr id="22" name="Text Placeholder 21">
            <a:extLst>
              <a:ext uri="{FF2B5EF4-FFF2-40B4-BE49-F238E27FC236}">
                <a16:creationId xmlns:a16="http://schemas.microsoft.com/office/drawing/2014/main" id="{D8965C87-7536-4E22-B0DD-FE276F346FF8}"/>
              </a:ext>
            </a:extLst>
          </p:cNvPr>
          <p:cNvSpPr>
            <a:spLocks noGrp="1"/>
          </p:cNvSpPr>
          <p:nvPr>
            <p:ph type="body" sz="quarter" idx="16"/>
          </p:nvPr>
        </p:nvSpPr>
        <p:spPr>
          <a:xfrm>
            <a:off x="8506711" y="1335193"/>
            <a:ext cx="2859090" cy="365125"/>
          </a:xfrm>
        </p:spPr>
        <p:txBody>
          <a:bodyPr/>
          <a:lstStyle/>
          <a:p>
            <a:r>
              <a:rPr lang="en-US" dirty="0"/>
              <a:t>Target audience</a:t>
            </a:r>
          </a:p>
        </p:txBody>
      </p:sp>
      <p:sp>
        <p:nvSpPr>
          <p:cNvPr id="38" name="Text Placeholder 37">
            <a:extLst>
              <a:ext uri="{FF2B5EF4-FFF2-40B4-BE49-F238E27FC236}">
                <a16:creationId xmlns:a16="http://schemas.microsoft.com/office/drawing/2014/main" id="{B8BADB58-1EE2-40F4-ADDD-CD3D8BB150CA}"/>
              </a:ext>
            </a:extLst>
          </p:cNvPr>
          <p:cNvSpPr>
            <a:spLocks noGrp="1"/>
          </p:cNvSpPr>
          <p:nvPr>
            <p:ph type="body" sz="quarter" idx="17"/>
          </p:nvPr>
        </p:nvSpPr>
        <p:spPr>
          <a:xfrm>
            <a:off x="5167309" y="1639822"/>
            <a:ext cx="2859091" cy="1517776"/>
          </a:xfrm>
        </p:spPr>
        <p:txBody>
          <a:bodyPr>
            <a:normAutofit/>
          </a:bodyPr>
          <a:lstStyle/>
          <a:p>
            <a:r>
              <a:rPr lang="en-US" dirty="0"/>
              <a:t>Our product makes managing tasks easier, and no other product on the market offers the same benefits</a:t>
            </a:r>
          </a:p>
        </p:txBody>
      </p:sp>
      <p:sp>
        <p:nvSpPr>
          <p:cNvPr id="37" name="Text Placeholder 36">
            <a:extLst>
              <a:ext uri="{FF2B5EF4-FFF2-40B4-BE49-F238E27FC236}">
                <a16:creationId xmlns:a16="http://schemas.microsoft.com/office/drawing/2014/main" id="{2D14101B-F5B0-4412-B50A-87D48857B9C9}"/>
              </a:ext>
            </a:extLst>
          </p:cNvPr>
          <p:cNvSpPr>
            <a:spLocks noGrp="1"/>
          </p:cNvSpPr>
          <p:nvPr>
            <p:ph type="body" sz="quarter" idx="13"/>
          </p:nvPr>
        </p:nvSpPr>
        <p:spPr>
          <a:xfrm>
            <a:off x="8506711" y="1639822"/>
            <a:ext cx="2859090" cy="1475319"/>
          </a:xfrm>
        </p:spPr>
        <p:txBody>
          <a:bodyPr/>
          <a:lstStyle/>
          <a:p>
            <a:r>
              <a:rPr lang="en-US" dirty="0"/>
              <a:t>Gen Z (18-25 years old)</a:t>
            </a:r>
          </a:p>
        </p:txBody>
      </p:sp>
      <p:sp>
        <p:nvSpPr>
          <p:cNvPr id="28" name="Text Placeholder 27">
            <a:extLst>
              <a:ext uri="{FF2B5EF4-FFF2-40B4-BE49-F238E27FC236}">
                <a16:creationId xmlns:a16="http://schemas.microsoft.com/office/drawing/2014/main" id="{864E06E4-A832-49D6-9243-19E0E901EF2C}"/>
              </a:ext>
            </a:extLst>
          </p:cNvPr>
          <p:cNvSpPr>
            <a:spLocks noGrp="1"/>
          </p:cNvSpPr>
          <p:nvPr>
            <p:ph type="body" sz="quarter" idx="24"/>
          </p:nvPr>
        </p:nvSpPr>
        <p:spPr>
          <a:xfrm>
            <a:off x="5167309" y="3532639"/>
            <a:ext cx="2859089" cy="365125"/>
          </a:xfrm>
        </p:spPr>
        <p:txBody>
          <a:bodyPr/>
          <a:lstStyle/>
          <a:p>
            <a:r>
              <a:rPr lang="en-US" dirty="0"/>
              <a:t>Cost savings</a:t>
            </a:r>
          </a:p>
        </p:txBody>
      </p:sp>
      <p:sp>
        <p:nvSpPr>
          <p:cNvPr id="27" name="Text Placeholder 26">
            <a:extLst>
              <a:ext uri="{FF2B5EF4-FFF2-40B4-BE49-F238E27FC236}">
                <a16:creationId xmlns:a16="http://schemas.microsoft.com/office/drawing/2014/main" id="{B27C4FF5-17CE-4A2F-A697-CF05BAABED57}"/>
              </a:ext>
            </a:extLst>
          </p:cNvPr>
          <p:cNvSpPr>
            <a:spLocks noGrp="1"/>
          </p:cNvSpPr>
          <p:nvPr>
            <p:ph type="body" sz="quarter" idx="23"/>
          </p:nvPr>
        </p:nvSpPr>
        <p:spPr>
          <a:xfrm>
            <a:off x="8506711" y="3532639"/>
            <a:ext cx="2859090" cy="365125"/>
          </a:xfrm>
        </p:spPr>
        <p:txBody>
          <a:bodyPr/>
          <a:lstStyle/>
          <a:p>
            <a:r>
              <a:rPr lang="en-US" dirty="0"/>
              <a:t>Easy to use</a:t>
            </a:r>
          </a:p>
        </p:txBody>
      </p:sp>
      <p:sp>
        <p:nvSpPr>
          <p:cNvPr id="40" name="Text Placeholder 39">
            <a:extLst>
              <a:ext uri="{FF2B5EF4-FFF2-40B4-BE49-F238E27FC236}">
                <a16:creationId xmlns:a16="http://schemas.microsoft.com/office/drawing/2014/main" id="{693ECB3E-F948-4E10-8437-85C02E7E0978}"/>
              </a:ext>
            </a:extLst>
          </p:cNvPr>
          <p:cNvSpPr>
            <a:spLocks noGrp="1"/>
          </p:cNvSpPr>
          <p:nvPr>
            <p:ph type="body" sz="quarter" idx="19"/>
          </p:nvPr>
        </p:nvSpPr>
        <p:spPr>
          <a:xfrm>
            <a:off x="5167310" y="3845321"/>
            <a:ext cx="2859089" cy="1526930"/>
          </a:xfrm>
        </p:spPr>
        <p:txBody>
          <a:bodyPr/>
          <a:lstStyle/>
          <a:p>
            <a:r>
              <a:rPr lang="en-US" dirty="0"/>
              <a:t>Reduce costs for client by helping project managers stay on target within deadlines</a:t>
            </a:r>
          </a:p>
        </p:txBody>
      </p:sp>
      <p:sp>
        <p:nvSpPr>
          <p:cNvPr id="39" name="Text Placeholder 38">
            <a:extLst>
              <a:ext uri="{FF2B5EF4-FFF2-40B4-BE49-F238E27FC236}">
                <a16:creationId xmlns:a16="http://schemas.microsoft.com/office/drawing/2014/main" id="{FEC8BFBF-FB6C-40C7-9FB3-ACB390C4C6A9}"/>
              </a:ext>
            </a:extLst>
          </p:cNvPr>
          <p:cNvSpPr>
            <a:spLocks noGrp="1"/>
          </p:cNvSpPr>
          <p:nvPr>
            <p:ph type="body" sz="quarter" idx="18"/>
          </p:nvPr>
        </p:nvSpPr>
        <p:spPr>
          <a:xfrm>
            <a:off x="8506711" y="3837269"/>
            <a:ext cx="2859090" cy="1533310"/>
          </a:xfrm>
        </p:spPr>
        <p:txBody>
          <a:bodyPr>
            <a:normAutofit/>
          </a:bodyPr>
          <a:lstStyle/>
          <a:p>
            <a:r>
              <a:rPr lang="en-US" dirty="0"/>
              <a:t>A simple product that gives businesses the information they need in order to  complete projects on time</a:t>
            </a:r>
          </a:p>
        </p:txBody>
      </p:sp>
      <p:sp>
        <p:nvSpPr>
          <p:cNvPr id="5" name="Slide Number Placeholder 4">
            <a:extLst>
              <a:ext uri="{FF2B5EF4-FFF2-40B4-BE49-F238E27FC236}">
                <a16:creationId xmlns:a16="http://schemas.microsoft.com/office/drawing/2014/main" id="{C685F4B4-31EC-4AE6-A166-6FE4AD642C35}"/>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5</a:t>
            </a:fld>
            <a:endParaRPr lang="en-US" dirty="0"/>
          </a:p>
        </p:txBody>
      </p:sp>
    </p:spTree>
    <p:extLst>
      <p:ext uri="{BB962C8B-B14F-4D97-AF65-F5344CB8AC3E}">
        <p14:creationId xmlns:p14="http://schemas.microsoft.com/office/powerpoint/2010/main" val="41478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CC9F3600-2711-4A49-8018-C4671B56159C}"/>
              </a:ext>
            </a:extLst>
          </p:cNvPr>
          <p:cNvSpPr>
            <a:spLocks noGrp="1"/>
          </p:cNvSpPr>
          <p:nvPr>
            <p:ph type="title"/>
          </p:nvPr>
        </p:nvSpPr>
        <p:spPr/>
        <p:txBody>
          <a:bodyPr/>
          <a:lstStyle/>
          <a:p>
            <a:r>
              <a:rPr lang="en-US" dirty="0"/>
              <a:t>Product Overview</a:t>
            </a:r>
          </a:p>
        </p:txBody>
      </p:sp>
      <p:pic>
        <p:nvPicPr>
          <p:cNvPr id="74" name="Picture Placeholder 73" descr="Box outline">
            <a:extLst>
              <a:ext uri="{FF2B5EF4-FFF2-40B4-BE49-F238E27FC236}">
                <a16:creationId xmlns:a16="http://schemas.microsoft.com/office/drawing/2014/main" id="{96133EF6-E5B3-48D4-B125-3DB8418D5651}"/>
              </a:ext>
            </a:extLst>
          </p:cNvPr>
          <p:cNvPicPr>
            <a:picLocks noGrp="1" noChangeAspect="1"/>
          </p:cNvPicPr>
          <p:nvPr>
            <p:ph type="pic" sz="quarter" idx="32"/>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10614" y="2847098"/>
            <a:ext cx="603504" cy="603504"/>
          </a:xfrm>
        </p:spPr>
      </p:pic>
      <p:sp>
        <p:nvSpPr>
          <p:cNvPr id="21" name="Text Placeholder 20">
            <a:extLst>
              <a:ext uri="{FF2B5EF4-FFF2-40B4-BE49-F238E27FC236}">
                <a16:creationId xmlns:a16="http://schemas.microsoft.com/office/drawing/2014/main" id="{805BF1CD-2EC6-44F4-8AD8-25D9BD488B7A}"/>
              </a:ext>
            </a:extLst>
          </p:cNvPr>
          <p:cNvSpPr>
            <a:spLocks noGrp="1"/>
          </p:cNvSpPr>
          <p:nvPr>
            <p:ph type="body" sz="quarter" idx="27"/>
          </p:nvPr>
        </p:nvSpPr>
        <p:spPr>
          <a:xfrm>
            <a:off x="620484" y="3639417"/>
            <a:ext cx="2383764" cy="365125"/>
          </a:xfrm>
        </p:spPr>
        <p:txBody>
          <a:bodyPr>
            <a:normAutofit/>
          </a:bodyPr>
          <a:lstStyle/>
          <a:p>
            <a:r>
              <a:rPr lang="en-US" dirty="0"/>
              <a:t>Unique</a:t>
            </a:r>
          </a:p>
        </p:txBody>
      </p:sp>
      <p:sp>
        <p:nvSpPr>
          <p:cNvPr id="22" name="Text Placeholder 21">
            <a:extLst>
              <a:ext uri="{FF2B5EF4-FFF2-40B4-BE49-F238E27FC236}">
                <a16:creationId xmlns:a16="http://schemas.microsoft.com/office/drawing/2014/main" id="{842BC471-A2E1-4473-9B5A-6D7A21B6A881}"/>
              </a:ext>
            </a:extLst>
          </p:cNvPr>
          <p:cNvSpPr>
            <a:spLocks noGrp="1"/>
          </p:cNvSpPr>
          <p:nvPr>
            <p:ph type="body" sz="quarter" idx="28"/>
          </p:nvPr>
        </p:nvSpPr>
        <p:spPr>
          <a:xfrm>
            <a:off x="620484" y="3965866"/>
            <a:ext cx="2383764" cy="1126085"/>
          </a:xfrm>
        </p:spPr>
        <p:txBody>
          <a:bodyPr/>
          <a:lstStyle/>
          <a:p>
            <a:r>
              <a:rPr lang="en-US" dirty="0"/>
              <a:t>Only product specifically dedicated to task management​</a:t>
            </a:r>
          </a:p>
        </p:txBody>
      </p:sp>
      <p:pic>
        <p:nvPicPr>
          <p:cNvPr id="75" name="Picture Placeholder 74" descr="Store outline">
            <a:extLst>
              <a:ext uri="{FF2B5EF4-FFF2-40B4-BE49-F238E27FC236}">
                <a16:creationId xmlns:a16="http://schemas.microsoft.com/office/drawing/2014/main" id="{5B57A567-220C-4397-939E-6693826CCA7A}"/>
              </a:ext>
            </a:extLst>
          </p:cNvPr>
          <p:cNvPicPr>
            <a:picLocks noGrp="1" noChangeAspect="1"/>
          </p:cNvPicPr>
          <p:nvPr>
            <p:ph type="pic" sz="quarter" idx="33"/>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369110" y="2847098"/>
            <a:ext cx="603504" cy="603504"/>
          </a:xfrm>
        </p:spPr>
      </p:pic>
      <p:sp>
        <p:nvSpPr>
          <p:cNvPr id="23" name="Text Placeholder 22">
            <a:extLst>
              <a:ext uri="{FF2B5EF4-FFF2-40B4-BE49-F238E27FC236}">
                <a16:creationId xmlns:a16="http://schemas.microsoft.com/office/drawing/2014/main" id="{5DF31FE0-F56B-494E-A42E-D2A3B4A5BE01}"/>
              </a:ext>
            </a:extLst>
          </p:cNvPr>
          <p:cNvSpPr>
            <a:spLocks noGrp="1"/>
          </p:cNvSpPr>
          <p:nvPr>
            <p:ph type="body" sz="quarter" idx="29"/>
          </p:nvPr>
        </p:nvSpPr>
        <p:spPr>
          <a:xfrm>
            <a:off x="3419503" y="3639417"/>
            <a:ext cx="2502719" cy="365125"/>
          </a:xfrm>
        </p:spPr>
        <p:txBody>
          <a:bodyPr>
            <a:normAutofit/>
          </a:bodyPr>
          <a:lstStyle/>
          <a:p>
            <a:r>
              <a:rPr lang="en-US" dirty="0"/>
              <a:t>First to market</a:t>
            </a:r>
          </a:p>
        </p:txBody>
      </p:sp>
      <p:sp>
        <p:nvSpPr>
          <p:cNvPr id="17" name="Text Placeholder 16">
            <a:extLst>
              <a:ext uri="{FF2B5EF4-FFF2-40B4-BE49-F238E27FC236}">
                <a16:creationId xmlns:a16="http://schemas.microsoft.com/office/drawing/2014/main" id="{7D1AD01D-1F03-4995-A821-FA842C4F9E7C}"/>
              </a:ext>
            </a:extLst>
          </p:cNvPr>
          <p:cNvSpPr>
            <a:spLocks noGrp="1"/>
          </p:cNvSpPr>
          <p:nvPr>
            <p:ph type="body" sz="quarter" idx="15"/>
          </p:nvPr>
        </p:nvSpPr>
        <p:spPr>
          <a:xfrm>
            <a:off x="3478982" y="3969554"/>
            <a:ext cx="2383764" cy="1126085"/>
          </a:xfrm>
        </p:spPr>
        <p:txBody>
          <a:bodyPr>
            <a:normAutofit/>
          </a:bodyPr>
          <a:lstStyle/>
          <a:p>
            <a:r>
              <a:rPr lang="en-ZA" dirty="0"/>
              <a:t>First beautifully designed product that's both stylish and functional</a:t>
            </a:r>
            <a:endParaRPr lang="en-US" dirty="0"/>
          </a:p>
        </p:txBody>
      </p:sp>
      <p:pic>
        <p:nvPicPr>
          <p:cNvPr id="76" name="Picture Placeholder 75" descr="Clipboard Partially Crossed outline">
            <a:extLst>
              <a:ext uri="{FF2B5EF4-FFF2-40B4-BE49-F238E27FC236}">
                <a16:creationId xmlns:a16="http://schemas.microsoft.com/office/drawing/2014/main" id="{0FA7962C-3AAE-40F0-8FDE-2ADF2BAC0318}"/>
              </a:ext>
            </a:extLst>
          </p:cNvPr>
          <p:cNvPicPr>
            <a:picLocks noGrp="1" noChangeAspect="1"/>
          </p:cNvPicPr>
          <p:nvPr>
            <p:ph type="pic" sz="quarter" idx="34"/>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27608" y="2847098"/>
            <a:ext cx="603504" cy="603504"/>
          </a:xfrm>
        </p:spPr>
      </p:pic>
      <p:sp>
        <p:nvSpPr>
          <p:cNvPr id="24" name="Text Placeholder 23">
            <a:extLst>
              <a:ext uri="{FF2B5EF4-FFF2-40B4-BE49-F238E27FC236}">
                <a16:creationId xmlns:a16="http://schemas.microsoft.com/office/drawing/2014/main" id="{F59958C6-2B49-4E50-8050-97C6B6679AC1}"/>
              </a:ext>
            </a:extLst>
          </p:cNvPr>
          <p:cNvSpPr>
            <a:spLocks noGrp="1"/>
          </p:cNvSpPr>
          <p:nvPr>
            <p:ph type="body" sz="quarter" idx="30"/>
          </p:nvPr>
        </p:nvSpPr>
        <p:spPr>
          <a:xfrm>
            <a:off x="6337478" y="3639417"/>
            <a:ext cx="2383765" cy="365125"/>
          </a:xfrm>
        </p:spPr>
        <p:txBody>
          <a:bodyPr>
            <a:normAutofit/>
          </a:bodyPr>
          <a:lstStyle/>
          <a:p>
            <a:r>
              <a:rPr lang="en-US" dirty="0"/>
              <a:t>Tested</a:t>
            </a:r>
          </a:p>
        </p:txBody>
      </p:sp>
      <p:sp>
        <p:nvSpPr>
          <p:cNvPr id="19" name="Text Placeholder 18">
            <a:extLst>
              <a:ext uri="{FF2B5EF4-FFF2-40B4-BE49-F238E27FC236}">
                <a16:creationId xmlns:a16="http://schemas.microsoft.com/office/drawing/2014/main" id="{A301F0BB-3AE1-4877-8F78-D7F5AE48F810}"/>
              </a:ext>
            </a:extLst>
          </p:cNvPr>
          <p:cNvSpPr>
            <a:spLocks noGrp="1"/>
          </p:cNvSpPr>
          <p:nvPr>
            <p:ph type="body" sz="quarter" idx="17"/>
          </p:nvPr>
        </p:nvSpPr>
        <p:spPr>
          <a:xfrm>
            <a:off x="6337478" y="3953422"/>
            <a:ext cx="2383765" cy="1126085"/>
          </a:xfrm>
        </p:spPr>
        <p:txBody>
          <a:bodyPr>
            <a:normAutofit/>
          </a:bodyPr>
          <a:lstStyle/>
          <a:p>
            <a:r>
              <a:rPr lang="en-US" dirty="0"/>
              <a:t>Conducted testing with start ups in the area and day to day service for efficiency</a:t>
            </a:r>
          </a:p>
        </p:txBody>
      </p:sp>
      <p:pic>
        <p:nvPicPr>
          <p:cNvPr id="77" name="Picture Placeholder 76" descr="Questions outline">
            <a:extLst>
              <a:ext uri="{FF2B5EF4-FFF2-40B4-BE49-F238E27FC236}">
                <a16:creationId xmlns:a16="http://schemas.microsoft.com/office/drawing/2014/main" id="{D1E6E4D0-906D-4B29-A5A3-EDBA9E13B7A7}"/>
              </a:ext>
            </a:extLst>
          </p:cNvPr>
          <p:cNvPicPr>
            <a:picLocks noGrp="1" noChangeAspect="1"/>
          </p:cNvPicPr>
          <p:nvPr>
            <p:ph type="pic" sz="quarter" idx="35"/>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078575" y="2847098"/>
            <a:ext cx="603504" cy="603504"/>
          </a:xfrm>
        </p:spPr>
      </p:pic>
      <p:sp>
        <p:nvSpPr>
          <p:cNvPr id="25" name="Text Placeholder 24">
            <a:extLst>
              <a:ext uri="{FF2B5EF4-FFF2-40B4-BE49-F238E27FC236}">
                <a16:creationId xmlns:a16="http://schemas.microsoft.com/office/drawing/2014/main" id="{BAE2F608-914C-4C3C-93D9-10B4F89F1DF8}"/>
              </a:ext>
            </a:extLst>
          </p:cNvPr>
          <p:cNvSpPr>
            <a:spLocks noGrp="1"/>
          </p:cNvSpPr>
          <p:nvPr>
            <p:ph type="body" sz="quarter" idx="31"/>
          </p:nvPr>
        </p:nvSpPr>
        <p:spPr>
          <a:xfrm>
            <a:off x="9188445" y="3639417"/>
            <a:ext cx="2383765" cy="365125"/>
          </a:xfrm>
        </p:spPr>
        <p:txBody>
          <a:bodyPr>
            <a:normAutofit/>
          </a:bodyPr>
          <a:lstStyle/>
          <a:p>
            <a:r>
              <a:rPr lang="en-US" dirty="0"/>
              <a:t>Authentic</a:t>
            </a:r>
          </a:p>
        </p:txBody>
      </p:sp>
      <p:sp>
        <p:nvSpPr>
          <p:cNvPr id="20" name="Text Placeholder 19">
            <a:extLst>
              <a:ext uri="{FF2B5EF4-FFF2-40B4-BE49-F238E27FC236}">
                <a16:creationId xmlns:a16="http://schemas.microsoft.com/office/drawing/2014/main" id="{5F481192-C246-4A6A-8D3F-9EBF56786C13}"/>
              </a:ext>
            </a:extLst>
          </p:cNvPr>
          <p:cNvSpPr>
            <a:spLocks noGrp="1"/>
          </p:cNvSpPr>
          <p:nvPr>
            <p:ph type="body" sz="quarter" idx="19"/>
          </p:nvPr>
        </p:nvSpPr>
        <p:spPr>
          <a:xfrm>
            <a:off x="9188445" y="3953422"/>
            <a:ext cx="2383765" cy="1126085"/>
          </a:xfrm>
        </p:spPr>
        <p:txBody>
          <a:bodyPr/>
          <a:lstStyle/>
          <a:p>
            <a:r>
              <a:rPr lang="en-ZA" dirty="0"/>
              <a:t>Designed with the help and input and planning with correct information</a:t>
            </a:r>
            <a:endParaRPr lang="en-US" dirty="0"/>
          </a:p>
        </p:txBody>
      </p:sp>
      <p:sp>
        <p:nvSpPr>
          <p:cNvPr id="4" name="Slide Number Placeholder 3">
            <a:extLst>
              <a:ext uri="{FF2B5EF4-FFF2-40B4-BE49-F238E27FC236}">
                <a16:creationId xmlns:a16="http://schemas.microsoft.com/office/drawing/2014/main" id="{7DD08226-4335-4EA1-9B2D-CDE1FBD8D388}"/>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6</a:t>
            </a:fld>
            <a:endParaRPr lang="en-US" dirty="0"/>
          </a:p>
        </p:txBody>
      </p:sp>
    </p:spTree>
    <p:extLst>
      <p:ext uri="{BB962C8B-B14F-4D97-AF65-F5344CB8AC3E}">
        <p14:creationId xmlns:p14="http://schemas.microsoft.com/office/powerpoint/2010/main" val="237882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woman with VR goggles on her face&#10;">
            <a:extLst>
              <a:ext uri="{FF2B5EF4-FFF2-40B4-BE49-F238E27FC236}">
                <a16:creationId xmlns:a16="http://schemas.microsoft.com/office/drawing/2014/main" id="{5BEA2E31-956A-45E8-9E93-6C81A659BCB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22570" y="729926"/>
            <a:ext cx="6456836" cy="5388772"/>
          </a:xfrm>
        </p:spPr>
      </p:pic>
      <p:sp>
        <p:nvSpPr>
          <p:cNvPr id="18" name="Title 17">
            <a:extLst>
              <a:ext uri="{FF2B5EF4-FFF2-40B4-BE49-F238E27FC236}">
                <a16:creationId xmlns:a16="http://schemas.microsoft.com/office/drawing/2014/main" id="{17062936-5CF9-46DE-8DD5-5C63AAD751F7}"/>
              </a:ext>
            </a:extLst>
          </p:cNvPr>
          <p:cNvSpPr>
            <a:spLocks noGrp="1"/>
          </p:cNvSpPr>
          <p:nvPr>
            <p:ph type="title"/>
          </p:nvPr>
        </p:nvSpPr>
        <p:spPr>
          <a:xfrm>
            <a:off x="6467704" y="914400"/>
            <a:ext cx="5749200" cy="5204298"/>
          </a:xfrm>
        </p:spPr>
        <p:txBody>
          <a:bodyPr/>
          <a:lstStyle/>
          <a:p>
            <a:r>
              <a:rPr lang="en-US" dirty="0"/>
              <a:t>Money making</a:t>
            </a:r>
          </a:p>
        </p:txBody>
      </p:sp>
      <p:sp>
        <p:nvSpPr>
          <p:cNvPr id="57" name="Text Placeholder 56">
            <a:extLst>
              <a:ext uri="{FF2B5EF4-FFF2-40B4-BE49-F238E27FC236}">
                <a16:creationId xmlns:a16="http://schemas.microsoft.com/office/drawing/2014/main" id="{157DA62F-DBB5-42B6-A283-774219082BAF}"/>
              </a:ext>
            </a:extLst>
          </p:cNvPr>
          <p:cNvSpPr>
            <a:spLocks noGrp="1"/>
          </p:cNvSpPr>
          <p:nvPr>
            <p:ph type="body" sz="quarter" idx="15"/>
          </p:nvPr>
        </p:nvSpPr>
        <p:spPr>
          <a:xfrm>
            <a:off x="7079405" y="2153265"/>
            <a:ext cx="4614604" cy="3965433"/>
          </a:xfrm>
        </p:spPr>
        <p:txBody>
          <a:bodyPr/>
          <a:lstStyle/>
          <a:p>
            <a:r>
              <a:rPr lang="en-US" dirty="0"/>
              <a:t>Installation </a:t>
            </a:r>
          </a:p>
          <a:p>
            <a:r>
              <a:rPr lang="en-US" dirty="0"/>
              <a:t>Ads</a:t>
            </a:r>
          </a:p>
          <a:p>
            <a:r>
              <a:rPr lang="en-US" dirty="0"/>
              <a:t>Service charge</a:t>
            </a:r>
          </a:p>
          <a:p>
            <a:r>
              <a:rPr lang="en-US" dirty="0"/>
              <a:t>Marketing</a:t>
            </a:r>
          </a:p>
          <a:p>
            <a:r>
              <a:rPr lang="en-US" dirty="0"/>
              <a:t>(The complete profit of the company will be shared according to the share percentage and the amount of work including this customer services and executives done)</a:t>
            </a:r>
          </a:p>
          <a:p>
            <a:r>
              <a:rPr lang="en-US" dirty="0"/>
              <a:t>(the amount of work is equal to the bonus)</a:t>
            </a:r>
          </a:p>
        </p:txBody>
      </p:sp>
      <p:sp>
        <p:nvSpPr>
          <p:cNvPr id="4" name="Slide Number Placeholder 3">
            <a:extLst>
              <a:ext uri="{FF2B5EF4-FFF2-40B4-BE49-F238E27FC236}">
                <a16:creationId xmlns:a16="http://schemas.microsoft.com/office/drawing/2014/main" id="{B06B27C9-FAA1-490A-8DE2-9BAA5B177CE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7</a:t>
            </a:fld>
            <a:endParaRPr lang="en-US" dirty="0"/>
          </a:p>
        </p:txBody>
      </p:sp>
    </p:spTree>
    <p:extLst>
      <p:ext uri="{BB962C8B-B14F-4D97-AF65-F5344CB8AC3E}">
        <p14:creationId xmlns:p14="http://schemas.microsoft.com/office/powerpoint/2010/main" val="347489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Robot hand and human hand almost touch with their pointer fingers">
            <a:extLst>
              <a:ext uri="{FF2B5EF4-FFF2-40B4-BE49-F238E27FC236}">
                <a16:creationId xmlns:a16="http://schemas.microsoft.com/office/drawing/2014/main" id="{99832064-71DC-4D4A-BF64-B140BE0DBC62}"/>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p:spPr>
      </p:pic>
      <p:sp>
        <p:nvSpPr>
          <p:cNvPr id="7" name="Title 6">
            <a:extLst>
              <a:ext uri="{FF2B5EF4-FFF2-40B4-BE49-F238E27FC236}">
                <a16:creationId xmlns:a16="http://schemas.microsoft.com/office/drawing/2014/main" id="{7A8DDD42-D29D-4ECB-A465-13EFA049E83C}"/>
              </a:ext>
            </a:extLst>
          </p:cNvPr>
          <p:cNvSpPr>
            <a:spLocks noGrp="1"/>
          </p:cNvSpPr>
          <p:nvPr>
            <p:ph type="title"/>
          </p:nvPr>
        </p:nvSpPr>
        <p:spPr/>
        <p:txBody>
          <a:bodyPr/>
          <a:lstStyle/>
          <a:p>
            <a:r>
              <a:rPr lang="en-US" dirty="0"/>
              <a:t>Company overview</a:t>
            </a:r>
          </a:p>
        </p:txBody>
      </p:sp>
    </p:spTree>
    <p:extLst>
      <p:ext uri="{BB962C8B-B14F-4D97-AF65-F5344CB8AC3E}">
        <p14:creationId xmlns:p14="http://schemas.microsoft.com/office/powerpoint/2010/main" val="209394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F5B4A0FC-ADD0-4E64-B8C2-69CCEE2F5AF6}"/>
              </a:ext>
            </a:extLst>
          </p:cNvPr>
          <p:cNvSpPr>
            <a:spLocks noGrp="1"/>
          </p:cNvSpPr>
          <p:nvPr>
            <p:ph type="title"/>
          </p:nvPr>
        </p:nvSpPr>
        <p:spPr/>
        <p:txBody>
          <a:bodyPr/>
          <a:lstStyle/>
          <a:p>
            <a:r>
              <a:rPr kumimoji="0" lang="en-US" sz="2800" b="0" i="0" u="none" strike="noStrike" kern="1200" cap="all" spc="400" normalizeH="0" baseline="0" noProof="0" dirty="0">
                <a:ln w="19050">
                  <a:solidFill>
                    <a:schemeClr val="accent5"/>
                  </a:solidFill>
                </a:ln>
                <a:noFill/>
                <a:effectLst/>
                <a:uLnTx/>
                <a:uFillTx/>
                <a:latin typeface="+mj-lt"/>
                <a:ea typeface="+mn-ea"/>
                <a:cs typeface="+mn-cs"/>
              </a:rPr>
              <a:t>Market overview</a:t>
            </a:r>
            <a:endParaRPr lang="en-US" dirty="0"/>
          </a:p>
        </p:txBody>
      </p:sp>
      <p:sp>
        <p:nvSpPr>
          <p:cNvPr id="5" name="Text Placeholder 4">
            <a:extLst>
              <a:ext uri="{FF2B5EF4-FFF2-40B4-BE49-F238E27FC236}">
                <a16:creationId xmlns:a16="http://schemas.microsoft.com/office/drawing/2014/main" id="{1622F212-1398-4A65-88AF-8CF7AA202C16}"/>
              </a:ext>
            </a:extLst>
          </p:cNvPr>
          <p:cNvSpPr>
            <a:spLocks noGrp="1"/>
          </p:cNvSpPr>
          <p:nvPr>
            <p:ph type="body" sz="quarter" idx="20"/>
          </p:nvPr>
        </p:nvSpPr>
        <p:spPr>
          <a:xfrm>
            <a:off x="816075" y="4076963"/>
            <a:ext cx="11080957" cy="1485635"/>
          </a:xfrm>
        </p:spPr>
        <p:txBody>
          <a:bodyPr/>
          <a:lstStyle/>
          <a:p>
            <a:r>
              <a:rPr lang="en-US" dirty="0"/>
              <a:t>The number of users of our app is directly linked to the number of people graduating from high school in every year the more amount of engineers or medical students there are to select the more number of users are for app, from that we will make money</a:t>
            </a:r>
          </a:p>
        </p:txBody>
      </p:sp>
      <p:sp>
        <p:nvSpPr>
          <p:cNvPr id="13" name="Slide Number Placeholder 12">
            <a:extLst>
              <a:ext uri="{FF2B5EF4-FFF2-40B4-BE49-F238E27FC236}">
                <a16:creationId xmlns:a16="http://schemas.microsoft.com/office/drawing/2014/main" id="{0CCE5032-D1E3-4E38-B2FF-0C381B149812}"/>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9</a:t>
            </a:fld>
            <a:endParaRPr lang="en-US" dirty="0"/>
          </a:p>
        </p:txBody>
      </p:sp>
    </p:spTree>
    <p:extLst>
      <p:ext uri="{BB962C8B-B14F-4D97-AF65-F5344CB8AC3E}">
        <p14:creationId xmlns:p14="http://schemas.microsoft.com/office/powerpoint/2010/main" val="3094425145"/>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9A24D-CD69-45A4-AC93-53B8115AA413}">
  <ds:schemaRefs>
    <ds:schemaRef ds:uri="http://schemas.microsoft.com/sharepoint/v3/contenttype/forms"/>
  </ds:schemaRefs>
</ds:datastoreItem>
</file>

<file path=customXml/itemProps2.xml><?xml version="1.0" encoding="utf-8"?>
<ds:datastoreItem xmlns:ds="http://schemas.openxmlformats.org/officeDocument/2006/customXml" ds:itemID="{81D2FAC4-C1D8-4FBC-AFD8-786609711A54}">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40BF0F94-36C0-430F-8DDE-AF914AC0C00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Tech pitch deck</Template>
  <TotalTime>64</TotalTime>
  <Words>686</Words>
  <Application>Microsoft Office PowerPoint</Application>
  <PresentationFormat>Widescreen</PresentationFormat>
  <Paragraphs>139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Alo’s          Infinite</vt:lpstr>
      <vt:lpstr>About us</vt:lpstr>
      <vt:lpstr>Party in Action</vt:lpstr>
      <vt:lpstr>Problem</vt:lpstr>
      <vt:lpstr>Solution</vt:lpstr>
      <vt:lpstr>Product Overview</vt:lpstr>
      <vt:lpstr>Money making</vt:lpstr>
      <vt:lpstr>Company overview</vt:lpstr>
      <vt:lpstr>Market overview</vt:lpstr>
      <vt:lpstr>Our competition</vt:lpstr>
      <vt:lpstr>Growth strategy</vt:lpstr>
      <vt:lpstr>confidential</vt:lpstr>
      <vt:lpstr>Two-year action plan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Alo’s          Infinite</dc:title>
  <dc:creator>Rohan G Raj</dc:creator>
  <cp:lastModifiedBy>Rohan G Raj</cp:lastModifiedBy>
  <cp:revision>2</cp:revision>
  <dcterms:created xsi:type="dcterms:W3CDTF">2024-07-28T17:24:22Z</dcterms:created>
  <dcterms:modified xsi:type="dcterms:W3CDTF">2024-07-28T18:31:43Z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